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notesSlides/notesSlide2.xml" ContentType="application/vnd.openxmlformats-officedocument.presentationml.notesSlide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notesSlides/notesSlide3.xml" ContentType="application/vnd.openxmlformats-officedocument.presentationml.notesSlide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notesSlides/notesSlide6.xml" ContentType="application/vnd.openxmlformats-officedocument.presentationml.notesSlide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notesSlides/notesSlide7.xml" ContentType="application/vnd.openxmlformats-officedocument.presentationml.notesSlide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notesSlides/notesSlide8.xml" ContentType="application/vnd.openxmlformats-officedocument.presentationml.notesSlide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notesSlides/notesSlide9.xml" ContentType="application/vnd.openxmlformats-officedocument.presentationml.notesSlide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notesSlides/notesSlide10.xml" ContentType="application/vnd.openxmlformats-officedocument.presentationml.notesSlide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notesSlides/notesSlide11.xml" ContentType="application/vnd.openxmlformats-officedocument.presentationml.notesSlide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notesSlides/notesSlide12.xml" ContentType="application/vnd.openxmlformats-officedocument.presentationml.notesSlide+xml"/>
  <Override PartName="/ppt/ink/ink314.xml" ContentType="application/inkml+xml"/>
  <Override PartName="/ppt/ink/ink315.xml" ContentType="application/inkml+xml"/>
  <Override PartName="/ppt/ink/ink316.xml" ContentType="application/inkml+xml"/>
  <Override PartName="/ppt/notesSlides/notesSlide13.xml" ContentType="application/vnd.openxmlformats-officedocument.presentationml.notesSlide+xml"/>
  <Override PartName="/ppt/ink/ink317.xml" ContentType="application/inkml+xml"/>
  <Override PartName="/ppt/ink/ink318.xml" ContentType="application/inkml+xml"/>
  <Override PartName="/ppt/ink/ink319.xml" ContentType="application/inkml+xml"/>
  <Override PartName="/ppt/notesSlides/notesSlide14.xml" ContentType="application/vnd.openxmlformats-officedocument.presentationml.notesSlide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notesSlides/notesSlide15.xml" ContentType="application/vnd.openxmlformats-officedocument.presentationml.notesSlide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notesSlides/notesSlide16.xml" ContentType="application/vnd.openxmlformats-officedocument.presentationml.notesSlide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notesSlides/notesSlide17.xml" ContentType="application/vnd.openxmlformats-officedocument.presentationml.notesSlide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notesSlides/notesSlide18.xml" ContentType="application/vnd.openxmlformats-officedocument.presentationml.notesSlide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notesSlides/notesSlide19.xml" ContentType="application/vnd.openxmlformats-officedocument.presentationml.notesSlide+xml"/>
  <Override PartName="/ppt/ink/ink498.xml" ContentType="application/inkml+xml"/>
  <Override PartName="/ppt/ink/ink499.xml" ContentType="application/inkml+xml"/>
  <Override PartName="/ppt/ink/ink500.xml" ContentType="application/inkml+xml"/>
  <Override PartName="/ppt/notesSlides/notesSlide20.xml" ContentType="application/vnd.openxmlformats-officedocument.presentationml.notesSlide+xml"/>
  <Override PartName="/ppt/ink/ink501.xml" ContentType="application/inkml+xml"/>
  <Override PartName="/ppt/ink/ink502.xml" ContentType="application/inkml+xml"/>
  <Override PartName="/ppt/ink/ink503.xml" ContentType="application/inkml+xml"/>
  <Override PartName="/ppt/notesSlides/notesSlide21.xml" ContentType="application/vnd.openxmlformats-officedocument.presentationml.notesSlide+xml"/>
  <Override PartName="/ppt/ink/ink504.xml" ContentType="application/inkml+xml"/>
  <Override PartName="/ppt/ink/ink505.xml" ContentType="application/inkml+xml"/>
  <Override PartName="/ppt/ink/ink506.xml" ContentType="application/inkml+xml"/>
  <Override PartName="/ppt/notesSlides/notesSlide22.xml" ContentType="application/vnd.openxmlformats-officedocument.presentationml.notesSlide+xml"/>
  <Override PartName="/ppt/ink/ink507.xml" ContentType="application/inkml+xml"/>
  <Override PartName="/ppt/ink/ink508.xml" ContentType="application/inkml+xml"/>
  <Override PartName="/ppt/ink/ink509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256" r:id="rId2"/>
    <p:sldId id="292" r:id="rId3"/>
    <p:sldId id="261" r:id="rId4"/>
    <p:sldId id="263" r:id="rId5"/>
    <p:sldId id="264" r:id="rId6"/>
    <p:sldId id="289" r:id="rId7"/>
    <p:sldId id="281" r:id="rId8"/>
    <p:sldId id="282" r:id="rId9"/>
    <p:sldId id="283" r:id="rId10"/>
    <p:sldId id="284" r:id="rId11"/>
    <p:sldId id="266" r:id="rId12"/>
    <p:sldId id="268" r:id="rId13"/>
    <p:sldId id="269" r:id="rId14"/>
    <p:sldId id="271" r:id="rId15"/>
    <p:sldId id="272" r:id="rId16"/>
    <p:sldId id="275" r:id="rId17"/>
    <p:sldId id="276" r:id="rId18"/>
    <p:sldId id="273" r:id="rId19"/>
    <p:sldId id="277" r:id="rId20"/>
    <p:sldId id="278" r:id="rId21"/>
    <p:sldId id="279" r:id="rId22"/>
    <p:sldId id="280" r:id="rId23"/>
    <p:sldId id="290" r:id="rId24"/>
    <p:sldId id="286" r:id="rId25"/>
    <p:sldId id="287" r:id="rId26"/>
    <p:sldId id="288" r:id="rId27"/>
    <p:sldId id="293" r:id="rId28"/>
    <p:sldId id="294" r:id="rId29"/>
    <p:sldId id="296" r:id="rId30"/>
    <p:sldId id="298" r:id="rId31"/>
    <p:sldId id="299" r:id="rId32"/>
    <p:sldId id="291" r:id="rId33"/>
    <p:sldId id="297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C8880787-D263-4B82-B0C0-94E2F1189FC2}">
          <p14:sldIdLst>
            <p14:sldId id="256"/>
          </p14:sldIdLst>
        </p14:section>
        <p14:section name="Main Interface" id="{0C0F9287-7836-4D2D-B6C1-E7AA91A0C25C}">
          <p14:sldIdLst>
            <p14:sldId id="292"/>
          </p14:sldIdLst>
        </p14:section>
        <p14:section name="Language Change" id="{3D235938-4BCC-4CAD-A03D-58C4985AFCB4}">
          <p14:sldIdLst>
            <p14:sldId id="261"/>
            <p14:sldId id="263"/>
            <p14:sldId id="264"/>
          </p14:sldIdLst>
        </p14:section>
        <p14:section name="Reset Main Interface" id="{1A3EE619-358F-4ED1-B70A-F2CAC1379ECA}">
          <p14:sldIdLst>
            <p14:sldId id="289"/>
          </p14:sldIdLst>
        </p14:section>
        <p14:section name="Help" id="{F57B25AC-C423-49B2-80B9-99A049929D66}">
          <p14:sldIdLst>
            <p14:sldId id="281"/>
            <p14:sldId id="282"/>
            <p14:sldId id="283"/>
            <p14:sldId id="284"/>
          </p14:sldIdLst>
        </p14:section>
        <p14:section name="Live Showtimes" id="{A7045E4B-8CDA-47CE-8ED9-311AAF7B151C}">
          <p14:sldIdLst>
            <p14:sldId id="266"/>
          </p14:sldIdLst>
        </p14:section>
        <p14:section name="Attraction Info &amp; Directions" id="{3E24D968-3500-4CEF-9E37-42C44754439A}">
          <p14:sldIdLst>
            <p14:sldId id="268"/>
            <p14:sldId id="269"/>
          </p14:sldIdLst>
        </p14:section>
        <p14:section name="Itinerary Creation" id="{61A9BD5F-DD82-457C-A980-5F144FF53198}">
          <p14:sldIdLst>
            <p14:sldId id="271"/>
          </p14:sldIdLst>
        </p14:section>
        <p14:section name="Swapping order of attraction\" id="{1D97FB03-CAB7-4E91-A50D-8B322F8DA798}">
          <p14:sldIdLst>
            <p14:sldId id="272"/>
            <p14:sldId id="275"/>
            <p14:sldId id="276"/>
          </p14:sldIdLst>
        </p14:section>
        <p14:section name="Adding new attraction" id="{16BEC540-D395-448E-8836-E67D09BE18F2}">
          <p14:sldIdLst>
            <p14:sldId id="273"/>
            <p14:sldId id="277"/>
            <p14:sldId id="278"/>
            <p14:sldId id="279"/>
            <p14:sldId id="280"/>
            <p14:sldId id="290"/>
          </p14:sldIdLst>
        </p14:section>
        <p14:section name="Create personal itinerary" id="{51AF2F4F-67E7-44E4-BF2E-D514DED3D6B2}">
          <p14:sldIdLst>
            <p14:sldId id="286"/>
            <p14:sldId id="287"/>
            <p14:sldId id="288"/>
            <p14:sldId id="293"/>
            <p14:sldId id="294"/>
            <p14:sldId id="296"/>
            <p14:sldId id="298"/>
            <p14:sldId id="299"/>
            <p14:sldId id="291"/>
            <p14:sldId id="29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2121"/>
    <a:srgbClr val="FF0000"/>
    <a:srgbClr val="F830F8"/>
    <a:srgbClr val="B2BE12"/>
    <a:srgbClr val="AF10C0"/>
    <a:srgbClr val="B05C1D"/>
    <a:srgbClr val="A08D6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A681423-535E-4592-9ABD-DC6D1AB4AE75}" v="2352" dt="2021-11-09T07:03:11.91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568" autoAdjust="0"/>
    <p:restoredTop sz="94660"/>
  </p:normalViewPr>
  <p:slideViewPr>
    <p:cSldViewPr snapToGrid="0">
      <p:cViewPr>
        <p:scale>
          <a:sx n="100" d="100"/>
          <a:sy n="100" d="100"/>
        </p:scale>
        <p:origin x="330" y="31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#TAN YI JIE JOEL#" userId="fa998536-1e98-4016-98cb-2643a32dbc1c" providerId="ADAL" clId="{0A681423-535E-4592-9ABD-DC6D1AB4AE75}"/>
    <pc:docChg chg="undo redo custSel addSld delSld modSld sldOrd addSection delSection modSection">
      <pc:chgData name="#TAN YI JIE JOEL#" userId="fa998536-1e98-4016-98cb-2643a32dbc1c" providerId="ADAL" clId="{0A681423-535E-4592-9ABD-DC6D1AB4AE75}" dt="2021-11-09T07:03:11.914" v="12435"/>
      <pc:docMkLst>
        <pc:docMk/>
      </pc:docMkLst>
      <pc:sldChg chg="addSp modSp mod ord">
        <pc:chgData name="#TAN YI JIE JOEL#" userId="fa998536-1e98-4016-98cb-2643a32dbc1c" providerId="ADAL" clId="{0A681423-535E-4592-9ABD-DC6D1AB4AE75}" dt="2021-11-06T15:13:29.597" v="4007" actId="14100"/>
        <pc:sldMkLst>
          <pc:docMk/>
          <pc:sldMk cId="1161044836" sldId="256"/>
        </pc:sldMkLst>
        <pc:picChg chg="add mod modCrop">
          <ac:chgData name="#TAN YI JIE JOEL#" userId="fa998536-1e98-4016-98cb-2643a32dbc1c" providerId="ADAL" clId="{0A681423-535E-4592-9ABD-DC6D1AB4AE75}" dt="2021-11-06T15:13:29.597" v="4007" actId="14100"/>
          <ac:picMkLst>
            <pc:docMk/>
            <pc:sldMk cId="1161044836" sldId="256"/>
            <ac:picMk id="4" creationId="{4659DDD6-AFA8-46E6-9148-560FF1EAFE51}"/>
          </ac:picMkLst>
        </pc:picChg>
      </pc:sldChg>
      <pc:sldChg chg="addSp delSp modSp new del mod">
        <pc:chgData name="#TAN YI JIE JOEL#" userId="fa998536-1e98-4016-98cb-2643a32dbc1c" providerId="ADAL" clId="{0A681423-535E-4592-9ABD-DC6D1AB4AE75}" dt="2021-11-08T14:07:46.681" v="10452" actId="47"/>
        <pc:sldMkLst>
          <pc:docMk/>
          <pc:sldMk cId="2391290109" sldId="257"/>
        </pc:sldMkLst>
        <pc:spChg chg="del">
          <ac:chgData name="#TAN YI JIE JOEL#" userId="fa998536-1e98-4016-98cb-2643a32dbc1c" providerId="ADAL" clId="{0A681423-535E-4592-9ABD-DC6D1AB4AE75}" dt="2021-11-04T07:19:45.297" v="636" actId="478"/>
          <ac:spMkLst>
            <pc:docMk/>
            <pc:sldMk cId="2391290109" sldId="257"/>
            <ac:spMk id="2" creationId="{8791685D-A475-43A2-ACC3-7CED9C8459CB}"/>
          </ac:spMkLst>
        </pc:spChg>
        <pc:spChg chg="del">
          <ac:chgData name="#TAN YI JIE JOEL#" userId="fa998536-1e98-4016-98cb-2643a32dbc1c" providerId="ADAL" clId="{0A681423-535E-4592-9ABD-DC6D1AB4AE75}" dt="2021-11-04T07:19:44.649" v="635" actId="478"/>
          <ac:spMkLst>
            <pc:docMk/>
            <pc:sldMk cId="2391290109" sldId="257"/>
            <ac:spMk id="3" creationId="{86A6E5FD-4CE6-44E9-8961-4EE174077E7D}"/>
          </ac:spMkLst>
        </pc:spChg>
        <pc:spChg chg="add mod">
          <ac:chgData name="#TAN YI JIE JOEL#" userId="fa998536-1e98-4016-98cb-2643a32dbc1c" providerId="ADAL" clId="{0A681423-535E-4592-9ABD-DC6D1AB4AE75}" dt="2021-11-04T07:19:55.933" v="639" actId="164"/>
          <ac:spMkLst>
            <pc:docMk/>
            <pc:sldMk cId="2391290109" sldId="257"/>
            <ac:spMk id="7" creationId="{508EB4E8-F6EB-421C-85F5-1D6697B95EB0}"/>
          </ac:spMkLst>
        </pc:spChg>
        <pc:spChg chg="add mod">
          <ac:chgData name="#TAN YI JIE JOEL#" userId="fa998536-1e98-4016-98cb-2643a32dbc1c" providerId="ADAL" clId="{0A681423-535E-4592-9ABD-DC6D1AB4AE75}" dt="2021-11-04T07:19:55.933" v="639" actId="164"/>
          <ac:spMkLst>
            <pc:docMk/>
            <pc:sldMk cId="2391290109" sldId="257"/>
            <ac:spMk id="18" creationId="{26DD3914-52FA-4A16-9435-CD3D84D70EA5}"/>
          </ac:spMkLst>
        </pc:spChg>
        <pc:spChg chg="add mod">
          <ac:chgData name="#TAN YI JIE JOEL#" userId="fa998536-1e98-4016-98cb-2643a32dbc1c" providerId="ADAL" clId="{0A681423-535E-4592-9ABD-DC6D1AB4AE75}" dt="2021-11-04T07:19:55.933" v="639" actId="164"/>
          <ac:spMkLst>
            <pc:docMk/>
            <pc:sldMk cId="2391290109" sldId="257"/>
            <ac:spMk id="19" creationId="{06149216-B67A-45F5-9FCD-9C5F730B2DAC}"/>
          </ac:spMkLst>
        </pc:spChg>
        <pc:spChg chg="add mod">
          <ac:chgData name="#TAN YI JIE JOEL#" userId="fa998536-1e98-4016-98cb-2643a32dbc1c" providerId="ADAL" clId="{0A681423-535E-4592-9ABD-DC6D1AB4AE75}" dt="2021-11-04T07:19:55.933" v="639" actId="164"/>
          <ac:spMkLst>
            <pc:docMk/>
            <pc:sldMk cId="2391290109" sldId="257"/>
            <ac:spMk id="20" creationId="{8886D779-7732-4EC8-AA84-F70F2260D1DF}"/>
          </ac:spMkLst>
        </pc:spChg>
        <pc:spChg chg="add mod">
          <ac:chgData name="#TAN YI JIE JOEL#" userId="fa998536-1e98-4016-98cb-2643a32dbc1c" providerId="ADAL" clId="{0A681423-535E-4592-9ABD-DC6D1AB4AE75}" dt="2021-11-04T07:19:55.933" v="639" actId="164"/>
          <ac:spMkLst>
            <pc:docMk/>
            <pc:sldMk cId="2391290109" sldId="257"/>
            <ac:spMk id="21" creationId="{F24EE785-29FE-44D5-90BE-807F87E96900}"/>
          </ac:spMkLst>
        </pc:spChg>
        <pc:spChg chg="add mod">
          <ac:chgData name="#TAN YI JIE JOEL#" userId="fa998536-1e98-4016-98cb-2643a32dbc1c" providerId="ADAL" clId="{0A681423-535E-4592-9ABD-DC6D1AB4AE75}" dt="2021-11-04T07:19:55.933" v="639" actId="164"/>
          <ac:spMkLst>
            <pc:docMk/>
            <pc:sldMk cId="2391290109" sldId="257"/>
            <ac:spMk id="25" creationId="{F89CCDF9-A993-40DD-8865-0099197B171D}"/>
          </ac:spMkLst>
        </pc:spChg>
        <pc:spChg chg="add mod">
          <ac:chgData name="#TAN YI JIE JOEL#" userId="fa998536-1e98-4016-98cb-2643a32dbc1c" providerId="ADAL" clId="{0A681423-535E-4592-9ABD-DC6D1AB4AE75}" dt="2021-11-04T07:19:55.933" v="639" actId="164"/>
          <ac:spMkLst>
            <pc:docMk/>
            <pc:sldMk cId="2391290109" sldId="257"/>
            <ac:spMk id="27" creationId="{FB082DA3-8C46-4F45-B4C6-3D2CD86D4183}"/>
          </ac:spMkLst>
        </pc:spChg>
        <pc:spChg chg="add mod">
          <ac:chgData name="#TAN YI JIE JOEL#" userId="fa998536-1e98-4016-98cb-2643a32dbc1c" providerId="ADAL" clId="{0A681423-535E-4592-9ABD-DC6D1AB4AE75}" dt="2021-11-04T07:19:55.933" v="639" actId="164"/>
          <ac:spMkLst>
            <pc:docMk/>
            <pc:sldMk cId="2391290109" sldId="257"/>
            <ac:spMk id="28" creationId="{088AD41B-4F6D-4CE8-B6B1-B559283ABE83}"/>
          </ac:spMkLst>
        </pc:spChg>
        <pc:spChg chg="add mod">
          <ac:chgData name="#TAN YI JIE JOEL#" userId="fa998536-1e98-4016-98cb-2643a32dbc1c" providerId="ADAL" clId="{0A681423-535E-4592-9ABD-DC6D1AB4AE75}" dt="2021-11-04T07:19:55.933" v="639" actId="164"/>
          <ac:spMkLst>
            <pc:docMk/>
            <pc:sldMk cId="2391290109" sldId="257"/>
            <ac:spMk id="30" creationId="{DC6D759F-1D25-445A-94DC-95A26B6A1F97}"/>
          </ac:spMkLst>
        </pc:spChg>
        <pc:spChg chg="add mod">
          <ac:chgData name="#TAN YI JIE JOEL#" userId="fa998536-1e98-4016-98cb-2643a32dbc1c" providerId="ADAL" clId="{0A681423-535E-4592-9ABD-DC6D1AB4AE75}" dt="2021-11-04T07:19:55.933" v="639" actId="164"/>
          <ac:spMkLst>
            <pc:docMk/>
            <pc:sldMk cId="2391290109" sldId="257"/>
            <ac:spMk id="31" creationId="{7F260E99-DF35-483D-B39A-D6A859C73B52}"/>
          </ac:spMkLst>
        </pc:spChg>
        <pc:spChg chg="add mod">
          <ac:chgData name="#TAN YI JIE JOEL#" userId="fa998536-1e98-4016-98cb-2643a32dbc1c" providerId="ADAL" clId="{0A681423-535E-4592-9ABD-DC6D1AB4AE75}" dt="2021-11-04T07:19:55.933" v="639" actId="164"/>
          <ac:spMkLst>
            <pc:docMk/>
            <pc:sldMk cId="2391290109" sldId="257"/>
            <ac:spMk id="34" creationId="{94BB8F25-C3BB-463A-AFFD-D54772F2A2C3}"/>
          </ac:spMkLst>
        </pc:spChg>
        <pc:spChg chg="add mod">
          <ac:chgData name="#TAN YI JIE JOEL#" userId="fa998536-1e98-4016-98cb-2643a32dbc1c" providerId="ADAL" clId="{0A681423-535E-4592-9ABD-DC6D1AB4AE75}" dt="2021-11-04T07:19:55.933" v="639" actId="164"/>
          <ac:spMkLst>
            <pc:docMk/>
            <pc:sldMk cId="2391290109" sldId="257"/>
            <ac:spMk id="35" creationId="{6DE93827-D079-4E7B-9D51-7A588E21176D}"/>
          </ac:spMkLst>
        </pc:spChg>
        <pc:spChg chg="mod">
          <ac:chgData name="#TAN YI JIE JOEL#" userId="fa998536-1e98-4016-98cb-2643a32dbc1c" providerId="ADAL" clId="{0A681423-535E-4592-9ABD-DC6D1AB4AE75}" dt="2021-11-05T14:24:53.768" v="3724"/>
          <ac:spMkLst>
            <pc:docMk/>
            <pc:sldMk cId="2391290109" sldId="257"/>
            <ac:spMk id="39" creationId="{945B0BAC-108D-45C6-9F43-F8EC8C0D8D08}"/>
          </ac:spMkLst>
        </pc:spChg>
        <pc:grpChg chg="add mod">
          <ac:chgData name="#TAN YI JIE JOEL#" userId="fa998536-1e98-4016-98cb-2643a32dbc1c" providerId="ADAL" clId="{0A681423-535E-4592-9ABD-DC6D1AB4AE75}" dt="2021-11-04T07:19:55.933" v="639" actId="164"/>
          <ac:grpSpMkLst>
            <pc:docMk/>
            <pc:sldMk cId="2391290109" sldId="257"/>
            <ac:grpSpMk id="36" creationId="{E1CAF072-6AAC-4110-ACD5-93761B51224C}"/>
          </ac:grpSpMkLst>
        </pc:grpChg>
        <pc:grpChg chg="add del mod">
          <ac:chgData name="#TAN YI JIE JOEL#" userId="fa998536-1e98-4016-98cb-2643a32dbc1c" providerId="ADAL" clId="{0A681423-535E-4592-9ABD-DC6D1AB4AE75}" dt="2021-11-05T16:00:07.057" v="3772" actId="21"/>
          <ac:grpSpMkLst>
            <pc:docMk/>
            <pc:sldMk cId="2391290109" sldId="257"/>
            <ac:grpSpMk id="37" creationId="{8A1C025E-1AE0-473F-80A3-40F210B9C93E}"/>
          </ac:grpSpMkLst>
        </pc:grpChg>
        <pc:picChg chg="add mod">
          <ac:chgData name="#TAN YI JIE JOEL#" userId="fa998536-1e98-4016-98cb-2643a32dbc1c" providerId="ADAL" clId="{0A681423-535E-4592-9ABD-DC6D1AB4AE75}" dt="2021-11-04T07:19:55.933" v="639" actId="164"/>
          <ac:picMkLst>
            <pc:docMk/>
            <pc:sldMk cId="2391290109" sldId="257"/>
            <ac:picMk id="4" creationId="{816B5DA7-020F-435C-A1E3-8E626723D70E}"/>
          </ac:picMkLst>
        </pc:picChg>
        <pc:picChg chg="add mod">
          <ac:chgData name="#TAN YI JIE JOEL#" userId="fa998536-1e98-4016-98cb-2643a32dbc1c" providerId="ADAL" clId="{0A681423-535E-4592-9ABD-DC6D1AB4AE75}" dt="2021-11-04T07:19:55.933" v="639" actId="164"/>
          <ac:picMkLst>
            <pc:docMk/>
            <pc:sldMk cId="2391290109" sldId="257"/>
            <ac:picMk id="5" creationId="{7130B8DB-21B1-45AB-9323-4F42E0C23ABB}"/>
          </ac:picMkLst>
        </pc:picChg>
        <pc:picChg chg="add del mod">
          <ac:chgData name="#TAN YI JIE JOEL#" userId="fa998536-1e98-4016-98cb-2643a32dbc1c" providerId="ADAL" clId="{0A681423-535E-4592-9ABD-DC6D1AB4AE75}" dt="2021-11-04T07:19:48.841" v="638" actId="478"/>
          <ac:picMkLst>
            <pc:docMk/>
            <pc:sldMk cId="2391290109" sldId="257"/>
            <ac:picMk id="6" creationId="{46538579-3057-446B-8BCE-8A3145BACA24}"/>
          </ac:picMkLst>
        </pc:picChg>
        <pc:picChg chg="add mod">
          <ac:chgData name="#TAN YI JIE JOEL#" userId="fa998536-1e98-4016-98cb-2643a32dbc1c" providerId="ADAL" clId="{0A681423-535E-4592-9ABD-DC6D1AB4AE75}" dt="2021-11-04T07:19:55.933" v="639" actId="164"/>
          <ac:picMkLst>
            <pc:docMk/>
            <pc:sldMk cId="2391290109" sldId="257"/>
            <ac:picMk id="26" creationId="{1348AB10-E9B8-4A38-9070-45255EE220A8}"/>
          </ac:picMkLst>
        </pc:picChg>
        <pc:picChg chg="add mod">
          <ac:chgData name="#TAN YI JIE JOEL#" userId="fa998536-1e98-4016-98cb-2643a32dbc1c" providerId="ADAL" clId="{0A681423-535E-4592-9ABD-DC6D1AB4AE75}" dt="2021-11-04T07:19:55.933" v="639" actId="164"/>
          <ac:picMkLst>
            <pc:docMk/>
            <pc:sldMk cId="2391290109" sldId="257"/>
            <ac:picMk id="29" creationId="{2761ABB2-A5E2-44DD-8BF0-C0E3941D8B4D}"/>
          </ac:picMkLst>
        </pc:picChg>
        <pc:picChg chg="add mod">
          <ac:chgData name="#TAN YI JIE JOEL#" userId="fa998536-1e98-4016-98cb-2643a32dbc1c" providerId="ADAL" clId="{0A681423-535E-4592-9ABD-DC6D1AB4AE75}" dt="2021-11-04T07:19:55.933" v="639" actId="164"/>
          <ac:picMkLst>
            <pc:docMk/>
            <pc:sldMk cId="2391290109" sldId="257"/>
            <ac:picMk id="32" creationId="{86ED9A34-E0DB-4EDD-8A7E-3BD03469D3EB}"/>
          </ac:picMkLst>
        </pc:picChg>
        <pc:picChg chg="add mod">
          <ac:chgData name="#TAN YI JIE JOEL#" userId="fa998536-1e98-4016-98cb-2643a32dbc1c" providerId="ADAL" clId="{0A681423-535E-4592-9ABD-DC6D1AB4AE75}" dt="2021-11-04T07:19:55.933" v="639" actId="164"/>
          <ac:picMkLst>
            <pc:docMk/>
            <pc:sldMk cId="2391290109" sldId="257"/>
            <ac:picMk id="33" creationId="{14304B5D-CE55-4F19-A73D-81BA0ABDFBA0}"/>
          </ac:picMkLst>
        </pc:picChg>
        <pc:picChg chg="mod">
          <ac:chgData name="#TAN YI JIE JOEL#" userId="fa998536-1e98-4016-98cb-2643a32dbc1c" providerId="ADAL" clId="{0A681423-535E-4592-9ABD-DC6D1AB4AE75}" dt="2021-11-05T14:24:53.768" v="3724"/>
          <ac:picMkLst>
            <pc:docMk/>
            <pc:sldMk cId="2391290109" sldId="257"/>
            <ac:picMk id="38" creationId="{A3D94B4B-6880-4687-BCC6-FF81C35214F2}"/>
          </ac:picMkLst>
        </pc:picChg>
        <pc:picChg chg="mod">
          <ac:chgData name="#TAN YI JIE JOEL#" userId="fa998536-1e98-4016-98cb-2643a32dbc1c" providerId="ADAL" clId="{0A681423-535E-4592-9ABD-DC6D1AB4AE75}" dt="2021-11-05T14:24:53.768" v="3724"/>
          <ac:picMkLst>
            <pc:docMk/>
            <pc:sldMk cId="2391290109" sldId="257"/>
            <ac:picMk id="40" creationId="{8756BA6A-DD3F-480B-80FF-485C285AC43C}"/>
          </ac:picMkLst>
        </pc:picChg>
        <pc:cxnChg chg="add mod">
          <ac:chgData name="#TAN YI JIE JOEL#" userId="fa998536-1e98-4016-98cb-2643a32dbc1c" providerId="ADAL" clId="{0A681423-535E-4592-9ABD-DC6D1AB4AE75}" dt="2021-11-04T07:19:55.933" v="639" actId="164"/>
          <ac:cxnSpMkLst>
            <pc:docMk/>
            <pc:sldMk cId="2391290109" sldId="257"/>
            <ac:cxnSpMk id="8" creationId="{B1E93ADB-9C0A-4EF9-A5BC-F59FE1E53602}"/>
          </ac:cxnSpMkLst>
        </pc:cxnChg>
        <pc:cxnChg chg="add mod">
          <ac:chgData name="#TAN YI JIE JOEL#" userId="fa998536-1e98-4016-98cb-2643a32dbc1c" providerId="ADAL" clId="{0A681423-535E-4592-9ABD-DC6D1AB4AE75}" dt="2021-11-04T07:19:55.933" v="639" actId="164"/>
          <ac:cxnSpMkLst>
            <pc:docMk/>
            <pc:sldMk cId="2391290109" sldId="257"/>
            <ac:cxnSpMk id="9" creationId="{2315EC73-D6A1-4A3E-BFDB-D0B14DBFAE84}"/>
          </ac:cxnSpMkLst>
        </pc:cxnChg>
        <pc:cxnChg chg="add mod">
          <ac:chgData name="#TAN YI JIE JOEL#" userId="fa998536-1e98-4016-98cb-2643a32dbc1c" providerId="ADAL" clId="{0A681423-535E-4592-9ABD-DC6D1AB4AE75}" dt="2021-11-04T07:19:55.933" v="639" actId="164"/>
          <ac:cxnSpMkLst>
            <pc:docMk/>
            <pc:sldMk cId="2391290109" sldId="257"/>
            <ac:cxnSpMk id="10" creationId="{840773EE-A8BC-4389-A2C5-01854C87AF5C}"/>
          </ac:cxnSpMkLst>
        </pc:cxnChg>
        <pc:cxnChg chg="add mod">
          <ac:chgData name="#TAN YI JIE JOEL#" userId="fa998536-1e98-4016-98cb-2643a32dbc1c" providerId="ADAL" clId="{0A681423-535E-4592-9ABD-DC6D1AB4AE75}" dt="2021-11-04T07:19:55.933" v="639" actId="164"/>
          <ac:cxnSpMkLst>
            <pc:docMk/>
            <pc:sldMk cId="2391290109" sldId="257"/>
            <ac:cxnSpMk id="11" creationId="{1BC72EA5-DEE9-42EC-A191-CB12FD468F18}"/>
          </ac:cxnSpMkLst>
        </pc:cxnChg>
        <pc:cxnChg chg="add mod">
          <ac:chgData name="#TAN YI JIE JOEL#" userId="fa998536-1e98-4016-98cb-2643a32dbc1c" providerId="ADAL" clId="{0A681423-535E-4592-9ABD-DC6D1AB4AE75}" dt="2021-11-04T07:19:55.933" v="639" actId="164"/>
          <ac:cxnSpMkLst>
            <pc:docMk/>
            <pc:sldMk cId="2391290109" sldId="257"/>
            <ac:cxnSpMk id="12" creationId="{EDE8DAF3-E503-4AD0-8C57-1BB0F557BDF8}"/>
          </ac:cxnSpMkLst>
        </pc:cxnChg>
        <pc:cxnChg chg="add mod">
          <ac:chgData name="#TAN YI JIE JOEL#" userId="fa998536-1e98-4016-98cb-2643a32dbc1c" providerId="ADAL" clId="{0A681423-535E-4592-9ABD-DC6D1AB4AE75}" dt="2021-11-04T07:19:55.933" v="639" actId="164"/>
          <ac:cxnSpMkLst>
            <pc:docMk/>
            <pc:sldMk cId="2391290109" sldId="257"/>
            <ac:cxnSpMk id="13" creationId="{5FC42EEF-97D2-4418-8268-B057817D5222}"/>
          </ac:cxnSpMkLst>
        </pc:cxnChg>
        <pc:cxnChg chg="add mod">
          <ac:chgData name="#TAN YI JIE JOEL#" userId="fa998536-1e98-4016-98cb-2643a32dbc1c" providerId="ADAL" clId="{0A681423-535E-4592-9ABD-DC6D1AB4AE75}" dt="2021-11-04T07:19:55.933" v="639" actId="164"/>
          <ac:cxnSpMkLst>
            <pc:docMk/>
            <pc:sldMk cId="2391290109" sldId="257"/>
            <ac:cxnSpMk id="14" creationId="{ABBC356D-5E05-4FA1-88D9-1B10005C3860}"/>
          </ac:cxnSpMkLst>
        </pc:cxnChg>
        <pc:cxnChg chg="add mod">
          <ac:chgData name="#TAN YI JIE JOEL#" userId="fa998536-1e98-4016-98cb-2643a32dbc1c" providerId="ADAL" clId="{0A681423-535E-4592-9ABD-DC6D1AB4AE75}" dt="2021-11-04T07:19:55.933" v="639" actId="164"/>
          <ac:cxnSpMkLst>
            <pc:docMk/>
            <pc:sldMk cId="2391290109" sldId="257"/>
            <ac:cxnSpMk id="15" creationId="{8F609B03-2C94-4EE8-906A-5F4E1511B0BD}"/>
          </ac:cxnSpMkLst>
        </pc:cxnChg>
        <pc:cxnChg chg="add mod">
          <ac:chgData name="#TAN YI JIE JOEL#" userId="fa998536-1e98-4016-98cb-2643a32dbc1c" providerId="ADAL" clId="{0A681423-535E-4592-9ABD-DC6D1AB4AE75}" dt="2021-11-04T07:19:55.933" v="639" actId="164"/>
          <ac:cxnSpMkLst>
            <pc:docMk/>
            <pc:sldMk cId="2391290109" sldId="257"/>
            <ac:cxnSpMk id="16" creationId="{18E8F566-D3C5-4879-A6DF-7727D80C744B}"/>
          </ac:cxnSpMkLst>
        </pc:cxnChg>
        <pc:cxnChg chg="add mod">
          <ac:chgData name="#TAN YI JIE JOEL#" userId="fa998536-1e98-4016-98cb-2643a32dbc1c" providerId="ADAL" clId="{0A681423-535E-4592-9ABD-DC6D1AB4AE75}" dt="2021-11-04T07:19:55.933" v="639" actId="164"/>
          <ac:cxnSpMkLst>
            <pc:docMk/>
            <pc:sldMk cId="2391290109" sldId="257"/>
            <ac:cxnSpMk id="17" creationId="{5B3A9D31-DB82-4708-9B48-1951475D1B4A}"/>
          </ac:cxnSpMkLst>
        </pc:cxnChg>
        <pc:cxnChg chg="add mod">
          <ac:chgData name="#TAN YI JIE JOEL#" userId="fa998536-1e98-4016-98cb-2643a32dbc1c" providerId="ADAL" clId="{0A681423-535E-4592-9ABD-DC6D1AB4AE75}" dt="2021-11-04T07:19:55.933" v="639" actId="164"/>
          <ac:cxnSpMkLst>
            <pc:docMk/>
            <pc:sldMk cId="2391290109" sldId="257"/>
            <ac:cxnSpMk id="22" creationId="{DBEFD7BF-4588-44C5-BD9D-4430A3522B46}"/>
          </ac:cxnSpMkLst>
        </pc:cxnChg>
        <pc:cxnChg chg="add mod">
          <ac:chgData name="#TAN YI JIE JOEL#" userId="fa998536-1e98-4016-98cb-2643a32dbc1c" providerId="ADAL" clId="{0A681423-535E-4592-9ABD-DC6D1AB4AE75}" dt="2021-11-04T07:19:55.933" v="639" actId="164"/>
          <ac:cxnSpMkLst>
            <pc:docMk/>
            <pc:sldMk cId="2391290109" sldId="257"/>
            <ac:cxnSpMk id="23" creationId="{F582A198-5083-468C-B404-4B64830FCEB2}"/>
          </ac:cxnSpMkLst>
        </pc:cxnChg>
        <pc:cxnChg chg="add mod">
          <ac:chgData name="#TAN YI JIE JOEL#" userId="fa998536-1e98-4016-98cb-2643a32dbc1c" providerId="ADAL" clId="{0A681423-535E-4592-9ABD-DC6D1AB4AE75}" dt="2021-11-04T07:19:55.933" v="639" actId="164"/>
          <ac:cxnSpMkLst>
            <pc:docMk/>
            <pc:sldMk cId="2391290109" sldId="257"/>
            <ac:cxnSpMk id="24" creationId="{E172A304-9AD1-47EC-9D06-7DD8ED5883C8}"/>
          </ac:cxnSpMkLst>
        </pc:cxnChg>
      </pc:sldChg>
      <pc:sldChg chg="addSp delSp modSp new del mod ord modNotesTx">
        <pc:chgData name="#TAN YI JIE JOEL#" userId="fa998536-1e98-4016-98cb-2643a32dbc1c" providerId="ADAL" clId="{0A681423-535E-4592-9ABD-DC6D1AB4AE75}" dt="2021-11-08T14:48:04.113" v="10547" actId="47"/>
        <pc:sldMkLst>
          <pc:docMk/>
          <pc:sldMk cId="1260651332" sldId="258"/>
        </pc:sldMkLst>
        <pc:spChg chg="add mod">
          <ac:chgData name="#TAN YI JIE JOEL#" userId="fa998536-1e98-4016-98cb-2643a32dbc1c" providerId="ADAL" clId="{0A681423-535E-4592-9ABD-DC6D1AB4AE75}" dt="2021-11-05T12:25:46.088" v="2600"/>
          <ac:spMkLst>
            <pc:docMk/>
            <pc:sldMk cId="1260651332" sldId="258"/>
            <ac:spMk id="2" creationId="{9DCD0A01-61EA-48D6-A798-1F485454EA3A}"/>
          </ac:spMkLst>
        </pc:spChg>
        <pc:spChg chg="add mod">
          <ac:chgData name="#TAN YI JIE JOEL#" userId="fa998536-1e98-4016-98cb-2643a32dbc1c" providerId="ADAL" clId="{0A681423-535E-4592-9ABD-DC6D1AB4AE75}" dt="2021-11-08T12:33:01.233" v="9480" actId="14100"/>
          <ac:spMkLst>
            <pc:docMk/>
            <pc:sldMk cId="1260651332" sldId="258"/>
            <ac:spMk id="3" creationId="{43441C14-8210-4819-A9F7-5EF7CD4DCA56}"/>
          </ac:spMkLst>
        </pc:spChg>
        <pc:spChg chg="add mod">
          <ac:chgData name="#TAN YI JIE JOEL#" userId="fa998536-1e98-4016-98cb-2643a32dbc1c" providerId="ADAL" clId="{0A681423-535E-4592-9ABD-DC6D1AB4AE75}" dt="2021-11-05T12:25:46.088" v="2600"/>
          <ac:spMkLst>
            <pc:docMk/>
            <pc:sldMk cId="1260651332" sldId="258"/>
            <ac:spMk id="18" creationId="{B64F47F1-0759-4565-9844-6881B0F40AB0}"/>
          </ac:spMkLst>
        </pc:spChg>
        <pc:spChg chg="add mod">
          <ac:chgData name="#TAN YI JIE JOEL#" userId="fa998536-1e98-4016-98cb-2643a32dbc1c" providerId="ADAL" clId="{0A681423-535E-4592-9ABD-DC6D1AB4AE75}" dt="2021-11-05T12:25:46.088" v="2600"/>
          <ac:spMkLst>
            <pc:docMk/>
            <pc:sldMk cId="1260651332" sldId="258"/>
            <ac:spMk id="19" creationId="{B8023F72-4F63-47A6-A6F2-59E29D0EEDB5}"/>
          </ac:spMkLst>
        </pc:spChg>
        <pc:spChg chg="add mod">
          <ac:chgData name="#TAN YI JIE JOEL#" userId="fa998536-1e98-4016-98cb-2643a32dbc1c" providerId="ADAL" clId="{0A681423-535E-4592-9ABD-DC6D1AB4AE75}" dt="2021-11-05T12:25:46.088" v="2600"/>
          <ac:spMkLst>
            <pc:docMk/>
            <pc:sldMk cId="1260651332" sldId="258"/>
            <ac:spMk id="20" creationId="{167E97C8-A2AA-4538-9880-A5323C590116}"/>
          </ac:spMkLst>
        </pc:spChg>
        <pc:spChg chg="add mod">
          <ac:chgData name="#TAN YI JIE JOEL#" userId="fa998536-1e98-4016-98cb-2643a32dbc1c" providerId="ADAL" clId="{0A681423-535E-4592-9ABD-DC6D1AB4AE75}" dt="2021-11-05T12:25:46.088" v="2600"/>
          <ac:spMkLst>
            <pc:docMk/>
            <pc:sldMk cId="1260651332" sldId="258"/>
            <ac:spMk id="27" creationId="{6BF66F54-60FE-4731-884E-CF04459B514C}"/>
          </ac:spMkLst>
        </pc:spChg>
        <pc:spChg chg="add mod">
          <ac:chgData name="#TAN YI JIE JOEL#" userId="fa998536-1e98-4016-98cb-2643a32dbc1c" providerId="ADAL" clId="{0A681423-535E-4592-9ABD-DC6D1AB4AE75}" dt="2021-11-05T12:25:46.088" v="2600"/>
          <ac:spMkLst>
            <pc:docMk/>
            <pc:sldMk cId="1260651332" sldId="258"/>
            <ac:spMk id="33" creationId="{193D68B7-0D10-40FC-B624-4CAF81FE60BD}"/>
          </ac:spMkLst>
        </pc:spChg>
        <pc:spChg chg="add mod">
          <ac:chgData name="#TAN YI JIE JOEL#" userId="fa998536-1e98-4016-98cb-2643a32dbc1c" providerId="ADAL" clId="{0A681423-535E-4592-9ABD-DC6D1AB4AE75}" dt="2021-11-05T12:25:46.088" v="2600"/>
          <ac:spMkLst>
            <pc:docMk/>
            <pc:sldMk cId="1260651332" sldId="258"/>
            <ac:spMk id="34" creationId="{6D0BD0A8-B6DA-41A3-8A6C-63B3CBBFC18B}"/>
          </ac:spMkLst>
        </pc:spChg>
        <pc:spChg chg="add mod">
          <ac:chgData name="#TAN YI JIE JOEL#" userId="fa998536-1e98-4016-98cb-2643a32dbc1c" providerId="ADAL" clId="{0A681423-535E-4592-9ABD-DC6D1AB4AE75}" dt="2021-11-05T12:25:46.088" v="2600"/>
          <ac:spMkLst>
            <pc:docMk/>
            <pc:sldMk cId="1260651332" sldId="258"/>
            <ac:spMk id="35" creationId="{57B92E00-7172-43A1-988E-B35F8F8953E9}"/>
          </ac:spMkLst>
        </pc:spChg>
        <pc:spChg chg="add mod">
          <ac:chgData name="#TAN YI JIE JOEL#" userId="fa998536-1e98-4016-98cb-2643a32dbc1c" providerId="ADAL" clId="{0A681423-535E-4592-9ABD-DC6D1AB4AE75}" dt="2021-11-05T12:25:46.088" v="2600"/>
          <ac:spMkLst>
            <pc:docMk/>
            <pc:sldMk cId="1260651332" sldId="258"/>
            <ac:spMk id="36" creationId="{A9234F17-4297-4A1F-8586-B8DF487E81C0}"/>
          </ac:spMkLst>
        </pc:spChg>
        <pc:spChg chg="add mod">
          <ac:chgData name="#TAN YI JIE JOEL#" userId="fa998536-1e98-4016-98cb-2643a32dbc1c" providerId="ADAL" clId="{0A681423-535E-4592-9ABD-DC6D1AB4AE75}" dt="2021-11-05T12:25:46.088" v="2600"/>
          <ac:spMkLst>
            <pc:docMk/>
            <pc:sldMk cId="1260651332" sldId="258"/>
            <ac:spMk id="50" creationId="{AA90EFE5-68CC-4C0D-8E67-7D630683E28D}"/>
          </ac:spMkLst>
        </pc:spChg>
        <pc:spChg chg="add del mod">
          <ac:chgData name="#TAN YI JIE JOEL#" userId="fa998536-1e98-4016-98cb-2643a32dbc1c" providerId="ADAL" clId="{0A681423-535E-4592-9ABD-DC6D1AB4AE75}" dt="2021-11-05T07:25:33.342" v="1082"/>
          <ac:spMkLst>
            <pc:docMk/>
            <pc:sldMk cId="1260651332" sldId="258"/>
            <ac:spMk id="52" creationId="{2E608CE1-51CA-4606-9E2D-F00A708DD2B6}"/>
          </ac:spMkLst>
        </pc:spChg>
        <pc:spChg chg="add mod">
          <ac:chgData name="#TAN YI JIE JOEL#" userId="fa998536-1e98-4016-98cb-2643a32dbc1c" providerId="ADAL" clId="{0A681423-535E-4592-9ABD-DC6D1AB4AE75}" dt="2021-11-05T12:25:46.088" v="2600"/>
          <ac:spMkLst>
            <pc:docMk/>
            <pc:sldMk cId="1260651332" sldId="258"/>
            <ac:spMk id="54" creationId="{B596764E-873D-40AB-A4F4-4E7C7305CAC3}"/>
          </ac:spMkLst>
        </pc:spChg>
        <pc:spChg chg="add mod">
          <ac:chgData name="#TAN YI JIE JOEL#" userId="fa998536-1e98-4016-98cb-2643a32dbc1c" providerId="ADAL" clId="{0A681423-535E-4592-9ABD-DC6D1AB4AE75}" dt="2021-11-05T12:25:46.088" v="2600"/>
          <ac:spMkLst>
            <pc:docMk/>
            <pc:sldMk cId="1260651332" sldId="258"/>
            <ac:spMk id="55" creationId="{AC9DF3C0-BD85-4406-BDEC-F1AD36D9C373}"/>
          </ac:spMkLst>
        </pc:spChg>
        <pc:spChg chg="add del mod">
          <ac:chgData name="#TAN YI JIE JOEL#" userId="fa998536-1e98-4016-98cb-2643a32dbc1c" providerId="ADAL" clId="{0A681423-535E-4592-9ABD-DC6D1AB4AE75}" dt="2021-11-04T06:54:56.108" v="483" actId="11529"/>
          <ac:spMkLst>
            <pc:docMk/>
            <pc:sldMk cId="1260651332" sldId="258"/>
            <ac:spMk id="57" creationId="{38618AC9-FE4D-415A-8298-ABF9036C945E}"/>
          </ac:spMkLst>
        </pc:spChg>
        <pc:spChg chg="add mod">
          <ac:chgData name="#TAN YI JIE JOEL#" userId="fa998536-1e98-4016-98cb-2643a32dbc1c" providerId="ADAL" clId="{0A681423-535E-4592-9ABD-DC6D1AB4AE75}" dt="2021-11-05T12:25:46.088" v="2600"/>
          <ac:spMkLst>
            <pc:docMk/>
            <pc:sldMk cId="1260651332" sldId="258"/>
            <ac:spMk id="57" creationId="{C15E7D2C-4F0D-4761-B229-F9239DE1F6EA}"/>
          </ac:spMkLst>
        </pc:spChg>
        <pc:spChg chg="add mod">
          <ac:chgData name="#TAN YI JIE JOEL#" userId="fa998536-1e98-4016-98cb-2643a32dbc1c" providerId="ADAL" clId="{0A681423-535E-4592-9ABD-DC6D1AB4AE75}" dt="2021-11-05T12:25:46.088" v="2600"/>
          <ac:spMkLst>
            <pc:docMk/>
            <pc:sldMk cId="1260651332" sldId="258"/>
            <ac:spMk id="58" creationId="{5146B891-1B69-4494-8AA6-4D4921FFE66F}"/>
          </ac:spMkLst>
        </pc:spChg>
        <pc:spChg chg="add del mod">
          <ac:chgData name="#TAN YI JIE JOEL#" userId="fa998536-1e98-4016-98cb-2643a32dbc1c" providerId="ADAL" clId="{0A681423-535E-4592-9ABD-DC6D1AB4AE75}" dt="2021-11-04T06:55:44.993" v="507" actId="478"/>
          <ac:spMkLst>
            <pc:docMk/>
            <pc:sldMk cId="1260651332" sldId="258"/>
            <ac:spMk id="58" creationId="{EE98AB03-846B-47B8-8E67-B1A873091BFB}"/>
          </ac:spMkLst>
        </pc:spChg>
        <pc:spChg chg="add mod">
          <ac:chgData name="#TAN YI JIE JOEL#" userId="fa998536-1e98-4016-98cb-2643a32dbc1c" providerId="ADAL" clId="{0A681423-535E-4592-9ABD-DC6D1AB4AE75}" dt="2021-11-05T12:25:46.088" v="2600"/>
          <ac:spMkLst>
            <pc:docMk/>
            <pc:sldMk cId="1260651332" sldId="258"/>
            <ac:spMk id="59" creationId="{99EF3C3E-0AAA-4856-B517-D7BCE38F0F61}"/>
          </ac:spMkLst>
        </pc:spChg>
        <pc:spChg chg="add mod">
          <ac:chgData name="#TAN YI JIE JOEL#" userId="fa998536-1e98-4016-98cb-2643a32dbc1c" providerId="ADAL" clId="{0A681423-535E-4592-9ABD-DC6D1AB4AE75}" dt="2021-11-05T12:25:46.088" v="2600"/>
          <ac:spMkLst>
            <pc:docMk/>
            <pc:sldMk cId="1260651332" sldId="258"/>
            <ac:spMk id="61" creationId="{A0F69443-7110-4005-B22D-0250D50DDA65}"/>
          </ac:spMkLst>
        </pc:spChg>
        <pc:spChg chg="add mod">
          <ac:chgData name="#TAN YI JIE JOEL#" userId="fa998536-1e98-4016-98cb-2643a32dbc1c" providerId="ADAL" clId="{0A681423-535E-4592-9ABD-DC6D1AB4AE75}" dt="2021-11-05T12:25:46.088" v="2600"/>
          <ac:spMkLst>
            <pc:docMk/>
            <pc:sldMk cId="1260651332" sldId="258"/>
            <ac:spMk id="62" creationId="{95520B87-923A-4B79-83DB-2E0D8E240271}"/>
          </ac:spMkLst>
        </pc:spChg>
        <pc:spChg chg="add mod">
          <ac:chgData name="#TAN YI JIE JOEL#" userId="fa998536-1e98-4016-98cb-2643a32dbc1c" providerId="ADAL" clId="{0A681423-535E-4592-9ABD-DC6D1AB4AE75}" dt="2021-11-05T12:25:46.088" v="2600"/>
          <ac:spMkLst>
            <pc:docMk/>
            <pc:sldMk cId="1260651332" sldId="258"/>
            <ac:spMk id="65" creationId="{D28B3EEC-7DB7-4542-B438-C56C9D11295A}"/>
          </ac:spMkLst>
        </pc:spChg>
        <pc:spChg chg="add mod">
          <ac:chgData name="#TAN YI JIE JOEL#" userId="fa998536-1e98-4016-98cb-2643a32dbc1c" providerId="ADAL" clId="{0A681423-535E-4592-9ABD-DC6D1AB4AE75}" dt="2021-11-05T12:25:46.088" v="2600"/>
          <ac:spMkLst>
            <pc:docMk/>
            <pc:sldMk cId="1260651332" sldId="258"/>
            <ac:spMk id="66" creationId="{464FFFF2-62CC-4359-B4E6-78CC7211AE92}"/>
          </ac:spMkLst>
        </pc:spChg>
        <pc:spChg chg="add del mod ord">
          <ac:chgData name="#TAN YI JIE JOEL#" userId="fa998536-1e98-4016-98cb-2643a32dbc1c" providerId="ADAL" clId="{0A681423-535E-4592-9ABD-DC6D1AB4AE75}" dt="2021-11-04T07:18:17.482" v="634" actId="478"/>
          <ac:spMkLst>
            <pc:docMk/>
            <pc:sldMk cId="1260651332" sldId="258"/>
            <ac:spMk id="67" creationId="{43FAAB02-9596-4513-B917-4E5BF6F71D0A}"/>
          </ac:spMkLst>
        </pc:spChg>
        <pc:spChg chg="add del mod">
          <ac:chgData name="#TAN YI JIE JOEL#" userId="fa998536-1e98-4016-98cb-2643a32dbc1c" providerId="ADAL" clId="{0A681423-535E-4592-9ABD-DC6D1AB4AE75}" dt="2021-11-05T12:25:46.088" v="2600"/>
          <ac:spMkLst>
            <pc:docMk/>
            <pc:sldMk cId="1260651332" sldId="258"/>
            <ac:spMk id="69" creationId="{85FB5FB8-B283-4125-A3E6-6C32CD107FD9}"/>
          </ac:spMkLst>
        </pc:spChg>
        <pc:spChg chg="add mod">
          <ac:chgData name="#TAN YI JIE JOEL#" userId="fa998536-1e98-4016-98cb-2643a32dbc1c" providerId="ADAL" clId="{0A681423-535E-4592-9ABD-DC6D1AB4AE75}" dt="2021-11-05T12:25:46.088" v="2600"/>
          <ac:spMkLst>
            <pc:docMk/>
            <pc:sldMk cId="1260651332" sldId="258"/>
            <ac:spMk id="74" creationId="{7843C086-CB3A-4FD5-8E88-277864E277D3}"/>
          </ac:spMkLst>
        </pc:spChg>
        <pc:spChg chg="add mod">
          <ac:chgData name="#TAN YI JIE JOEL#" userId="fa998536-1e98-4016-98cb-2643a32dbc1c" providerId="ADAL" clId="{0A681423-535E-4592-9ABD-DC6D1AB4AE75}" dt="2021-11-05T12:25:46.088" v="2600"/>
          <ac:spMkLst>
            <pc:docMk/>
            <pc:sldMk cId="1260651332" sldId="258"/>
            <ac:spMk id="75" creationId="{62EA21F0-3CE0-4F76-BE4B-96146620D1BF}"/>
          </ac:spMkLst>
        </pc:spChg>
        <pc:spChg chg="add mod">
          <ac:chgData name="#TAN YI JIE JOEL#" userId="fa998536-1e98-4016-98cb-2643a32dbc1c" providerId="ADAL" clId="{0A681423-535E-4592-9ABD-DC6D1AB4AE75}" dt="2021-11-05T12:25:46.088" v="2600"/>
          <ac:spMkLst>
            <pc:docMk/>
            <pc:sldMk cId="1260651332" sldId="258"/>
            <ac:spMk id="77" creationId="{F3686187-46C1-4492-8010-E6C2540098ED}"/>
          </ac:spMkLst>
        </pc:spChg>
        <pc:spChg chg="add del mod">
          <ac:chgData name="#TAN YI JIE JOEL#" userId="fa998536-1e98-4016-98cb-2643a32dbc1c" providerId="ADAL" clId="{0A681423-535E-4592-9ABD-DC6D1AB4AE75}" dt="2021-11-04T08:08:24.480" v="715" actId="478"/>
          <ac:spMkLst>
            <pc:docMk/>
            <pc:sldMk cId="1260651332" sldId="258"/>
            <ac:spMk id="78" creationId="{25F797B3-22A9-424F-8BB3-EF37B5305D18}"/>
          </ac:spMkLst>
        </pc:spChg>
        <pc:spChg chg="add mod">
          <ac:chgData name="#TAN YI JIE JOEL#" userId="fa998536-1e98-4016-98cb-2643a32dbc1c" providerId="ADAL" clId="{0A681423-535E-4592-9ABD-DC6D1AB4AE75}" dt="2021-11-08T10:29:28.093" v="8881" actId="1076"/>
          <ac:spMkLst>
            <pc:docMk/>
            <pc:sldMk cId="1260651332" sldId="258"/>
            <ac:spMk id="79" creationId="{72C3749C-ADAD-4B87-A787-4544BDE5C0AD}"/>
          </ac:spMkLst>
        </pc:spChg>
        <pc:spChg chg="add mod">
          <ac:chgData name="#TAN YI JIE JOEL#" userId="fa998536-1e98-4016-98cb-2643a32dbc1c" providerId="ADAL" clId="{0A681423-535E-4592-9ABD-DC6D1AB4AE75}" dt="2021-11-05T12:25:46.088" v="2600"/>
          <ac:spMkLst>
            <pc:docMk/>
            <pc:sldMk cId="1260651332" sldId="258"/>
            <ac:spMk id="80" creationId="{A68ABA38-32E0-4C51-ADBD-10D0FD876ACD}"/>
          </ac:spMkLst>
        </pc:spChg>
        <pc:spChg chg="add mod">
          <ac:chgData name="#TAN YI JIE JOEL#" userId="fa998536-1e98-4016-98cb-2643a32dbc1c" providerId="ADAL" clId="{0A681423-535E-4592-9ABD-DC6D1AB4AE75}" dt="2021-11-05T12:25:46.088" v="2600"/>
          <ac:spMkLst>
            <pc:docMk/>
            <pc:sldMk cId="1260651332" sldId="258"/>
            <ac:spMk id="81" creationId="{ED7B3CD0-FABC-44E5-BAC7-4890EC7690CD}"/>
          </ac:spMkLst>
        </pc:spChg>
        <pc:spChg chg="add mod">
          <ac:chgData name="#TAN YI JIE JOEL#" userId="fa998536-1e98-4016-98cb-2643a32dbc1c" providerId="ADAL" clId="{0A681423-535E-4592-9ABD-DC6D1AB4AE75}" dt="2021-11-05T12:25:46.088" v="2600"/>
          <ac:spMkLst>
            <pc:docMk/>
            <pc:sldMk cId="1260651332" sldId="258"/>
            <ac:spMk id="85" creationId="{2652B819-4910-4C42-BD3C-809AEE8B6C11}"/>
          </ac:spMkLst>
        </pc:spChg>
        <pc:spChg chg="add mod">
          <ac:chgData name="#TAN YI JIE JOEL#" userId="fa998536-1e98-4016-98cb-2643a32dbc1c" providerId="ADAL" clId="{0A681423-535E-4592-9ABD-DC6D1AB4AE75}" dt="2021-11-05T12:25:46.088" v="2600"/>
          <ac:spMkLst>
            <pc:docMk/>
            <pc:sldMk cId="1260651332" sldId="258"/>
            <ac:spMk id="88" creationId="{CD21379D-8E4C-4819-9882-A63F35FFD335}"/>
          </ac:spMkLst>
        </pc:spChg>
        <pc:spChg chg="add mod">
          <ac:chgData name="#TAN YI JIE JOEL#" userId="fa998536-1e98-4016-98cb-2643a32dbc1c" providerId="ADAL" clId="{0A681423-535E-4592-9ABD-DC6D1AB4AE75}" dt="2021-11-05T12:25:46.088" v="2600"/>
          <ac:spMkLst>
            <pc:docMk/>
            <pc:sldMk cId="1260651332" sldId="258"/>
            <ac:spMk id="91" creationId="{1EBC77D2-2A72-4605-8262-11BD0A1E4AF9}"/>
          </ac:spMkLst>
        </pc:spChg>
        <pc:spChg chg="add del mod">
          <ac:chgData name="#TAN YI JIE JOEL#" userId="fa998536-1e98-4016-98cb-2643a32dbc1c" providerId="ADAL" clId="{0A681423-535E-4592-9ABD-DC6D1AB4AE75}" dt="2021-11-05T08:53:54.002" v="1682" actId="478"/>
          <ac:spMkLst>
            <pc:docMk/>
            <pc:sldMk cId="1260651332" sldId="258"/>
            <ac:spMk id="98" creationId="{D4ED72B5-AD46-471C-8900-D2F69DF3812D}"/>
          </ac:spMkLst>
        </pc:spChg>
        <pc:spChg chg="add mod">
          <ac:chgData name="#TAN YI JIE JOEL#" userId="fa998536-1e98-4016-98cb-2643a32dbc1c" providerId="ADAL" clId="{0A681423-535E-4592-9ABD-DC6D1AB4AE75}" dt="2021-11-05T12:25:46.088" v="2600"/>
          <ac:spMkLst>
            <pc:docMk/>
            <pc:sldMk cId="1260651332" sldId="258"/>
            <ac:spMk id="107" creationId="{50FB1E62-7A6B-4946-8FDD-3465F007E094}"/>
          </ac:spMkLst>
        </pc:spChg>
        <pc:spChg chg="add mod">
          <ac:chgData name="#TAN YI JIE JOEL#" userId="fa998536-1e98-4016-98cb-2643a32dbc1c" providerId="ADAL" clId="{0A681423-535E-4592-9ABD-DC6D1AB4AE75}" dt="2021-11-05T12:25:46.088" v="2600"/>
          <ac:spMkLst>
            <pc:docMk/>
            <pc:sldMk cId="1260651332" sldId="258"/>
            <ac:spMk id="110" creationId="{ED9F265A-17A0-4709-8D3C-4F45CF3E3632}"/>
          </ac:spMkLst>
        </pc:spChg>
        <pc:spChg chg="add del">
          <ac:chgData name="#TAN YI JIE JOEL#" userId="fa998536-1e98-4016-98cb-2643a32dbc1c" providerId="ADAL" clId="{0A681423-535E-4592-9ABD-DC6D1AB4AE75}" dt="2021-11-05T08:54:21.962" v="1686" actId="478"/>
          <ac:spMkLst>
            <pc:docMk/>
            <pc:sldMk cId="1260651332" sldId="258"/>
            <ac:spMk id="113" creationId="{6B2E67A7-B9F0-4C71-A828-879E37B71211}"/>
          </ac:spMkLst>
        </pc:spChg>
        <pc:spChg chg="add del mod">
          <ac:chgData name="#TAN YI JIE JOEL#" userId="fa998536-1e98-4016-98cb-2643a32dbc1c" providerId="ADAL" clId="{0A681423-535E-4592-9ABD-DC6D1AB4AE75}" dt="2021-11-08T12:31:21.277" v="9469" actId="478"/>
          <ac:spMkLst>
            <pc:docMk/>
            <pc:sldMk cId="1260651332" sldId="258"/>
            <ac:spMk id="125" creationId="{1ED5A860-C600-4116-BC0B-DF7F26A89CDC}"/>
          </ac:spMkLst>
        </pc:spChg>
        <pc:spChg chg="add mod">
          <ac:chgData name="#TAN YI JIE JOEL#" userId="fa998536-1e98-4016-98cb-2643a32dbc1c" providerId="ADAL" clId="{0A681423-535E-4592-9ABD-DC6D1AB4AE75}" dt="2021-11-08T12:31:29.857" v="9471" actId="1076"/>
          <ac:spMkLst>
            <pc:docMk/>
            <pc:sldMk cId="1260651332" sldId="258"/>
            <ac:spMk id="126" creationId="{4FDF0515-1A1C-4731-A1B4-6467A2E8AD2E}"/>
          </ac:spMkLst>
        </pc:spChg>
        <pc:spChg chg="add del mod">
          <ac:chgData name="#TAN YI JIE JOEL#" userId="fa998536-1e98-4016-98cb-2643a32dbc1c" providerId="ADAL" clId="{0A681423-535E-4592-9ABD-DC6D1AB4AE75}" dt="2021-11-08T12:32:13.326" v="9474" actId="478"/>
          <ac:spMkLst>
            <pc:docMk/>
            <pc:sldMk cId="1260651332" sldId="258"/>
            <ac:spMk id="127" creationId="{A4EAC98E-969A-4A22-A14D-02B8969BB254}"/>
          </ac:spMkLst>
        </pc:spChg>
        <pc:spChg chg="add mod">
          <ac:chgData name="#TAN YI JIE JOEL#" userId="fa998536-1e98-4016-98cb-2643a32dbc1c" providerId="ADAL" clId="{0A681423-535E-4592-9ABD-DC6D1AB4AE75}" dt="2021-11-08T12:33:09.928" v="9482" actId="14100"/>
          <ac:spMkLst>
            <pc:docMk/>
            <pc:sldMk cId="1260651332" sldId="258"/>
            <ac:spMk id="128" creationId="{790E35DE-6CE8-46A8-B889-C2E4D63050D0}"/>
          </ac:spMkLst>
        </pc:spChg>
        <pc:spChg chg="add del">
          <ac:chgData name="#TAN YI JIE JOEL#" userId="fa998536-1e98-4016-98cb-2643a32dbc1c" providerId="ADAL" clId="{0A681423-535E-4592-9ABD-DC6D1AB4AE75}" dt="2021-11-05T09:13:40.748" v="1786" actId="34122"/>
          <ac:spMkLst>
            <pc:docMk/>
            <pc:sldMk cId="1260651332" sldId="258"/>
            <ac:spMk id="129" creationId="{3AB289C8-3C7D-43F0-8D6B-D0142CEA8112}"/>
          </ac:spMkLst>
        </pc:spChg>
        <pc:spChg chg="add mod">
          <ac:chgData name="#TAN YI JIE JOEL#" userId="fa998536-1e98-4016-98cb-2643a32dbc1c" providerId="ADAL" clId="{0A681423-535E-4592-9ABD-DC6D1AB4AE75}" dt="2021-11-08T12:33:28.680" v="9486" actId="14100"/>
          <ac:spMkLst>
            <pc:docMk/>
            <pc:sldMk cId="1260651332" sldId="258"/>
            <ac:spMk id="129" creationId="{6897BA56-555D-461A-B7A4-0A6381F13BD7}"/>
          </ac:spMkLst>
        </pc:spChg>
        <pc:spChg chg="add mod">
          <ac:chgData name="#TAN YI JIE JOEL#" userId="fa998536-1e98-4016-98cb-2643a32dbc1c" providerId="ADAL" clId="{0A681423-535E-4592-9ABD-DC6D1AB4AE75}" dt="2021-11-08T12:33:43.024" v="9489" actId="14100"/>
          <ac:spMkLst>
            <pc:docMk/>
            <pc:sldMk cId="1260651332" sldId="258"/>
            <ac:spMk id="130" creationId="{84566598-5986-4568-9E9A-F09DD3DAB436}"/>
          </ac:spMkLst>
        </pc:spChg>
        <pc:spChg chg="add mod">
          <ac:chgData name="#TAN YI JIE JOEL#" userId="fa998536-1e98-4016-98cb-2643a32dbc1c" providerId="ADAL" clId="{0A681423-535E-4592-9ABD-DC6D1AB4AE75}" dt="2021-11-08T12:33:53.648" v="9492" actId="14100"/>
          <ac:spMkLst>
            <pc:docMk/>
            <pc:sldMk cId="1260651332" sldId="258"/>
            <ac:spMk id="131" creationId="{5B6EB453-A321-4D3E-894E-D3911F1DFB81}"/>
          </ac:spMkLst>
        </pc:spChg>
        <pc:spChg chg="add del mod">
          <ac:chgData name="#TAN YI JIE JOEL#" userId="fa998536-1e98-4016-98cb-2643a32dbc1c" providerId="ADAL" clId="{0A681423-535E-4592-9ABD-DC6D1AB4AE75}" dt="2021-11-08T12:34:01.236" v="9495" actId="478"/>
          <ac:spMkLst>
            <pc:docMk/>
            <pc:sldMk cId="1260651332" sldId="258"/>
            <ac:spMk id="132" creationId="{03F7980B-986D-4A67-B3D3-40A0FDBF07E8}"/>
          </ac:spMkLst>
        </pc:spChg>
        <pc:spChg chg="add del mod">
          <ac:chgData name="#TAN YI JIE JOEL#" userId="fa998536-1e98-4016-98cb-2643a32dbc1c" providerId="ADAL" clId="{0A681423-535E-4592-9ABD-DC6D1AB4AE75}" dt="2021-11-08T14:24:19.647" v="10471" actId="478"/>
          <ac:spMkLst>
            <pc:docMk/>
            <pc:sldMk cId="1260651332" sldId="258"/>
            <ac:spMk id="133" creationId="{85407076-9361-4BD1-BFC0-48FC8BDB33F2}"/>
          </ac:spMkLst>
        </pc:spChg>
        <pc:spChg chg="add mod">
          <ac:chgData name="#TAN YI JIE JOEL#" userId="fa998536-1e98-4016-98cb-2643a32dbc1c" providerId="ADAL" clId="{0A681423-535E-4592-9ABD-DC6D1AB4AE75}" dt="2021-11-08T14:12:43.038" v="10454" actId="1076"/>
          <ac:spMkLst>
            <pc:docMk/>
            <pc:sldMk cId="1260651332" sldId="258"/>
            <ac:spMk id="134" creationId="{DCC6EE6D-CCA1-483D-A8E8-CE9E62F1FB5F}"/>
          </ac:spMkLst>
        </pc:spChg>
        <pc:spChg chg="add mod">
          <ac:chgData name="#TAN YI JIE JOEL#" userId="fa998536-1e98-4016-98cb-2643a32dbc1c" providerId="ADAL" clId="{0A681423-535E-4592-9ABD-DC6D1AB4AE75}" dt="2021-11-08T14:12:46.398" v="10456" actId="1076"/>
          <ac:spMkLst>
            <pc:docMk/>
            <pc:sldMk cId="1260651332" sldId="258"/>
            <ac:spMk id="135" creationId="{D5782E22-3610-4EDE-BE84-B6239776682E}"/>
          </ac:spMkLst>
        </pc:spChg>
        <pc:spChg chg="add mod">
          <ac:chgData name="#TAN YI JIE JOEL#" userId="fa998536-1e98-4016-98cb-2643a32dbc1c" providerId="ADAL" clId="{0A681423-535E-4592-9ABD-DC6D1AB4AE75}" dt="2021-11-08T14:13:06.933" v="10459" actId="1076"/>
          <ac:spMkLst>
            <pc:docMk/>
            <pc:sldMk cId="1260651332" sldId="258"/>
            <ac:spMk id="136" creationId="{5BD21954-E4B4-4463-94B5-FFA35747D2F0}"/>
          </ac:spMkLst>
        </pc:spChg>
        <pc:spChg chg="add mod">
          <ac:chgData name="#TAN YI JIE JOEL#" userId="fa998536-1e98-4016-98cb-2643a32dbc1c" providerId="ADAL" clId="{0A681423-535E-4592-9ABD-DC6D1AB4AE75}" dt="2021-11-08T14:13:12.070" v="10461" actId="1076"/>
          <ac:spMkLst>
            <pc:docMk/>
            <pc:sldMk cId="1260651332" sldId="258"/>
            <ac:spMk id="137" creationId="{E0F6C084-6125-4881-85CD-C3B3169351A9}"/>
          </ac:spMkLst>
        </pc:spChg>
        <pc:spChg chg="add mod">
          <ac:chgData name="#TAN YI JIE JOEL#" userId="fa998536-1e98-4016-98cb-2643a32dbc1c" providerId="ADAL" clId="{0A681423-535E-4592-9ABD-DC6D1AB4AE75}" dt="2021-11-08T14:13:15.846" v="10463" actId="1076"/>
          <ac:spMkLst>
            <pc:docMk/>
            <pc:sldMk cId="1260651332" sldId="258"/>
            <ac:spMk id="138" creationId="{53D14E42-58AD-40A0-81CD-6F53B74E5012}"/>
          </ac:spMkLst>
        </pc:spChg>
        <pc:spChg chg="add mod">
          <ac:chgData name="#TAN YI JIE JOEL#" userId="fa998536-1e98-4016-98cb-2643a32dbc1c" providerId="ADAL" clId="{0A681423-535E-4592-9ABD-DC6D1AB4AE75}" dt="2021-11-08T14:13:20.638" v="10465" actId="1076"/>
          <ac:spMkLst>
            <pc:docMk/>
            <pc:sldMk cId="1260651332" sldId="258"/>
            <ac:spMk id="139" creationId="{60A4CCD2-AD50-40B9-AE12-099AE5E6A859}"/>
          </ac:spMkLst>
        </pc:spChg>
        <pc:spChg chg="add del">
          <ac:chgData name="#TAN YI JIE JOEL#" userId="fa998536-1e98-4016-98cb-2643a32dbc1c" providerId="ADAL" clId="{0A681423-535E-4592-9ABD-DC6D1AB4AE75}" dt="2021-11-05T09:13:40.748" v="1786" actId="34122"/>
          <ac:spMkLst>
            <pc:docMk/>
            <pc:sldMk cId="1260651332" sldId="258"/>
            <ac:spMk id="141" creationId="{A7776D0A-7647-4319-A3DF-2C4D43C3F22C}"/>
          </ac:spMkLst>
        </pc:spChg>
        <pc:spChg chg="add del">
          <ac:chgData name="#TAN YI JIE JOEL#" userId="fa998536-1e98-4016-98cb-2643a32dbc1c" providerId="ADAL" clId="{0A681423-535E-4592-9ABD-DC6D1AB4AE75}" dt="2021-11-05T09:13:40.748" v="1786" actId="34122"/>
          <ac:spMkLst>
            <pc:docMk/>
            <pc:sldMk cId="1260651332" sldId="258"/>
            <ac:spMk id="151" creationId="{07EC1C1D-B939-47CE-B94C-F3406AA4F1B9}"/>
          </ac:spMkLst>
        </pc:spChg>
        <pc:spChg chg="add mod">
          <ac:chgData name="#TAN YI JIE JOEL#" userId="fa998536-1e98-4016-98cb-2643a32dbc1c" providerId="ADAL" clId="{0A681423-535E-4592-9ABD-DC6D1AB4AE75}" dt="2021-11-05T12:25:46.088" v="2600"/>
          <ac:spMkLst>
            <pc:docMk/>
            <pc:sldMk cId="1260651332" sldId="258"/>
            <ac:spMk id="199" creationId="{DF438481-18FB-4341-BF6B-D81B47B600EC}"/>
          </ac:spMkLst>
        </pc:spChg>
        <pc:spChg chg="add mod">
          <ac:chgData name="#TAN YI JIE JOEL#" userId="fa998536-1e98-4016-98cb-2643a32dbc1c" providerId="ADAL" clId="{0A681423-535E-4592-9ABD-DC6D1AB4AE75}" dt="2021-11-07T13:11:32.762" v="4264" actId="1076"/>
          <ac:spMkLst>
            <pc:docMk/>
            <pc:sldMk cId="1260651332" sldId="258"/>
            <ac:spMk id="216" creationId="{F3C3D8AA-5DC9-4EA3-8B93-2DA86A68AF16}"/>
          </ac:spMkLst>
        </pc:spChg>
        <pc:spChg chg="add mod">
          <ac:chgData name="#TAN YI JIE JOEL#" userId="fa998536-1e98-4016-98cb-2643a32dbc1c" providerId="ADAL" clId="{0A681423-535E-4592-9ABD-DC6D1AB4AE75}" dt="2021-11-05T12:25:46.088" v="2600"/>
          <ac:spMkLst>
            <pc:docMk/>
            <pc:sldMk cId="1260651332" sldId="258"/>
            <ac:spMk id="1051" creationId="{6F9B2B7A-F3B2-42FA-AF6B-E86BFFA35EA1}"/>
          </ac:spMkLst>
        </pc:spChg>
        <pc:spChg chg="add mod">
          <ac:chgData name="#TAN YI JIE JOEL#" userId="fa998536-1e98-4016-98cb-2643a32dbc1c" providerId="ADAL" clId="{0A681423-535E-4592-9ABD-DC6D1AB4AE75}" dt="2021-11-05T12:25:46.088" v="2600"/>
          <ac:spMkLst>
            <pc:docMk/>
            <pc:sldMk cId="1260651332" sldId="258"/>
            <ac:spMk id="1052" creationId="{F8CF9A69-BE29-41AB-969B-767DD1BB9220}"/>
          </ac:spMkLst>
        </pc:spChg>
        <pc:spChg chg="add mod ord">
          <ac:chgData name="#TAN YI JIE JOEL#" userId="fa998536-1e98-4016-98cb-2643a32dbc1c" providerId="ADAL" clId="{0A681423-535E-4592-9ABD-DC6D1AB4AE75}" dt="2021-11-05T12:25:46.088" v="2600"/>
          <ac:spMkLst>
            <pc:docMk/>
            <pc:sldMk cId="1260651332" sldId="258"/>
            <ac:spMk id="1055" creationId="{B8B4D38E-BC45-41CC-AAC9-A09E4AAACCAA}"/>
          </ac:spMkLst>
        </pc:spChg>
        <pc:spChg chg="add del mod">
          <ac:chgData name="#TAN YI JIE JOEL#" userId="fa998536-1e98-4016-98cb-2643a32dbc1c" providerId="ADAL" clId="{0A681423-535E-4592-9ABD-DC6D1AB4AE75}" dt="2021-11-05T10:09:19.327" v="2037" actId="478"/>
          <ac:spMkLst>
            <pc:docMk/>
            <pc:sldMk cId="1260651332" sldId="258"/>
            <ac:spMk id="1059" creationId="{13A67C3C-EB70-41C4-B489-42437236850A}"/>
          </ac:spMkLst>
        </pc:spChg>
        <pc:grpChg chg="add mod">
          <ac:chgData name="#TAN YI JIE JOEL#" userId="fa998536-1e98-4016-98cb-2643a32dbc1c" providerId="ADAL" clId="{0A681423-535E-4592-9ABD-DC6D1AB4AE75}" dt="2021-11-05T12:25:46.088" v="2600"/>
          <ac:grpSpMkLst>
            <pc:docMk/>
            <pc:sldMk cId="1260651332" sldId="258"/>
            <ac:grpSpMk id="17" creationId="{580113EF-F475-4ED4-A144-2FB1DF8A2E15}"/>
          </ac:grpSpMkLst>
        </pc:grpChg>
        <pc:grpChg chg="add mod">
          <ac:chgData name="#TAN YI JIE JOEL#" userId="fa998536-1e98-4016-98cb-2643a32dbc1c" providerId="ADAL" clId="{0A681423-535E-4592-9ABD-DC6D1AB4AE75}" dt="2021-11-05T12:25:46.088" v="2600"/>
          <ac:grpSpMkLst>
            <pc:docMk/>
            <pc:sldMk cId="1260651332" sldId="258"/>
            <ac:grpSpMk id="116" creationId="{3B54DBF9-F712-464C-ABC6-CC2D52415FD2}"/>
          </ac:grpSpMkLst>
        </pc:grpChg>
        <pc:grpChg chg="add del mod">
          <ac:chgData name="#TAN YI JIE JOEL#" userId="fa998536-1e98-4016-98cb-2643a32dbc1c" providerId="ADAL" clId="{0A681423-535E-4592-9ABD-DC6D1AB4AE75}" dt="2021-11-05T09:54:50.984" v="1894" actId="478"/>
          <ac:grpSpMkLst>
            <pc:docMk/>
            <pc:sldMk cId="1260651332" sldId="258"/>
            <ac:grpSpMk id="189" creationId="{F00A81FF-5C15-42AC-A59F-9F6B197183A8}"/>
          </ac:grpSpMkLst>
        </pc:grpChg>
        <pc:grpChg chg="add mod">
          <ac:chgData name="#TAN YI JIE JOEL#" userId="fa998536-1e98-4016-98cb-2643a32dbc1c" providerId="ADAL" clId="{0A681423-535E-4592-9ABD-DC6D1AB4AE75}" dt="2021-11-05T12:25:46.088" v="2600"/>
          <ac:grpSpMkLst>
            <pc:docMk/>
            <pc:sldMk cId="1260651332" sldId="258"/>
            <ac:grpSpMk id="1075" creationId="{18A7384D-AC0D-4B79-BE0F-1B1E3E91807F}"/>
          </ac:grpSpMkLst>
        </pc:grpChg>
        <pc:grpChg chg="add del mod">
          <ac:chgData name="#TAN YI JIE JOEL#" userId="fa998536-1e98-4016-98cb-2643a32dbc1c" providerId="ADAL" clId="{0A681423-535E-4592-9ABD-DC6D1AB4AE75}" dt="2021-11-05T12:25:46.088" v="2600"/>
          <ac:grpSpMkLst>
            <pc:docMk/>
            <pc:sldMk cId="1260651332" sldId="258"/>
            <ac:grpSpMk id="1099" creationId="{AE306BBB-03C6-B94D-B65D-0BDBFA4829C8}"/>
          </ac:grpSpMkLst>
        </pc:grpChg>
        <pc:picChg chg="add del">
          <ac:chgData name="#TAN YI JIE JOEL#" userId="fa998536-1e98-4016-98cb-2643a32dbc1c" providerId="ADAL" clId="{0A681423-535E-4592-9ABD-DC6D1AB4AE75}" dt="2021-11-05T06:58:23.580" v="811" actId="22"/>
          <ac:picMkLst>
            <pc:docMk/>
            <pc:sldMk cId="1260651332" sldId="258"/>
            <ac:picMk id="6" creationId="{75B8C20E-AF65-4C36-AAB5-6774BAA27F7A}"/>
          </ac:picMkLst>
        </pc:picChg>
        <pc:picChg chg="add del">
          <ac:chgData name="#TAN YI JIE JOEL#" userId="fa998536-1e98-4016-98cb-2643a32dbc1c" providerId="ADAL" clId="{0A681423-535E-4592-9ABD-DC6D1AB4AE75}" dt="2021-11-05T06:58:33.750" v="813" actId="22"/>
          <ac:picMkLst>
            <pc:docMk/>
            <pc:sldMk cId="1260651332" sldId="258"/>
            <ac:picMk id="8" creationId="{7A4A6B26-3525-4197-80A6-498D61332412}"/>
          </ac:picMkLst>
        </pc:picChg>
        <pc:picChg chg="add del mod">
          <ac:chgData name="#TAN YI JIE JOEL#" userId="fa998536-1e98-4016-98cb-2643a32dbc1c" providerId="ADAL" clId="{0A681423-535E-4592-9ABD-DC6D1AB4AE75}" dt="2021-11-05T06:59:39.645" v="819" actId="478"/>
          <ac:picMkLst>
            <pc:docMk/>
            <pc:sldMk cId="1260651332" sldId="258"/>
            <ac:picMk id="11" creationId="{C509B961-E5B4-4981-898E-BD03458511A2}"/>
          </ac:picMkLst>
        </pc:picChg>
        <pc:picChg chg="add del mod modCrop">
          <ac:chgData name="#TAN YI JIE JOEL#" userId="fa998536-1e98-4016-98cb-2643a32dbc1c" providerId="ADAL" clId="{0A681423-535E-4592-9ABD-DC6D1AB4AE75}" dt="2021-11-05T12:25:46.088" v="2600"/>
          <ac:picMkLst>
            <pc:docMk/>
            <pc:sldMk cId="1260651332" sldId="258"/>
            <ac:picMk id="14" creationId="{73C160BE-2450-41AE-AB91-AD669CE9666A}"/>
          </ac:picMkLst>
        </pc:picChg>
        <pc:picChg chg="add mod">
          <ac:chgData name="#TAN YI JIE JOEL#" userId="fa998536-1e98-4016-98cb-2643a32dbc1c" providerId="ADAL" clId="{0A681423-535E-4592-9ABD-DC6D1AB4AE75}" dt="2021-11-05T12:25:46.088" v="2600"/>
          <ac:picMkLst>
            <pc:docMk/>
            <pc:sldMk cId="1260651332" sldId="258"/>
            <ac:picMk id="21" creationId="{AF4880D3-D32D-4EE3-A6BE-91707BDB0409}"/>
          </ac:picMkLst>
        </pc:picChg>
        <pc:picChg chg="add del mod">
          <ac:chgData name="#TAN YI JIE JOEL#" userId="fa998536-1e98-4016-98cb-2643a32dbc1c" providerId="ADAL" clId="{0A681423-535E-4592-9ABD-DC6D1AB4AE75}" dt="2021-11-05T07:45:32.939" v="1400" actId="478"/>
          <ac:picMkLst>
            <pc:docMk/>
            <pc:sldMk cId="1260651332" sldId="258"/>
            <ac:picMk id="23" creationId="{81AF26E0-D4C2-47F4-8D50-71121D353F0F}"/>
          </ac:picMkLst>
        </pc:picChg>
        <pc:picChg chg="add mod">
          <ac:chgData name="#TAN YI JIE JOEL#" userId="fa998536-1e98-4016-98cb-2643a32dbc1c" providerId="ADAL" clId="{0A681423-535E-4592-9ABD-DC6D1AB4AE75}" dt="2021-11-05T12:25:46.088" v="2600"/>
          <ac:picMkLst>
            <pc:docMk/>
            <pc:sldMk cId="1260651332" sldId="258"/>
            <ac:picMk id="25" creationId="{60447523-2318-4BC2-94CD-B808DE6FFED9}"/>
          </ac:picMkLst>
        </pc:picChg>
        <pc:picChg chg="add mod">
          <ac:chgData name="#TAN YI JIE JOEL#" userId="fa998536-1e98-4016-98cb-2643a32dbc1c" providerId="ADAL" clId="{0A681423-535E-4592-9ABD-DC6D1AB4AE75}" dt="2021-11-05T12:25:46.088" v="2600"/>
          <ac:picMkLst>
            <pc:docMk/>
            <pc:sldMk cId="1260651332" sldId="258"/>
            <ac:picMk id="31" creationId="{36D8CA9D-29B1-4CAD-B645-611A0FEC660C}"/>
          </ac:picMkLst>
        </pc:picChg>
        <pc:picChg chg="add mod">
          <ac:chgData name="#TAN YI JIE JOEL#" userId="fa998536-1e98-4016-98cb-2643a32dbc1c" providerId="ADAL" clId="{0A681423-535E-4592-9ABD-DC6D1AB4AE75}" dt="2021-11-05T12:25:46.088" v="2600"/>
          <ac:picMkLst>
            <pc:docMk/>
            <pc:sldMk cId="1260651332" sldId="258"/>
            <ac:picMk id="39" creationId="{09A20A6B-5B13-422B-B539-17EC493A3949}"/>
          </ac:picMkLst>
        </pc:picChg>
        <pc:picChg chg="add del mod">
          <ac:chgData name="#TAN YI JIE JOEL#" userId="fa998536-1e98-4016-98cb-2643a32dbc1c" providerId="ADAL" clId="{0A681423-535E-4592-9ABD-DC6D1AB4AE75}" dt="2021-11-05T07:58:09.088" v="1489"/>
          <ac:picMkLst>
            <pc:docMk/>
            <pc:sldMk cId="1260651332" sldId="258"/>
            <ac:picMk id="40" creationId="{A93B8E90-4D6F-447D-98ED-60269F1F9F7F}"/>
          </ac:picMkLst>
        </pc:picChg>
        <pc:picChg chg="add del">
          <ac:chgData name="#TAN YI JIE JOEL#" userId="fa998536-1e98-4016-98cb-2643a32dbc1c" providerId="ADAL" clId="{0A681423-535E-4592-9ABD-DC6D1AB4AE75}" dt="2021-11-05T08:01:17.221" v="1491" actId="22"/>
          <ac:picMkLst>
            <pc:docMk/>
            <pc:sldMk cId="1260651332" sldId="258"/>
            <ac:picMk id="42" creationId="{D76D0EAB-FFD1-429A-A806-BB60CE732D9E}"/>
          </ac:picMkLst>
        </pc:picChg>
        <pc:picChg chg="add del">
          <ac:chgData name="#TAN YI JIE JOEL#" userId="fa998536-1e98-4016-98cb-2643a32dbc1c" providerId="ADAL" clId="{0A681423-535E-4592-9ABD-DC6D1AB4AE75}" dt="2021-11-05T08:13:17.180" v="1495" actId="22"/>
          <ac:picMkLst>
            <pc:docMk/>
            <pc:sldMk cId="1260651332" sldId="258"/>
            <ac:picMk id="44" creationId="{ED587CBC-FA27-4F6B-8302-504000812688}"/>
          </ac:picMkLst>
        </pc:picChg>
        <pc:picChg chg="add del mod">
          <ac:chgData name="#TAN YI JIE JOEL#" userId="fa998536-1e98-4016-98cb-2643a32dbc1c" providerId="ADAL" clId="{0A681423-535E-4592-9ABD-DC6D1AB4AE75}" dt="2021-11-05T08:14:20.667" v="1500" actId="478"/>
          <ac:picMkLst>
            <pc:docMk/>
            <pc:sldMk cId="1260651332" sldId="258"/>
            <ac:picMk id="46" creationId="{5AE06A57-D966-44B4-8719-057B841FB1F5}"/>
          </ac:picMkLst>
        </pc:picChg>
        <pc:picChg chg="add del mod">
          <ac:chgData name="#TAN YI JIE JOEL#" userId="fa998536-1e98-4016-98cb-2643a32dbc1c" providerId="ADAL" clId="{0A681423-535E-4592-9ABD-DC6D1AB4AE75}" dt="2021-11-05T08:16:01.898" v="1506" actId="478"/>
          <ac:picMkLst>
            <pc:docMk/>
            <pc:sldMk cId="1260651332" sldId="258"/>
            <ac:picMk id="48" creationId="{1E8025BA-C24D-408F-B8D2-3E9DF5174995}"/>
          </ac:picMkLst>
        </pc:picChg>
        <pc:picChg chg="add mod">
          <ac:chgData name="#TAN YI JIE JOEL#" userId="fa998536-1e98-4016-98cb-2643a32dbc1c" providerId="ADAL" clId="{0A681423-535E-4592-9ABD-DC6D1AB4AE75}" dt="2021-11-05T12:25:46.088" v="2600"/>
          <ac:picMkLst>
            <pc:docMk/>
            <pc:sldMk cId="1260651332" sldId="258"/>
            <ac:picMk id="56" creationId="{9134271D-EE01-47D5-814C-9FEC1B4E101C}"/>
          </ac:picMkLst>
        </pc:picChg>
        <pc:picChg chg="add mod modCrop">
          <ac:chgData name="#TAN YI JIE JOEL#" userId="fa998536-1e98-4016-98cb-2643a32dbc1c" providerId="ADAL" clId="{0A681423-535E-4592-9ABD-DC6D1AB4AE75}" dt="2021-11-05T12:25:46.088" v="2600"/>
          <ac:picMkLst>
            <pc:docMk/>
            <pc:sldMk cId="1260651332" sldId="258"/>
            <ac:picMk id="60" creationId="{EB0DEFF6-EDD0-46FD-9691-B36F68C222EB}"/>
          </ac:picMkLst>
        </pc:picChg>
        <pc:picChg chg="add del mod">
          <ac:chgData name="#TAN YI JIE JOEL#" userId="fa998536-1e98-4016-98cb-2643a32dbc1c" providerId="ADAL" clId="{0A681423-535E-4592-9ABD-DC6D1AB4AE75}" dt="2021-11-05T08:21:28.010" v="1509" actId="478"/>
          <ac:picMkLst>
            <pc:docMk/>
            <pc:sldMk cId="1260651332" sldId="258"/>
            <ac:picMk id="63" creationId="{FA6E05C8-7C0F-4124-992A-1D207246B1A1}"/>
          </ac:picMkLst>
        </pc:picChg>
        <pc:picChg chg="add mod modCrop">
          <ac:chgData name="#TAN YI JIE JOEL#" userId="fa998536-1e98-4016-98cb-2643a32dbc1c" providerId="ADAL" clId="{0A681423-535E-4592-9ABD-DC6D1AB4AE75}" dt="2021-11-05T12:25:46.088" v="2600"/>
          <ac:picMkLst>
            <pc:docMk/>
            <pc:sldMk cId="1260651332" sldId="258"/>
            <ac:picMk id="64" creationId="{E73A61BE-AAB2-4A91-B8C3-0B9D2E0A3E73}"/>
          </ac:picMkLst>
        </pc:picChg>
        <pc:picChg chg="add del mod">
          <ac:chgData name="#TAN YI JIE JOEL#" userId="fa998536-1e98-4016-98cb-2643a32dbc1c" providerId="ADAL" clId="{0A681423-535E-4592-9ABD-DC6D1AB4AE75}" dt="2021-11-05T07:53:46.828" v="1459" actId="478"/>
          <ac:picMkLst>
            <pc:docMk/>
            <pc:sldMk cId="1260651332" sldId="258"/>
            <ac:picMk id="67" creationId="{6A3F9CD6-6302-4701-8CE6-42161DC9AD57}"/>
          </ac:picMkLst>
        </pc:picChg>
        <pc:picChg chg="add del mod">
          <ac:chgData name="#TAN YI JIE JOEL#" userId="fa998536-1e98-4016-98cb-2643a32dbc1c" providerId="ADAL" clId="{0A681423-535E-4592-9ABD-DC6D1AB4AE75}" dt="2021-11-05T08:25:38.866" v="1513" actId="478"/>
          <ac:picMkLst>
            <pc:docMk/>
            <pc:sldMk cId="1260651332" sldId="258"/>
            <ac:picMk id="70" creationId="{46B955FE-0C49-432F-94C0-FE404AEAF3F7}"/>
          </ac:picMkLst>
        </pc:picChg>
        <pc:picChg chg="add mod">
          <ac:chgData name="#TAN YI JIE JOEL#" userId="fa998536-1e98-4016-98cb-2643a32dbc1c" providerId="ADAL" clId="{0A681423-535E-4592-9ABD-DC6D1AB4AE75}" dt="2021-11-05T12:25:46.088" v="2600"/>
          <ac:picMkLst>
            <pc:docMk/>
            <pc:sldMk cId="1260651332" sldId="258"/>
            <ac:picMk id="72" creationId="{B866CFE6-A599-4D7C-BCE7-E790BAFFB09F}"/>
          </ac:picMkLst>
        </pc:picChg>
        <pc:picChg chg="add mod">
          <ac:chgData name="#TAN YI JIE JOEL#" userId="fa998536-1e98-4016-98cb-2643a32dbc1c" providerId="ADAL" clId="{0A681423-535E-4592-9ABD-DC6D1AB4AE75}" dt="2021-11-05T12:25:46.088" v="2600"/>
          <ac:picMkLst>
            <pc:docMk/>
            <pc:sldMk cId="1260651332" sldId="258"/>
            <ac:picMk id="76" creationId="{40D4FEAD-E272-4D06-8D68-8E5A225BC86E}"/>
          </ac:picMkLst>
        </pc:picChg>
        <pc:picChg chg="add mod">
          <ac:chgData name="#TAN YI JIE JOEL#" userId="fa998536-1e98-4016-98cb-2643a32dbc1c" providerId="ADAL" clId="{0A681423-535E-4592-9ABD-DC6D1AB4AE75}" dt="2021-11-05T12:25:46.088" v="2600"/>
          <ac:picMkLst>
            <pc:docMk/>
            <pc:sldMk cId="1260651332" sldId="258"/>
            <ac:picMk id="82" creationId="{C69E55FC-F0C3-4E07-BD36-E04AE521243A}"/>
          </ac:picMkLst>
        </pc:picChg>
        <pc:picChg chg="add mod">
          <ac:chgData name="#TAN YI JIE JOEL#" userId="fa998536-1e98-4016-98cb-2643a32dbc1c" providerId="ADAL" clId="{0A681423-535E-4592-9ABD-DC6D1AB4AE75}" dt="2021-11-05T12:25:46.088" v="2600"/>
          <ac:picMkLst>
            <pc:docMk/>
            <pc:sldMk cId="1260651332" sldId="258"/>
            <ac:picMk id="84" creationId="{9B535F69-BC87-41E0-A0F3-0E55074EDAE8}"/>
          </ac:picMkLst>
        </pc:picChg>
        <pc:picChg chg="add mod">
          <ac:chgData name="#TAN YI JIE JOEL#" userId="fa998536-1e98-4016-98cb-2643a32dbc1c" providerId="ADAL" clId="{0A681423-535E-4592-9ABD-DC6D1AB4AE75}" dt="2021-11-05T12:25:46.088" v="2600"/>
          <ac:picMkLst>
            <pc:docMk/>
            <pc:sldMk cId="1260651332" sldId="258"/>
            <ac:picMk id="87" creationId="{0C03C24B-F666-4092-8F1C-056340ED1BDE}"/>
          </ac:picMkLst>
        </pc:picChg>
        <pc:picChg chg="add mod">
          <ac:chgData name="#TAN YI JIE JOEL#" userId="fa998536-1e98-4016-98cb-2643a32dbc1c" providerId="ADAL" clId="{0A681423-535E-4592-9ABD-DC6D1AB4AE75}" dt="2021-11-05T12:25:46.088" v="2600"/>
          <ac:picMkLst>
            <pc:docMk/>
            <pc:sldMk cId="1260651332" sldId="258"/>
            <ac:picMk id="89" creationId="{E3BBA421-7C74-4147-B6AA-D7E1699F7CED}"/>
          </ac:picMkLst>
        </pc:picChg>
        <pc:picChg chg="add del mod">
          <ac:chgData name="#TAN YI JIE JOEL#" userId="fa998536-1e98-4016-98cb-2643a32dbc1c" providerId="ADAL" clId="{0A681423-535E-4592-9ABD-DC6D1AB4AE75}" dt="2021-11-05T08:29:23.638" v="1552" actId="21"/>
          <ac:picMkLst>
            <pc:docMk/>
            <pc:sldMk cId="1260651332" sldId="258"/>
            <ac:picMk id="90" creationId="{42F341E8-8D03-4E3B-ABD5-90EE5310454E}"/>
          </ac:picMkLst>
        </pc:picChg>
        <pc:picChg chg="add mod">
          <ac:chgData name="#TAN YI JIE JOEL#" userId="fa998536-1e98-4016-98cb-2643a32dbc1c" providerId="ADAL" clId="{0A681423-535E-4592-9ABD-DC6D1AB4AE75}" dt="2021-11-05T12:25:46.088" v="2600"/>
          <ac:picMkLst>
            <pc:docMk/>
            <pc:sldMk cId="1260651332" sldId="258"/>
            <ac:picMk id="93" creationId="{B293361A-2D00-4B88-A619-C4333342E4EB}"/>
          </ac:picMkLst>
        </pc:picChg>
        <pc:picChg chg="add mod">
          <ac:chgData name="#TAN YI JIE JOEL#" userId="fa998536-1e98-4016-98cb-2643a32dbc1c" providerId="ADAL" clId="{0A681423-535E-4592-9ABD-DC6D1AB4AE75}" dt="2021-11-05T12:25:46.088" v="2600"/>
          <ac:picMkLst>
            <pc:docMk/>
            <pc:sldMk cId="1260651332" sldId="258"/>
            <ac:picMk id="94" creationId="{AFAC726A-D382-4AE7-AC04-F47800BB18E8}"/>
          </ac:picMkLst>
        </pc:picChg>
        <pc:picChg chg="add del mod">
          <ac:chgData name="#TAN YI JIE JOEL#" userId="fa998536-1e98-4016-98cb-2643a32dbc1c" providerId="ADAL" clId="{0A681423-535E-4592-9ABD-DC6D1AB4AE75}" dt="2021-11-05T08:31:08.868" v="1572" actId="21"/>
          <ac:picMkLst>
            <pc:docMk/>
            <pc:sldMk cId="1260651332" sldId="258"/>
            <ac:picMk id="95" creationId="{95C658EA-FD9D-4E37-AC19-BF878ADFD647}"/>
          </ac:picMkLst>
        </pc:picChg>
        <pc:picChg chg="add del mod">
          <ac:chgData name="#TAN YI JIE JOEL#" userId="fa998536-1e98-4016-98cb-2643a32dbc1c" providerId="ADAL" clId="{0A681423-535E-4592-9ABD-DC6D1AB4AE75}" dt="2021-11-05T08:38:00.845" v="1609" actId="21"/>
          <ac:picMkLst>
            <pc:docMk/>
            <pc:sldMk cId="1260651332" sldId="258"/>
            <ac:picMk id="96" creationId="{FEE421AB-798C-4627-85C8-CA69036E458F}"/>
          </ac:picMkLst>
        </pc:picChg>
        <pc:picChg chg="add del mod">
          <ac:chgData name="#TAN YI JIE JOEL#" userId="fa998536-1e98-4016-98cb-2643a32dbc1c" providerId="ADAL" clId="{0A681423-535E-4592-9ABD-DC6D1AB4AE75}" dt="2021-11-05T08:34:41.484" v="1580"/>
          <ac:picMkLst>
            <pc:docMk/>
            <pc:sldMk cId="1260651332" sldId="258"/>
            <ac:picMk id="98" creationId="{B01F9BDA-E70B-40B7-92E0-5D3DA09C0C83}"/>
          </ac:picMkLst>
        </pc:picChg>
        <pc:picChg chg="add del mod">
          <ac:chgData name="#TAN YI JIE JOEL#" userId="fa998536-1e98-4016-98cb-2643a32dbc1c" providerId="ADAL" clId="{0A681423-535E-4592-9ABD-DC6D1AB4AE75}" dt="2021-11-05T12:25:46.088" v="2600"/>
          <ac:picMkLst>
            <pc:docMk/>
            <pc:sldMk cId="1260651332" sldId="258"/>
            <ac:picMk id="99" creationId="{07FF4CD8-E902-4FFB-901B-46FEE17BE16D}"/>
          </ac:picMkLst>
        </pc:picChg>
        <pc:picChg chg="add mod">
          <ac:chgData name="#TAN YI JIE JOEL#" userId="fa998536-1e98-4016-98cb-2643a32dbc1c" providerId="ADAL" clId="{0A681423-535E-4592-9ABD-DC6D1AB4AE75}" dt="2021-11-05T12:25:46.088" v="2600"/>
          <ac:picMkLst>
            <pc:docMk/>
            <pc:sldMk cId="1260651332" sldId="258"/>
            <ac:picMk id="101" creationId="{969F58AC-9270-4E8A-90C3-982839B6CAC6}"/>
          </ac:picMkLst>
        </pc:picChg>
        <pc:picChg chg="add mod">
          <ac:chgData name="#TAN YI JIE JOEL#" userId="fa998536-1e98-4016-98cb-2643a32dbc1c" providerId="ADAL" clId="{0A681423-535E-4592-9ABD-DC6D1AB4AE75}" dt="2021-11-05T12:25:46.088" v="2600"/>
          <ac:picMkLst>
            <pc:docMk/>
            <pc:sldMk cId="1260651332" sldId="258"/>
            <ac:picMk id="106" creationId="{00B87E2B-BAC7-4970-90AF-7FDA0E20661F}"/>
          </ac:picMkLst>
        </pc:picChg>
        <pc:picChg chg="add mod">
          <ac:chgData name="#TAN YI JIE JOEL#" userId="fa998536-1e98-4016-98cb-2643a32dbc1c" providerId="ADAL" clId="{0A681423-535E-4592-9ABD-DC6D1AB4AE75}" dt="2021-11-05T12:25:46.088" v="2600"/>
          <ac:picMkLst>
            <pc:docMk/>
            <pc:sldMk cId="1260651332" sldId="258"/>
            <ac:picMk id="115" creationId="{C1F9FD4D-54AD-431A-A7E8-3B60C389D00D}"/>
          </ac:picMkLst>
        </pc:picChg>
        <pc:picChg chg="add del mod">
          <ac:chgData name="#TAN YI JIE JOEL#" userId="fa998536-1e98-4016-98cb-2643a32dbc1c" providerId="ADAL" clId="{0A681423-535E-4592-9ABD-DC6D1AB4AE75}" dt="2021-11-05T08:54:45.845" v="1689" actId="21"/>
          <ac:picMkLst>
            <pc:docMk/>
            <pc:sldMk cId="1260651332" sldId="258"/>
            <ac:picMk id="120" creationId="{B79715C0-276E-45D7-9D14-459907CC6555}"/>
          </ac:picMkLst>
        </pc:picChg>
        <pc:picChg chg="add mod">
          <ac:chgData name="#TAN YI JIE JOEL#" userId="fa998536-1e98-4016-98cb-2643a32dbc1c" providerId="ADAL" clId="{0A681423-535E-4592-9ABD-DC6D1AB4AE75}" dt="2021-11-05T12:25:46.088" v="2600"/>
          <ac:picMkLst>
            <pc:docMk/>
            <pc:sldMk cId="1260651332" sldId="258"/>
            <ac:picMk id="174" creationId="{DDDAEFEF-080B-446A-96A6-C8394B799151}"/>
          </ac:picMkLst>
        </pc:picChg>
        <pc:picChg chg="add del mod">
          <ac:chgData name="#TAN YI JIE JOEL#" userId="fa998536-1e98-4016-98cb-2643a32dbc1c" providerId="ADAL" clId="{0A681423-535E-4592-9ABD-DC6D1AB4AE75}" dt="2021-11-05T09:14:12.050" v="1795" actId="478"/>
          <ac:picMkLst>
            <pc:docMk/>
            <pc:sldMk cId="1260651332" sldId="258"/>
            <ac:picMk id="175" creationId="{4D17D902-ADC4-44EA-8144-2C213871833E}"/>
          </ac:picMkLst>
        </pc:picChg>
        <pc:picChg chg="add mod">
          <ac:chgData name="#TAN YI JIE JOEL#" userId="fa998536-1e98-4016-98cb-2643a32dbc1c" providerId="ADAL" clId="{0A681423-535E-4592-9ABD-DC6D1AB4AE75}" dt="2021-11-05T12:25:46.088" v="2600"/>
          <ac:picMkLst>
            <pc:docMk/>
            <pc:sldMk cId="1260651332" sldId="258"/>
            <ac:picMk id="176" creationId="{A37C5A3D-E377-4C1D-BC6E-7383C1EAB352}"/>
          </ac:picMkLst>
        </pc:picChg>
        <pc:picChg chg="add mod">
          <ac:chgData name="#TAN YI JIE JOEL#" userId="fa998536-1e98-4016-98cb-2643a32dbc1c" providerId="ADAL" clId="{0A681423-535E-4592-9ABD-DC6D1AB4AE75}" dt="2021-11-05T12:25:46.088" v="2600"/>
          <ac:picMkLst>
            <pc:docMk/>
            <pc:sldMk cId="1260651332" sldId="258"/>
            <ac:picMk id="177" creationId="{DA279D40-9242-4C6D-A497-09F0246CB142}"/>
          </ac:picMkLst>
        </pc:picChg>
        <pc:picChg chg="add mod">
          <ac:chgData name="#TAN YI JIE JOEL#" userId="fa998536-1e98-4016-98cb-2643a32dbc1c" providerId="ADAL" clId="{0A681423-535E-4592-9ABD-DC6D1AB4AE75}" dt="2021-11-05T12:25:46.088" v="2600"/>
          <ac:picMkLst>
            <pc:docMk/>
            <pc:sldMk cId="1260651332" sldId="258"/>
            <ac:picMk id="178" creationId="{1AC5ED08-85A9-415B-80FC-3E4AA0DD93BA}"/>
          </ac:picMkLst>
        </pc:picChg>
        <pc:picChg chg="add mod modVis">
          <ac:chgData name="#TAN YI JIE JOEL#" userId="fa998536-1e98-4016-98cb-2643a32dbc1c" providerId="ADAL" clId="{0A681423-535E-4592-9ABD-DC6D1AB4AE75}" dt="2021-11-05T12:25:46.088" v="2600"/>
          <ac:picMkLst>
            <pc:docMk/>
            <pc:sldMk cId="1260651332" sldId="258"/>
            <ac:picMk id="179" creationId="{9E1F991F-A407-4CA8-8977-065EB3E8478E}"/>
          </ac:picMkLst>
        </pc:picChg>
        <pc:picChg chg="add mod">
          <ac:chgData name="#TAN YI JIE JOEL#" userId="fa998536-1e98-4016-98cb-2643a32dbc1c" providerId="ADAL" clId="{0A681423-535E-4592-9ABD-DC6D1AB4AE75}" dt="2021-11-05T12:25:46.088" v="2600"/>
          <ac:picMkLst>
            <pc:docMk/>
            <pc:sldMk cId="1260651332" sldId="258"/>
            <ac:picMk id="180" creationId="{DB7F8448-A502-4ABA-A53C-F422387B7B0F}"/>
          </ac:picMkLst>
        </pc:picChg>
        <pc:picChg chg="add del mod">
          <ac:chgData name="#TAN YI JIE JOEL#" userId="fa998536-1e98-4016-98cb-2643a32dbc1c" providerId="ADAL" clId="{0A681423-535E-4592-9ABD-DC6D1AB4AE75}" dt="2021-11-05T09:15:08.562" v="1809"/>
          <ac:picMkLst>
            <pc:docMk/>
            <pc:sldMk cId="1260651332" sldId="258"/>
            <ac:picMk id="181" creationId="{E7C181DF-6D09-45FC-B352-54EEFCF22945}"/>
          </ac:picMkLst>
        </pc:picChg>
        <pc:picChg chg="add mod">
          <ac:chgData name="#TAN YI JIE JOEL#" userId="fa998536-1e98-4016-98cb-2643a32dbc1c" providerId="ADAL" clId="{0A681423-535E-4592-9ABD-DC6D1AB4AE75}" dt="2021-11-05T12:25:46.088" v="2600"/>
          <ac:picMkLst>
            <pc:docMk/>
            <pc:sldMk cId="1260651332" sldId="258"/>
            <ac:picMk id="182" creationId="{5B7F5DC4-CED4-44B5-9ACE-7CCCE855C6CC}"/>
          </ac:picMkLst>
        </pc:picChg>
        <pc:picChg chg="add mod">
          <ac:chgData name="#TAN YI JIE JOEL#" userId="fa998536-1e98-4016-98cb-2643a32dbc1c" providerId="ADAL" clId="{0A681423-535E-4592-9ABD-DC6D1AB4AE75}" dt="2021-11-05T12:25:46.088" v="2600"/>
          <ac:picMkLst>
            <pc:docMk/>
            <pc:sldMk cId="1260651332" sldId="258"/>
            <ac:picMk id="183" creationId="{7718759F-E325-4EA8-9144-A09F375BBD0E}"/>
          </ac:picMkLst>
        </pc:picChg>
        <pc:picChg chg="add mod">
          <ac:chgData name="#TAN YI JIE JOEL#" userId="fa998536-1e98-4016-98cb-2643a32dbc1c" providerId="ADAL" clId="{0A681423-535E-4592-9ABD-DC6D1AB4AE75}" dt="2021-11-05T12:25:46.088" v="2600"/>
          <ac:picMkLst>
            <pc:docMk/>
            <pc:sldMk cId="1260651332" sldId="258"/>
            <ac:picMk id="184" creationId="{DCCD37CE-1A72-410A-9162-798710DC75BF}"/>
          </ac:picMkLst>
        </pc:picChg>
        <pc:picChg chg="add del mod">
          <ac:chgData name="#TAN YI JIE JOEL#" userId="fa998536-1e98-4016-98cb-2643a32dbc1c" providerId="ADAL" clId="{0A681423-535E-4592-9ABD-DC6D1AB4AE75}" dt="2021-11-05T09:57:41.087" v="1962" actId="478"/>
          <ac:picMkLst>
            <pc:docMk/>
            <pc:sldMk cId="1260651332" sldId="258"/>
            <ac:picMk id="202" creationId="{BC2A3439-F3E3-487D-977B-336D19C415DC}"/>
          </ac:picMkLst>
        </pc:picChg>
        <pc:picChg chg="add mod">
          <ac:chgData name="#TAN YI JIE JOEL#" userId="fa998536-1e98-4016-98cb-2643a32dbc1c" providerId="ADAL" clId="{0A681423-535E-4592-9ABD-DC6D1AB4AE75}" dt="2021-11-05T12:25:46.088" v="2600"/>
          <ac:picMkLst>
            <pc:docMk/>
            <pc:sldMk cId="1260651332" sldId="258"/>
            <ac:picMk id="209" creationId="{650EE075-702B-4BF1-9266-762CC594577E}"/>
          </ac:picMkLst>
        </pc:picChg>
        <pc:picChg chg="add mod">
          <ac:chgData name="#TAN YI JIE JOEL#" userId="fa998536-1e98-4016-98cb-2643a32dbc1c" providerId="ADAL" clId="{0A681423-535E-4592-9ABD-DC6D1AB4AE75}" dt="2021-11-05T12:25:46.088" v="2600"/>
          <ac:picMkLst>
            <pc:docMk/>
            <pc:sldMk cId="1260651332" sldId="258"/>
            <ac:picMk id="1026" creationId="{526C798F-78C4-4428-95B1-A472A4FBA76E}"/>
          </ac:picMkLst>
        </pc:picChg>
        <pc:picChg chg="add del mod">
          <ac:chgData name="#TAN YI JIE JOEL#" userId="fa998536-1e98-4016-98cb-2643a32dbc1c" providerId="ADAL" clId="{0A681423-535E-4592-9ABD-DC6D1AB4AE75}" dt="2021-11-04T09:52:40.128" v="800" actId="21"/>
          <ac:picMkLst>
            <pc:docMk/>
            <pc:sldMk cId="1260651332" sldId="258"/>
            <ac:picMk id="1026" creationId="{9D5652F9-2200-42A7-B686-1D4D82392016}"/>
          </ac:picMkLst>
        </pc:picChg>
        <pc:picChg chg="add mod">
          <ac:chgData name="#TAN YI JIE JOEL#" userId="fa998536-1e98-4016-98cb-2643a32dbc1c" providerId="ADAL" clId="{0A681423-535E-4592-9ABD-DC6D1AB4AE75}" dt="2021-11-05T12:25:46.088" v="2600"/>
          <ac:picMkLst>
            <pc:docMk/>
            <pc:sldMk cId="1260651332" sldId="258"/>
            <ac:picMk id="1028" creationId="{B0FE3ED5-0388-497D-B642-FC40B7182B0B}"/>
          </ac:picMkLst>
        </pc:picChg>
        <pc:picChg chg="add del mod">
          <ac:chgData name="#TAN YI JIE JOEL#" userId="fa998536-1e98-4016-98cb-2643a32dbc1c" providerId="ADAL" clId="{0A681423-535E-4592-9ABD-DC6D1AB4AE75}" dt="2021-11-04T06:45:21.433" v="337" actId="478"/>
          <ac:picMkLst>
            <pc:docMk/>
            <pc:sldMk cId="1260651332" sldId="258"/>
            <ac:picMk id="1030" creationId="{3544B389-7D22-4B48-ACE1-EC0B6E568D94}"/>
          </ac:picMkLst>
        </pc:picChg>
        <pc:picChg chg="add del mod">
          <ac:chgData name="#TAN YI JIE JOEL#" userId="fa998536-1e98-4016-98cb-2643a32dbc1c" providerId="ADAL" clId="{0A681423-535E-4592-9ABD-DC6D1AB4AE75}" dt="2021-11-05T07:41:16.203" v="1213" actId="478"/>
          <ac:picMkLst>
            <pc:docMk/>
            <pc:sldMk cId="1260651332" sldId="258"/>
            <ac:picMk id="1030" creationId="{3D167B9F-F35E-4CFF-A857-EA6E0DE6D814}"/>
          </ac:picMkLst>
        </pc:picChg>
        <pc:picChg chg="add mod">
          <ac:chgData name="#TAN YI JIE JOEL#" userId="fa998536-1e98-4016-98cb-2643a32dbc1c" providerId="ADAL" clId="{0A681423-535E-4592-9ABD-DC6D1AB4AE75}" dt="2021-11-05T12:25:46.088" v="2600"/>
          <ac:picMkLst>
            <pc:docMk/>
            <pc:sldMk cId="1260651332" sldId="258"/>
            <ac:picMk id="1032" creationId="{B622B152-086C-4276-AFB8-22613220F67A}"/>
          </ac:picMkLst>
        </pc:picChg>
        <pc:picChg chg="add del mod">
          <ac:chgData name="#TAN YI JIE JOEL#" userId="fa998536-1e98-4016-98cb-2643a32dbc1c" providerId="ADAL" clId="{0A681423-535E-4592-9ABD-DC6D1AB4AE75}" dt="2021-11-04T06:50:45.752" v="419" actId="478"/>
          <ac:picMkLst>
            <pc:docMk/>
            <pc:sldMk cId="1260651332" sldId="258"/>
            <ac:picMk id="1034" creationId="{2BAD9A03-1764-4BB5-8514-44900E995D1E}"/>
          </ac:picMkLst>
        </pc:picChg>
        <pc:picChg chg="add mod">
          <ac:chgData name="#TAN YI JIE JOEL#" userId="fa998536-1e98-4016-98cb-2643a32dbc1c" providerId="ADAL" clId="{0A681423-535E-4592-9ABD-DC6D1AB4AE75}" dt="2021-11-05T12:25:46.088" v="2600"/>
          <ac:picMkLst>
            <pc:docMk/>
            <pc:sldMk cId="1260651332" sldId="258"/>
            <ac:picMk id="1036" creationId="{C6906F78-FE99-4B2D-A539-17E3DA9685FD}"/>
          </ac:picMkLst>
        </pc:picChg>
        <pc:picChg chg="add del mod">
          <ac:chgData name="#TAN YI JIE JOEL#" userId="fa998536-1e98-4016-98cb-2643a32dbc1c" providerId="ADAL" clId="{0A681423-535E-4592-9ABD-DC6D1AB4AE75}" dt="2021-11-04T06:57:43.424" v="529" actId="478"/>
          <ac:picMkLst>
            <pc:docMk/>
            <pc:sldMk cId="1260651332" sldId="258"/>
            <ac:picMk id="1038" creationId="{8ED221F9-6A40-4DFB-A90D-B6AE67468675}"/>
          </ac:picMkLst>
        </pc:picChg>
        <pc:picChg chg="add del mod">
          <ac:chgData name="#TAN YI JIE JOEL#" userId="fa998536-1e98-4016-98cb-2643a32dbc1c" providerId="ADAL" clId="{0A681423-535E-4592-9ABD-DC6D1AB4AE75}" dt="2021-11-04T09:52:35.378" v="798" actId="21"/>
          <ac:picMkLst>
            <pc:docMk/>
            <pc:sldMk cId="1260651332" sldId="258"/>
            <ac:picMk id="1040" creationId="{B0CD3D08-732A-45E4-A6DE-16E361A2C935}"/>
          </ac:picMkLst>
        </pc:picChg>
        <pc:picChg chg="add del mod">
          <ac:chgData name="#TAN YI JIE JOEL#" userId="fa998536-1e98-4016-98cb-2643a32dbc1c" providerId="ADAL" clId="{0A681423-535E-4592-9ABD-DC6D1AB4AE75}" dt="2021-11-05T06:59:06.350" v="814" actId="478"/>
          <ac:picMkLst>
            <pc:docMk/>
            <pc:sldMk cId="1260651332" sldId="258"/>
            <ac:picMk id="1042" creationId="{5E274354-977C-436B-A7A4-F61469D91449}"/>
          </ac:picMkLst>
        </pc:picChg>
        <pc:picChg chg="add del mod modCrop">
          <ac:chgData name="#TAN YI JIE JOEL#" userId="fa998536-1e98-4016-98cb-2643a32dbc1c" providerId="ADAL" clId="{0A681423-535E-4592-9ABD-DC6D1AB4AE75}" dt="2021-11-05T09:53:46.039" v="1849" actId="478"/>
          <ac:picMkLst>
            <pc:docMk/>
            <pc:sldMk cId="1260651332" sldId="258"/>
            <ac:picMk id="1046" creationId="{2BFA5AB3-EE4E-44F5-980A-882FD839D2A3}"/>
          </ac:picMkLst>
        </pc:picChg>
        <pc:picChg chg="add del mod">
          <ac:chgData name="#TAN YI JIE JOEL#" userId="fa998536-1e98-4016-98cb-2643a32dbc1c" providerId="ADAL" clId="{0A681423-535E-4592-9ABD-DC6D1AB4AE75}" dt="2021-11-05T10:00:13.934" v="1987" actId="478"/>
          <ac:picMkLst>
            <pc:docMk/>
            <pc:sldMk cId="1260651332" sldId="258"/>
            <ac:picMk id="1050" creationId="{03833052-19B0-4EDC-A954-F9E9DCAB23D3}"/>
          </ac:picMkLst>
        </pc:picChg>
        <pc:picChg chg="add mod modCrop">
          <ac:chgData name="#TAN YI JIE JOEL#" userId="fa998536-1e98-4016-98cb-2643a32dbc1c" providerId="ADAL" clId="{0A681423-535E-4592-9ABD-DC6D1AB4AE75}" dt="2021-11-05T12:25:46.088" v="2600"/>
          <ac:picMkLst>
            <pc:docMk/>
            <pc:sldMk cId="1260651332" sldId="258"/>
            <ac:picMk id="1074" creationId="{26C9A98F-B4EC-4F1F-A579-63C504CA3716}"/>
          </ac:picMkLst>
        </pc:picChg>
        <pc:inkChg chg="add del">
          <ac:chgData name="#TAN YI JIE JOEL#" userId="fa998536-1e98-4016-98cb-2643a32dbc1c" providerId="ADAL" clId="{0A681423-535E-4592-9ABD-DC6D1AB4AE75}" dt="2021-11-05T10:02:46.762" v="2008"/>
          <ac:inkMkLst>
            <pc:docMk/>
            <pc:sldMk cId="1260651332" sldId="258"/>
            <ac:inkMk id="86" creationId="{E4498D84-69DA-7746-9231-74B4FA43F89F}"/>
          </ac:inkMkLst>
        </pc:inkChg>
        <pc:inkChg chg="mod">
          <ac:chgData name="#TAN YI JIE JOEL#" userId="fa998536-1e98-4016-98cb-2643a32dbc1c" providerId="ADAL" clId="{0A681423-535E-4592-9ABD-DC6D1AB4AE75}" dt="2021-11-05T12:25:46.088" v="2600"/>
          <ac:inkMkLst>
            <pc:docMk/>
            <pc:sldMk cId="1260651332" sldId="258"/>
            <ac:inkMk id="90" creationId="{2C850047-FB79-2840-8B04-2EC3BC521346}"/>
          </ac:inkMkLst>
        </pc:inkChg>
        <pc:inkChg chg="mod">
          <ac:chgData name="#TAN YI JIE JOEL#" userId="fa998536-1e98-4016-98cb-2643a32dbc1c" providerId="ADAL" clId="{0A681423-535E-4592-9ABD-DC6D1AB4AE75}" dt="2021-11-05T12:25:46.088" v="2600"/>
          <ac:inkMkLst>
            <pc:docMk/>
            <pc:sldMk cId="1260651332" sldId="258"/>
            <ac:inkMk id="92" creationId="{79506B2C-2740-6D45-B323-8F6007F09699}"/>
          </ac:inkMkLst>
        </pc:inkChg>
        <pc:inkChg chg="mod">
          <ac:chgData name="#TAN YI JIE JOEL#" userId="fa998536-1e98-4016-98cb-2643a32dbc1c" providerId="ADAL" clId="{0A681423-535E-4592-9ABD-DC6D1AB4AE75}" dt="2021-11-05T12:25:46.088" v="2600"/>
          <ac:inkMkLst>
            <pc:docMk/>
            <pc:sldMk cId="1260651332" sldId="258"/>
            <ac:inkMk id="95" creationId="{0626C858-325F-B94F-BF3E-4CCD3F227140}"/>
          </ac:inkMkLst>
        </pc:inkChg>
        <pc:inkChg chg="mod">
          <ac:chgData name="#TAN YI JIE JOEL#" userId="fa998536-1e98-4016-98cb-2643a32dbc1c" providerId="ADAL" clId="{0A681423-535E-4592-9ABD-DC6D1AB4AE75}" dt="2021-11-05T12:25:46.088" v="2600"/>
          <ac:inkMkLst>
            <pc:docMk/>
            <pc:sldMk cId="1260651332" sldId="258"/>
            <ac:inkMk id="96" creationId="{BFE2CC95-F0B7-084B-8747-70C401C96866}"/>
          </ac:inkMkLst>
        </pc:inkChg>
        <pc:inkChg chg="mod">
          <ac:chgData name="#TAN YI JIE JOEL#" userId="fa998536-1e98-4016-98cb-2643a32dbc1c" providerId="ADAL" clId="{0A681423-535E-4592-9ABD-DC6D1AB4AE75}" dt="2021-11-05T12:25:46.088" v="2600"/>
          <ac:inkMkLst>
            <pc:docMk/>
            <pc:sldMk cId="1260651332" sldId="258"/>
            <ac:inkMk id="98" creationId="{2EF7E911-4FB6-EF4F-9E0F-B1808E483E01}"/>
          </ac:inkMkLst>
        </pc:inkChg>
        <pc:inkChg chg="mod">
          <ac:chgData name="#TAN YI JIE JOEL#" userId="fa998536-1e98-4016-98cb-2643a32dbc1c" providerId="ADAL" clId="{0A681423-535E-4592-9ABD-DC6D1AB4AE75}" dt="2021-11-05T12:25:46.088" v="2600"/>
          <ac:inkMkLst>
            <pc:docMk/>
            <pc:sldMk cId="1260651332" sldId="258"/>
            <ac:inkMk id="102" creationId="{06166574-63EF-A94E-A07B-AE8C8872CC13}"/>
          </ac:inkMkLst>
        </pc:inkChg>
        <pc:inkChg chg="add del">
          <ac:chgData name="#TAN YI JIE JOEL#" userId="fa998536-1e98-4016-98cb-2643a32dbc1c" providerId="ADAL" clId="{0A681423-535E-4592-9ABD-DC6D1AB4AE75}" dt="2021-11-05T08:51:30.436" v="1658" actId="9405"/>
          <ac:inkMkLst>
            <pc:docMk/>
            <pc:sldMk cId="1260651332" sldId="258"/>
            <ac:inkMk id="102" creationId="{14D77403-3658-4BC6-8B56-DEAFC131B4F5}"/>
          </ac:inkMkLst>
        </pc:inkChg>
        <pc:inkChg chg="add del">
          <ac:chgData name="#TAN YI JIE JOEL#" userId="fa998536-1e98-4016-98cb-2643a32dbc1c" providerId="ADAL" clId="{0A681423-535E-4592-9ABD-DC6D1AB4AE75}" dt="2021-11-05T08:51:38.874" v="1662" actId="9405"/>
          <ac:inkMkLst>
            <pc:docMk/>
            <pc:sldMk cId="1260651332" sldId="258"/>
            <ac:inkMk id="103" creationId="{9A0B513A-2FB1-4C74-AB91-B37BD3F567A9}"/>
          </ac:inkMkLst>
        </pc:inkChg>
        <pc:inkChg chg="add del">
          <ac:chgData name="#TAN YI JIE JOEL#" userId="fa998536-1e98-4016-98cb-2643a32dbc1c" providerId="ADAL" clId="{0A681423-535E-4592-9ABD-DC6D1AB4AE75}" dt="2021-11-05T08:51:38.563" v="1661" actId="9405"/>
          <ac:inkMkLst>
            <pc:docMk/>
            <pc:sldMk cId="1260651332" sldId="258"/>
            <ac:inkMk id="104" creationId="{9A9E7E23-E896-44C2-90FC-7ABA32CB0CD2}"/>
          </ac:inkMkLst>
        </pc:inkChg>
        <pc:inkChg chg="mod">
          <ac:chgData name="#TAN YI JIE JOEL#" userId="fa998536-1e98-4016-98cb-2643a32dbc1c" providerId="ADAL" clId="{0A681423-535E-4592-9ABD-DC6D1AB4AE75}" dt="2021-11-05T12:25:46.088" v="2600"/>
          <ac:inkMkLst>
            <pc:docMk/>
            <pc:sldMk cId="1260651332" sldId="258"/>
            <ac:inkMk id="104" creationId="{BE33284D-7466-E04B-8FDA-C810BEDFBC4E}"/>
          </ac:inkMkLst>
        </pc:inkChg>
        <pc:inkChg chg="add del">
          <ac:chgData name="#TAN YI JIE JOEL#" userId="fa998536-1e98-4016-98cb-2643a32dbc1c" providerId="ADAL" clId="{0A681423-535E-4592-9ABD-DC6D1AB4AE75}" dt="2021-11-05T08:52:04.178" v="1668" actId="9405"/>
          <ac:inkMkLst>
            <pc:docMk/>
            <pc:sldMk cId="1260651332" sldId="258"/>
            <ac:inkMk id="105" creationId="{665707B2-9E18-47B0-B932-F8B42D7F05B6}"/>
          </ac:inkMkLst>
        </pc:inkChg>
        <pc:inkChg chg="add del">
          <ac:chgData name="#TAN YI JIE JOEL#" userId="fa998536-1e98-4016-98cb-2643a32dbc1c" providerId="ADAL" clId="{0A681423-535E-4592-9ABD-DC6D1AB4AE75}" dt="2021-11-05T08:52:03.962" v="1667" actId="9405"/>
          <ac:inkMkLst>
            <pc:docMk/>
            <pc:sldMk cId="1260651332" sldId="258"/>
            <ac:inkMk id="108" creationId="{6DBA5D3A-7C44-4995-B78C-A7BE2F392CD4}"/>
          </ac:inkMkLst>
        </pc:inkChg>
        <pc:inkChg chg="mod">
          <ac:chgData name="#TAN YI JIE JOEL#" userId="fa998536-1e98-4016-98cb-2643a32dbc1c" providerId="ADAL" clId="{0A681423-535E-4592-9ABD-DC6D1AB4AE75}" dt="2021-11-05T12:25:46.088" v="2600"/>
          <ac:inkMkLst>
            <pc:docMk/>
            <pc:sldMk cId="1260651332" sldId="258"/>
            <ac:inkMk id="108" creationId="{AF684C96-6EE1-6F4C-8042-6998F5E3B611}"/>
          </ac:inkMkLst>
        </pc:inkChg>
        <pc:inkChg chg="add del">
          <ac:chgData name="#TAN YI JIE JOEL#" userId="fa998536-1e98-4016-98cb-2643a32dbc1c" providerId="ADAL" clId="{0A681423-535E-4592-9ABD-DC6D1AB4AE75}" dt="2021-11-05T08:52:03.722" v="1666" actId="9405"/>
          <ac:inkMkLst>
            <pc:docMk/>
            <pc:sldMk cId="1260651332" sldId="258"/>
            <ac:inkMk id="109" creationId="{D61FB5A5-5E0B-442C-8B9A-31D2A19C4D1C}"/>
          </ac:inkMkLst>
        </pc:inkChg>
        <pc:inkChg chg="add del">
          <ac:chgData name="#TAN YI JIE JOEL#" userId="fa998536-1e98-4016-98cb-2643a32dbc1c" providerId="ADAL" clId="{0A681423-535E-4592-9ABD-DC6D1AB4AE75}" dt="2021-11-05T08:52:45.833" v="1672" actId="34122"/>
          <ac:inkMkLst>
            <pc:docMk/>
            <pc:sldMk cId="1260651332" sldId="258"/>
            <ac:inkMk id="111" creationId="{5C146F41-78A6-4AEA-A938-296708E9A1E8}"/>
          </ac:inkMkLst>
        </pc:inkChg>
        <pc:inkChg chg="add del">
          <ac:chgData name="#TAN YI JIE JOEL#" userId="fa998536-1e98-4016-98cb-2643a32dbc1c" providerId="ADAL" clId="{0A681423-535E-4592-9ABD-DC6D1AB4AE75}" dt="2021-11-05T08:52:31.971" v="1671" actId="9405"/>
          <ac:inkMkLst>
            <pc:docMk/>
            <pc:sldMk cId="1260651332" sldId="258"/>
            <ac:inkMk id="112" creationId="{3D701539-A7C1-4675-B57E-67D2DB48307B}"/>
          </ac:inkMkLst>
        </pc:inkChg>
        <pc:inkChg chg="mod">
          <ac:chgData name="#TAN YI JIE JOEL#" userId="fa998536-1e98-4016-98cb-2643a32dbc1c" providerId="ADAL" clId="{0A681423-535E-4592-9ABD-DC6D1AB4AE75}" dt="2021-11-05T12:25:46.088" v="2600"/>
          <ac:inkMkLst>
            <pc:docMk/>
            <pc:sldMk cId="1260651332" sldId="258"/>
            <ac:inkMk id="120" creationId="{605C48FA-D8D7-8E45-88AE-730970DDD9ED}"/>
          </ac:inkMkLst>
        </pc:inkChg>
        <pc:inkChg chg="mod">
          <ac:chgData name="#TAN YI JIE JOEL#" userId="fa998536-1e98-4016-98cb-2643a32dbc1c" providerId="ADAL" clId="{0A681423-535E-4592-9ABD-DC6D1AB4AE75}" dt="2021-11-05T12:25:46.088" v="2600"/>
          <ac:inkMkLst>
            <pc:docMk/>
            <pc:sldMk cId="1260651332" sldId="258"/>
            <ac:inkMk id="121" creationId="{5F4B4570-8F34-8649-8915-FF2E36E22981}"/>
          </ac:inkMkLst>
        </pc:inkChg>
        <pc:inkChg chg="mod">
          <ac:chgData name="#TAN YI JIE JOEL#" userId="fa998536-1e98-4016-98cb-2643a32dbc1c" providerId="ADAL" clId="{0A681423-535E-4592-9ABD-DC6D1AB4AE75}" dt="2021-11-05T12:25:46.088" v="2600"/>
          <ac:inkMkLst>
            <pc:docMk/>
            <pc:sldMk cId="1260651332" sldId="258"/>
            <ac:inkMk id="122" creationId="{8F6830BD-E376-F44F-87F9-1F42D4F147A2}"/>
          </ac:inkMkLst>
        </pc:inkChg>
        <pc:inkChg chg="mod">
          <ac:chgData name="#TAN YI JIE JOEL#" userId="fa998536-1e98-4016-98cb-2643a32dbc1c" providerId="ADAL" clId="{0A681423-535E-4592-9ABD-DC6D1AB4AE75}" dt="2021-11-05T12:25:46.088" v="2600"/>
          <ac:inkMkLst>
            <pc:docMk/>
            <pc:sldMk cId="1260651332" sldId="258"/>
            <ac:inkMk id="123" creationId="{09604024-289A-EF43-A46A-D266FBC09DBD}"/>
          </ac:inkMkLst>
        </pc:inkChg>
        <pc:inkChg chg="mod">
          <ac:chgData name="#TAN YI JIE JOEL#" userId="fa998536-1e98-4016-98cb-2643a32dbc1c" providerId="ADAL" clId="{0A681423-535E-4592-9ABD-DC6D1AB4AE75}" dt="2021-11-05T12:25:46.088" v="2600"/>
          <ac:inkMkLst>
            <pc:docMk/>
            <pc:sldMk cId="1260651332" sldId="258"/>
            <ac:inkMk id="124" creationId="{834DAF8B-03B6-EA46-9635-61BFEB96B46C}"/>
          </ac:inkMkLst>
        </pc:inkChg>
        <pc:inkChg chg="mod">
          <ac:chgData name="#TAN YI JIE JOEL#" userId="fa998536-1e98-4016-98cb-2643a32dbc1c" providerId="ADAL" clId="{0A681423-535E-4592-9ABD-DC6D1AB4AE75}" dt="2021-11-05T09:54:38.374" v="1854"/>
          <ac:inkMkLst>
            <pc:docMk/>
            <pc:sldMk cId="1260651332" sldId="258"/>
            <ac:inkMk id="190" creationId="{479B8297-94E5-41D0-9727-147783400B4B}"/>
          </ac:inkMkLst>
        </pc:inkChg>
        <pc:inkChg chg="mod">
          <ac:chgData name="#TAN YI JIE JOEL#" userId="fa998536-1e98-4016-98cb-2643a32dbc1c" providerId="ADAL" clId="{0A681423-535E-4592-9ABD-DC6D1AB4AE75}" dt="2021-11-05T09:54:38.374" v="1854"/>
          <ac:inkMkLst>
            <pc:docMk/>
            <pc:sldMk cId="1260651332" sldId="258"/>
            <ac:inkMk id="191" creationId="{F701048F-4F6A-4FAE-A265-12E84C9FF413}"/>
          </ac:inkMkLst>
        </pc:inkChg>
        <pc:inkChg chg="mod">
          <ac:chgData name="#TAN YI JIE JOEL#" userId="fa998536-1e98-4016-98cb-2643a32dbc1c" providerId="ADAL" clId="{0A681423-535E-4592-9ABD-DC6D1AB4AE75}" dt="2021-11-05T09:54:38.374" v="1854"/>
          <ac:inkMkLst>
            <pc:docMk/>
            <pc:sldMk cId="1260651332" sldId="258"/>
            <ac:inkMk id="192" creationId="{88926FD5-F2B1-44FC-BF69-7B12BD1ADB5C}"/>
          </ac:inkMkLst>
        </pc:inkChg>
        <pc:inkChg chg="mod">
          <ac:chgData name="#TAN YI JIE JOEL#" userId="fa998536-1e98-4016-98cb-2643a32dbc1c" providerId="ADAL" clId="{0A681423-535E-4592-9ABD-DC6D1AB4AE75}" dt="2021-11-05T09:54:38.374" v="1854"/>
          <ac:inkMkLst>
            <pc:docMk/>
            <pc:sldMk cId="1260651332" sldId="258"/>
            <ac:inkMk id="193" creationId="{CC341EC5-EDD3-4FAC-BF4D-5A8F86EFC2A5}"/>
          </ac:inkMkLst>
        </pc:inkChg>
        <pc:inkChg chg="mod">
          <ac:chgData name="#TAN YI JIE JOEL#" userId="fa998536-1e98-4016-98cb-2643a32dbc1c" providerId="ADAL" clId="{0A681423-535E-4592-9ABD-DC6D1AB4AE75}" dt="2021-11-05T09:54:38.374" v="1854"/>
          <ac:inkMkLst>
            <pc:docMk/>
            <pc:sldMk cId="1260651332" sldId="258"/>
            <ac:inkMk id="194" creationId="{D1517889-63E3-4AA4-98AE-DCFEAB8E86C7}"/>
          </ac:inkMkLst>
        </pc:inkChg>
        <pc:inkChg chg="mod">
          <ac:chgData name="#TAN YI JIE JOEL#" userId="fa998536-1e98-4016-98cb-2643a32dbc1c" providerId="ADAL" clId="{0A681423-535E-4592-9ABD-DC6D1AB4AE75}" dt="2021-11-05T09:54:38.374" v="1854"/>
          <ac:inkMkLst>
            <pc:docMk/>
            <pc:sldMk cId="1260651332" sldId="258"/>
            <ac:inkMk id="195" creationId="{CD93156E-97BF-4E14-892C-3360ED3EC717}"/>
          </ac:inkMkLst>
        </pc:inkChg>
        <pc:inkChg chg="mod">
          <ac:chgData name="#TAN YI JIE JOEL#" userId="fa998536-1e98-4016-98cb-2643a32dbc1c" providerId="ADAL" clId="{0A681423-535E-4592-9ABD-DC6D1AB4AE75}" dt="2021-11-05T09:54:38.374" v="1854"/>
          <ac:inkMkLst>
            <pc:docMk/>
            <pc:sldMk cId="1260651332" sldId="258"/>
            <ac:inkMk id="196" creationId="{7230E6D4-F6BD-4DF8-AD51-16698A96DD22}"/>
          </ac:inkMkLst>
        </pc:inkChg>
        <pc:inkChg chg="mod">
          <ac:chgData name="#TAN YI JIE JOEL#" userId="fa998536-1e98-4016-98cb-2643a32dbc1c" providerId="ADAL" clId="{0A681423-535E-4592-9ABD-DC6D1AB4AE75}" dt="2021-11-05T09:54:38.374" v="1854"/>
          <ac:inkMkLst>
            <pc:docMk/>
            <pc:sldMk cId="1260651332" sldId="258"/>
            <ac:inkMk id="197" creationId="{9060AF50-A102-4683-9397-45EF614AE97D}"/>
          </ac:inkMkLst>
        </pc:inkChg>
        <pc:inkChg chg="mod">
          <ac:chgData name="#TAN YI JIE JOEL#" userId="fa998536-1e98-4016-98cb-2643a32dbc1c" providerId="ADAL" clId="{0A681423-535E-4592-9ABD-DC6D1AB4AE75}" dt="2021-11-05T09:54:38.374" v="1854"/>
          <ac:inkMkLst>
            <pc:docMk/>
            <pc:sldMk cId="1260651332" sldId="258"/>
            <ac:inkMk id="198" creationId="{85DEF566-438E-43C7-8D79-6568F6FC85AE}"/>
          </ac:inkMkLst>
        </pc:inkChg>
        <pc:inkChg chg="add del mod">
          <ac:chgData name="#TAN YI JIE JOEL#" userId="fa998536-1e98-4016-98cb-2643a32dbc1c" providerId="ADAL" clId="{0A681423-535E-4592-9ABD-DC6D1AB4AE75}" dt="2021-11-05T10:01:44.583" v="1990" actId="478"/>
          <ac:inkMkLst>
            <pc:docMk/>
            <pc:sldMk cId="1260651332" sldId="258"/>
            <ac:inkMk id="204" creationId="{6672B50A-B421-4831-B822-F9B41826C8BC}"/>
          </ac:inkMkLst>
        </pc:inkChg>
        <pc:inkChg chg="mod">
          <ac:chgData name="#TAN YI JIE JOEL#" userId="fa998536-1e98-4016-98cb-2643a32dbc1c" providerId="ADAL" clId="{0A681423-535E-4592-9ABD-DC6D1AB4AE75}" dt="2021-11-05T12:25:46.088" v="2600"/>
          <ac:inkMkLst>
            <pc:docMk/>
            <pc:sldMk cId="1260651332" sldId="258"/>
            <ac:inkMk id="1027" creationId="{C217A63E-9410-E747-B188-C55C11908CE6}"/>
          </ac:inkMkLst>
        </pc:inkChg>
        <pc:inkChg chg="mod">
          <ac:chgData name="#TAN YI JIE JOEL#" userId="fa998536-1e98-4016-98cb-2643a32dbc1c" providerId="ADAL" clId="{0A681423-535E-4592-9ABD-DC6D1AB4AE75}" dt="2021-11-05T12:25:46.088" v="2600"/>
          <ac:inkMkLst>
            <pc:docMk/>
            <pc:sldMk cId="1260651332" sldId="258"/>
            <ac:inkMk id="1031" creationId="{6AED79CD-1FA6-EC4E-8E77-EB6B3F9EEE62}"/>
          </ac:inkMkLst>
        </pc:inkChg>
        <pc:inkChg chg="mod">
          <ac:chgData name="#TAN YI JIE JOEL#" userId="fa998536-1e98-4016-98cb-2643a32dbc1c" providerId="ADAL" clId="{0A681423-535E-4592-9ABD-DC6D1AB4AE75}" dt="2021-11-05T12:25:46.088" v="2600"/>
          <ac:inkMkLst>
            <pc:docMk/>
            <pc:sldMk cId="1260651332" sldId="258"/>
            <ac:inkMk id="1034" creationId="{FBB5C620-88A3-E94B-914C-D493B15C05DD}"/>
          </ac:inkMkLst>
        </pc:inkChg>
        <pc:inkChg chg="mod">
          <ac:chgData name="#TAN YI JIE JOEL#" userId="fa998536-1e98-4016-98cb-2643a32dbc1c" providerId="ADAL" clId="{0A681423-535E-4592-9ABD-DC6D1AB4AE75}" dt="2021-11-05T12:25:46.088" v="2600"/>
          <ac:inkMkLst>
            <pc:docMk/>
            <pc:sldMk cId="1260651332" sldId="258"/>
            <ac:inkMk id="1037" creationId="{BD5F2E2E-EC84-744B-BC70-D65F36CD4B3F}"/>
          </ac:inkMkLst>
        </pc:inkChg>
        <pc:inkChg chg="mod">
          <ac:chgData name="#TAN YI JIE JOEL#" userId="fa998536-1e98-4016-98cb-2643a32dbc1c" providerId="ADAL" clId="{0A681423-535E-4592-9ABD-DC6D1AB4AE75}" dt="2021-11-05T12:25:46.088" v="2600"/>
          <ac:inkMkLst>
            <pc:docMk/>
            <pc:sldMk cId="1260651332" sldId="258"/>
            <ac:inkMk id="1038" creationId="{3245F967-BDC5-3144-9820-57BD5336700E}"/>
          </ac:inkMkLst>
        </pc:inkChg>
        <pc:inkChg chg="mod">
          <ac:chgData name="#TAN YI JIE JOEL#" userId="fa998536-1e98-4016-98cb-2643a32dbc1c" providerId="ADAL" clId="{0A681423-535E-4592-9ABD-DC6D1AB4AE75}" dt="2021-11-05T12:25:46.088" v="2600"/>
          <ac:inkMkLst>
            <pc:docMk/>
            <pc:sldMk cId="1260651332" sldId="258"/>
            <ac:inkMk id="1039" creationId="{BEC8904A-C322-5C44-8AE4-DE393AD315E6}"/>
          </ac:inkMkLst>
        </pc:inkChg>
        <pc:inkChg chg="del">
          <ac:chgData name="#TAN YI JIE JOEL#" userId="fa998536-1e98-4016-98cb-2643a32dbc1c" providerId="ADAL" clId="{0A681423-535E-4592-9ABD-DC6D1AB4AE75}" dt="2021-11-05T09:13:28.323" v="1784"/>
          <ac:inkMkLst>
            <pc:docMk/>
            <pc:sldMk cId="1260651332" sldId="258"/>
            <ac:inkMk id="1042" creationId="{F6C3345E-5B72-8F4D-A9A4-1A7EC142DE7C}"/>
          </ac:inkMkLst>
        </pc:inkChg>
        <pc:inkChg chg="mod">
          <ac:chgData name="#TAN YI JIE JOEL#" userId="fa998536-1e98-4016-98cb-2643a32dbc1c" providerId="ADAL" clId="{0A681423-535E-4592-9ABD-DC6D1AB4AE75}" dt="2021-11-05T12:25:46.088" v="2600"/>
          <ac:inkMkLst>
            <pc:docMk/>
            <pc:sldMk cId="1260651332" sldId="258"/>
            <ac:inkMk id="1043" creationId="{85B54D89-9E58-B84E-9B05-3F20F5B02533}"/>
          </ac:inkMkLst>
        </pc:inkChg>
        <pc:inkChg chg="add del">
          <ac:chgData name="#TAN YI JIE JOEL#" userId="fa998536-1e98-4016-98cb-2643a32dbc1c" providerId="ADAL" clId="{0A681423-535E-4592-9ABD-DC6D1AB4AE75}" dt="2021-11-05T09:54:32.889" v="1853"/>
          <ac:inkMkLst>
            <pc:docMk/>
            <pc:sldMk cId="1260651332" sldId="258"/>
            <ac:inkMk id="1047" creationId="{D13F73EF-3094-47A8-A102-E2B92A62318B}"/>
          </ac:inkMkLst>
        </pc:inkChg>
        <pc:inkChg chg="add del">
          <ac:chgData name="#TAN YI JIE JOEL#" userId="fa998536-1e98-4016-98cb-2643a32dbc1c" providerId="ADAL" clId="{0A681423-535E-4592-9ABD-DC6D1AB4AE75}" dt="2021-11-05T09:54:29.336" v="1852" actId="9405"/>
          <ac:inkMkLst>
            <pc:docMk/>
            <pc:sldMk cId="1260651332" sldId="258"/>
            <ac:inkMk id="1048" creationId="{CF729016-D5CD-4695-B81B-CC268F781E1D}"/>
          </ac:inkMkLst>
        </pc:inkChg>
        <pc:inkChg chg="add del">
          <ac:chgData name="#TAN YI JIE JOEL#" userId="fa998536-1e98-4016-98cb-2643a32dbc1c" providerId="ADAL" clId="{0A681423-535E-4592-9ABD-DC6D1AB4AE75}" dt="2021-11-05T10:02:08.439" v="1995" actId="9405"/>
          <ac:inkMkLst>
            <pc:docMk/>
            <pc:sldMk cId="1260651332" sldId="258"/>
            <ac:inkMk id="1053" creationId="{B76FB933-0325-434D-A307-B4A8DCD44F66}"/>
          </ac:inkMkLst>
        </pc:inkChg>
        <pc:inkChg chg="add mod">
          <ac:chgData name="#TAN YI JIE JOEL#" userId="fa998536-1e98-4016-98cb-2643a32dbc1c" providerId="ADAL" clId="{0A681423-535E-4592-9ABD-DC6D1AB4AE75}" dt="2021-11-05T12:25:46.088" v="2600"/>
          <ac:inkMkLst>
            <pc:docMk/>
            <pc:sldMk cId="1260651332" sldId="258"/>
            <ac:inkMk id="1054" creationId="{3884C35D-3A9C-432B-86D7-C2581D338AE1}"/>
          </ac:inkMkLst>
        </pc:inkChg>
        <pc:inkChg chg="mod">
          <ac:chgData name="#TAN YI JIE JOEL#" userId="fa998536-1e98-4016-98cb-2643a32dbc1c" providerId="ADAL" clId="{0A681423-535E-4592-9ABD-DC6D1AB4AE75}" dt="2021-11-05T12:25:46.088" v="2600"/>
          <ac:inkMkLst>
            <pc:docMk/>
            <pc:sldMk cId="1260651332" sldId="258"/>
            <ac:inkMk id="1058" creationId="{0E0B3994-155F-F643-95B1-1A11A11B94D9}"/>
          </ac:inkMkLst>
        </pc:inkChg>
        <pc:inkChg chg="mod">
          <ac:chgData name="#TAN YI JIE JOEL#" userId="fa998536-1e98-4016-98cb-2643a32dbc1c" providerId="ADAL" clId="{0A681423-535E-4592-9ABD-DC6D1AB4AE75}" dt="2021-11-05T12:25:46.088" v="2600"/>
          <ac:inkMkLst>
            <pc:docMk/>
            <pc:sldMk cId="1260651332" sldId="258"/>
            <ac:inkMk id="1060" creationId="{BF8E0D49-3460-4440-AFD7-6D1ABAC4E8AA}"/>
          </ac:inkMkLst>
        </pc:inkChg>
        <pc:inkChg chg="del mod">
          <ac:chgData name="#TAN YI JIE JOEL#" userId="fa998536-1e98-4016-98cb-2643a32dbc1c" providerId="ADAL" clId="{0A681423-535E-4592-9ABD-DC6D1AB4AE75}" dt="2021-11-05T12:25:46.088" v="2600"/>
          <ac:inkMkLst>
            <pc:docMk/>
            <pc:sldMk cId="1260651332" sldId="258"/>
            <ac:inkMk id="1062" creationId="{433099C6-3A0E-9549-A55C-F10B6ADCC301}"/>
          </ac:inkMkLst>
        </pc:inkChg>
        <pc:inkChg chg="add mod">
          <ac:chgData name="#TAN YI JIE JOEL#" userId="fa998536-1e98-4016-98cb-2643a32dbc1c" providerId="ADAL" clId="{0A681423-535E-4592-9ABD-DC6D1AB4AE75}" dt="2021-11-05T12:25:46.088" v="2600"/>
          <ac:inkMkLst>
            <pc:docMk/>
            <pc:sldMk cId="1260651332" sldId="258"/>
            <ac:inkMk id="1076" creationId="{082852AE-E41E-41F4-B9FE-CEEDE1503DA2}"/>
          </ac:inkMkLst>
        </pc:inkChg>
        <pc:inkChg chg="add del mod">
          <ac:chgData name="#TAN YI JIE JOEL#" userId="fa998536-1e98-4016-98cb-2643a32dbc1c" providerId="ADAL" clId="{0A681423-535E-4592-9ABD-DC6D1AB4AE75}" dt="2021-11-05T12:25:46.088" v="2600"/>
          <ac:inkMkLst>
            <pc:docMk/>
            <pc:sldMk cId="1260651332" sldId="258"/>
            <ac:inkMk id="1085" creationId="{5E84A682-D9E2-4D44-BC92-33C6CB768103}"/>
          </ac:inkMkLst>
        </pc:inkChg>
        <pc:inkChg chg="add del mod">
          <ac:chgData name="#TAN YI JIE JOEL#" userId="fa998536-1e98-4016-98cb-2643a32dbc1c" providerId="ADAL" clId="{0A681423-535E-4592-9ABD-DC6D1AB4AE75}" dt="2021-11-05T12:25:46.088" v="2600"/>
          <ac:inkMkLst>
            <pc:docMk/>
            <pc:sldMk cId="1260651332" sldId="258"/>
            <ac:inkMk id="1086" creationId="{DA239D36-BB36-F64C-A361-888989E0DEC5}"/>
          </ac:inkMkLst>
        </pc:inkChg>
        <pc:inkChg chg="add del mod topLvl">
          <ac:chgData name="#TAN YI JIE JOEL#" userId="fa998536-1e98-4016-98cb-2643a32dbc1c" providerId="ADAL" clId="{0A681423-535E-4592-9ABD-DC6D1AB4AE75}" dt="2021-11-05T12:25:46.088" v="2600"/>
          <ac:inkMkLst>
            <pc:docMk/>
            <pc:sldMk cId="1260651332" sldId="258"/>
            <ac:inkMk id="1092" creationId="{CD8CEB8E-AE20-6947-8072-9EBDFB5F892D}"/>
          </ac:inkMkLst>
        </pc:inkChg>
        <pc:inkChg chg="add del mod">
          <ac:chgData name="#TAN YI JIE JOEL#" userId="fa998536-1e98-4016-98cb-2643a32dbc1c" providerId="ADAL" clId="{0A681423-535E-4592-9ABD-DC6D1AB4AE75}" dt="2021-11-05T12:25:46.088" v="2600"/>
          <ac:inkMkLst>
            <pc:docMk/>
            <pc:sldMk cId="1260651332" sldId="258"/>
            <ac:inkMk id="1093" creationId="{5B895A91-1700-F744-B214-F9FEF6C15199}"/>
          </ac:inkMkLst>
        </pc:inkChg>
        <pc:inkChg chg="add del mod">
          <ac:chgData name="#TAN YI JIE JOEL#" userId="fa998536-1e98-4016-98cb-2643a32dbc1c" providerId="ADAL" clId="{0A681423-535E-4592-9ABD-DC6D1AB4AE75}" dt="2021-11-05T12:25:46.088" v="2600"/>
          <ac:inkMkLst>
            <pc:docMk/>
            <pc:sldMk cId="1260651332" sldId="258"/>
            <ac:inkMk id="1094" creationId="{21038DC7-E78A-A343-8564-B48C0B56AE2E}"/>
          </ac:inkMkLst>
        </pc:inkChg>
        <pc:inkChg chg="mod topLvl">
          <ac:chgData name="#TAN YI JIE JOEL#" userId="fa998536-1e98-4016-98cb-2643a32dbc1c" providerId="ADAL" clId="{0A681423-535E-4592-9ABD-DC6D1AB4AE75}" dt="2021-11-05T12:25:46.088" v="2600"/>
          <ac:inkMkLst>
            <pc:docMk/>
            <pc:sldMk cId="1260651332" sldId="258"/>
            <ac:inkMk id="1095" creationId="{C37BFABF-0CFA-C645-A0D8-5BEC2D8A1216}"/>
          </ac:inkMkLst>
        </pc:inkChg>
        <pc:inkChg chg="add del mod">
          <ac:chgData name="#TAN YI JIE JOEL#" userId="fa998536-1e98-4016-98cb-2643a32dbc1c" providerId="ADAL" clId="{0A681423-535E-4592-9ABD-DC6D1AB4AE75}" dt="2021-11-05T12:25:46.088" v="2600"/>
          <ac:inkMkLst>
            <pc:docMk/>
            <pc:sldMk cId="1260651332" sldId="258"/>
            <ac:inkMk id="1096" creationId="{257FA0FC-3F0D-9E42-B076-88EF132CD650}"/>
          </ac:inkMkLst>
        </pc:inkChg>
        <pc:inkChg chg="add del mod">
          <ac:chgData name="#TAN YI JIE JOEL#" userId="fa998536-1e98-4016-98cb-2643a32dbc1c" providerId="ADAL" clId="{0A681423-535E-4592-9ABD-DC6D1AB4AE75}" dt="2021-11-05T12:25:46.088" v="2600"/>
          <ac:inkMkLst>
            <pc:docMk/>
            <pc:sldMk cId="1260651332" sldId="258"/>
            <ac:inkMk id="1097" creationId="{538F4FB9-8915-6B47-B2CF-11F857665A7B}"/>
          </ac:inkMkLst>
        </pc:inkChg>
        <pc:inkChg chg="add del mod">
          <ac:chgData name="#TAN YI JIE JOEL#" userId="fa998536-1e98-4016-98cb-2643a32dbc1c" providerId="ADAL" clId="{0A681423-535E-4592-9ABD-DC6D1AB4AE75}" dt="2021-11-05T12:25:46.088" v="2600"/>
          <ac:inkMkLst>
            <pc:docMk/>
            <pc:sldMk cId="1260651332" sldId="258"/>
            <ac:inkMk id="1098" creationId="{7DCC82B8-191F-9745-B833-80F138849413}"/>
          </ac:inkMkLst>
        </pc:inkChg>
        <pc:cxnChg chg="add mod">
          <ac:chgData name="#TAN YI JIE JOEL#" userId="fa998536-1e98-4016-98cb-2643a32dbc1c" providerId="ADAL" clId="{0A681423-535E-4592-9ABD-DC6D1AB4AE75}" dt="2021-11-05T12:25:46.088" v="2600"/>
          <ac:cxnSpMkLst>
            <pc:docMk/>
            <pc:sldMk cId="1260651332" sldId="258"/>
            <ac:cxnSpMk id="4" creationId="{1E902DC4-C26C-4598-9F5E-C2E17FFA35A3}"/>
          </ac:cxnSpMkLst>
        </pc:cxnChg>
        <pc:cxnChg chg="add mod">
          <ac:chgData name="#TAN YI JIE JOEL#" userId="fa998536-1e98-4016-98cb-2643a32dbc1c" providerId="ADAL" clId="{0A681423-535E-4592-9ABD-DC6D1AB4AE75}" dt="2021-11-05T12:25:46.088" v="2600"/>
          <ac:cxnSpMkLst>
            <pc:docMk/>
            <pc:sldMk cId="1260651332" sldId="258"/>
            <ac:cxnSpMk id="5" creationId="{D65028AA-2030-4E4F-9F35-95998D90F552}"/>
          </ac:cxnSpMkLst>
        </pc:cxnChg>
        <pc:cxnChg chg="add mod">
          <ac:chgData name="#TAN YI JIE JOEL#" userId="fa998536-1e98-4016-98cb-2643a32dbc1c" providerId="ADAL" clId="{0A681423-535E-4592-9ABD-DC6D1AB4AE75}" dt="2021-11-05T12:25:46.088" v="2600"/>
          <ac:cxnSpMkLst>
            <pc:docMk/>
            <pc:sldMk cId="1260651332" sldId="258"/>
            <ac:cxnSpMk id="9" creationId="{F6AD6237-FA0A-4F6A-8553-7E6D4957C294}"/>
          </ac:cxnSpMkLst>
        </pc:cxnChg>
        <pc:cxnChg chg="add mod">
          <ac:chgData name="#TAN YI JIE JOEL#" userId="fa998536-1e98-4016-98cb-2643a32dbc1c" providerId="ADAL" clId="{0A681423-535E-4592-9ABD-DC6D1AB4AE75}" dt="2021-11-05T12:25:46.088" v="2600"/>
          <ac:cxnSpMkLst>
            <pc:docMk/>
            <pc:sldMk cId="1260651332" sldId="258"/>
            <ac:cxnSpMk id="12" creationId="{2FD504F1-E5A7-409B-B792-6B47EA7EC6CE}"/>
          </ac:cxnSpMkLst>
        </pc:cxnChg>
        <pc:cxnChg chg="add mod">
          <ac:chgData name="#TAN YI JIE JOEL#" userId="fa998536-1e98-4016-98cb-2643a32dbc1c" providerId="ADAL" clId="{0A681423-535E-4592-9ABD-DC6D1AB4AE75}" dt="2021-11-05T12:25:46.088" v="2600"/>
          <ac:cxnSpMkLst>
            <pc:docMk/>
            <pc:sldMk cId="1260651332" sldId="258"/>
            <ac:cxnSpMk id="15" creationId="{99A159F1-B999-41DD-82FC-F2DFCF0D4869}"/>
          </ac:cxnSpMkLst>
        </pc:cxnChg>
        <pc:cxnChg chg="add mod">
          <ac:chgData name="#TAN YI JIE JOEL#" userId="fa998536-1e98-4016-98cb-2643a32dbc1c" providerId="ADAL" clId="{0A681423-535E-4592-9ABD-DC6D1AB4AE75}" dt="2021-11-05T12:25:46.088" v="2600"/>
          <ac:cxnSpMkLst>
            <pc:docMk/>
            <pc:sldMk cId="1260651332" sldId="258"/>
            <ac:cxnSpMk id="16" creationId="{D1E91BD0-9E97-4BBF-A2F1-CE69F2356F87}"/>
          </ac:cxnSpMkLst>
        </pc:cxnChg>
        <pc:cxnChg chg="add del mod">
          <ac:chgData name="#TAN YI JIE JOEL#" userId="fa998536-1e98-4016-98cb-2643a32dbc1c" providerId="ADAL" clId="{0A681423-535E-4592-9ABD-DC6D1AB4AE75}" dt="2021-11-04T06:17:12.305" v="69" actId="478"/>
          <ac:cxnSpMkLst>
            <pc:docMk/>
            <pc:sldMk cId="1260651332" sldId="258"/>
            <ac:cxnSpMk id="17" creationId="{7D73BBBE-B34E-4920-9DAA-9E0E47B5112B}"/>
          </ac:cxnSpMkLst>
        </pc:cxnChg>
        <pc:cxnChg chg="add del mod">
          <ac:chgData name="#TAN YI JIE JOEL#" userId="fa998536-1e98-4016-98cb-2643a32dbc1c" providerId="ADAL" clId="{0A681423-535E-4592-9ABD-DC6D1AB4AE75}" dt="2021-11-04T06:17:11.610" v="68" actId="478"/>
          <ac:cxnSpMkLst>
            <pc:docMk/>
            <pc:sldMk cId="1260651332" sldId="258"/>
            <ac:cxnSpMk id="20" creationId="{BD4C6AD8-DEA3-45B2-98B5-44BF6D33B6C3}"/>
          </ac:cxnSpMkLst>
        </pc:cxnChg>
        <pc:cxnChg chg="add del mod">
          <ac:chgData name="#TAN YI JIE JOEL#" userId="fa998536-1e98-4016-98cb-2643a32dbc1c" providerId="ADAL" clId="{0A681423-535E-4592-9ABD-DC6D1AB4AE75}" dt="2021-11-04T06:29:20.937" v="243" actId="478"/>
          <ac:cxnSpMkLst>
            <pc:docMk/>
            <pc:sldMk cId="1260651332" sldId="258"/>
            <ac:cxnSpMk id="21" creationId="{694281AE-F32A-4B04-878F-D2F0828F1DA8}"/>
          </ac:cxnSpMkLst>
        </pc:cxnChg>
        <pc:cxnChg chg="add del mod">
          <ac:chgData name="#TAN YI JIE JOEL#" userId="fa998536-1e98-4016-98cb-2643a32dbc1c" providerId="ADAL" clId="{0A681423-535E-4592-9ABD-DC6D1AB4AE75}" dt="2021-11-04T06:17:11.033" v="67" actId="478"/>
          <ac:cxnSpMkLst>
            <pc:docMk/>
            <pc:sldMk cId="1260651332" sldId="258"/>
            <ac:cxnSpMk id="22" creationId="{F4B40505-748F-4412-92F4-2FB7E2DC2186}"/>
          </ac:cxnSpMkLst>
        </pc:cxnChg>
        <pc:cxnChg chg="add del mod">
          <ac:chgData name="#TAN YI JIE JOEL#" userId="fa998536-1e98-4016-98cb-2643a32dbc1c" providerId="ADAL" clId="{0A681423-535E-4592-9ABD-DC6D1AB4AE75}" dt="2021-11-04T06:29:21.585" v="244" actId="478"/>
          <ac:cxnSpMkLst>
            <pc:docMk/>
            <pc:sldMk cId="1260651332" sldId="258"/>
            <ac:cxnSpMk id="23" creationId="{DB057ECC-7AD2-486D-97E8-6FEEE923B9B7}"/>
          </ac:cxnSpMkLst>
        </pc:cxnChg>
        <pc:cxnChg chg="add del mod">
          <ac:chgData name="#TAN YI JIE JOEL#" userId="fa998536-1e98-4016-98cb-2643a32dbc1c" providerId="ADAL" clId="{0A681423-535E-4592-9ABD-DC6D1AB4AE75}" dt="2021-11-04T06:17:10.338" v="66" actId="478"/>
          <ac:cxnSpMkLst>
            <pc:docMk/>
            <pc:sldMk cId="1260651332" sldId="258"/>
            <ac:cxnSpMk id="24" creationId="{0EFD1822-9F7A-4EC0-99AF-4B792B4FD269}"/>
          </ac:cxnSpMkLst>
        </pc:cxnChg>
        <pc:cxnChg chg="add del mod">
          <ac:chgData name="#TAN YI JIE JOEL#" userId="fa998536-1e98-4016-98cb-2643a32dbc1c" providerId="ADAL" clId="{0A681423-535E-4592-9ABD-DC6D1AB4AE75}" dt="2021-11-04T06:26:09.297" v="170" actId="478"/>
          <ac:cxnSpMkLst>
            <pc:docMk/>
            <pc:sldMk cId="1260651332" sldId="258"/>
            <ac:cxnSpMk id="25" creationId="{E557B0CE-0DF8-4569-AC36-2BD41E17C642}"/>
          </ac:cxnSpMkLst>
        </pc:cxnChg>
        <pc:cxnChg chg="add mod">
          <ac:chgData name="#TAN YI JIE JOEL#" userId="fa998536-1e98-4016-98cb-2643a32dbc1c" providerId="ADAL" clId="{0A681423-535E-4592-9ABD-DC6D1AB4AE75}" dt="2021-11-05T12:25:46.088" v="2600"/>
          <ac:cxnSpMkLst>
            <pc:docMk/>
            <pc:sldMk cId="1260651332" sldId="258"/>
            <ac:cxnSpMk id="26" creationId="{5DF6C448-FA61-4CF7-805C-E6357B70FAF0}"/>
          </ac:cxnSpMkLst>
        </pc:cxnChg>
        <pc:cxnChg chg="add mod">
          <ac:chgData name="#TAN YI JIE JOEL#" userId="fa998536-1e98-4016-98cb-2643a32dbc1c" providerId="ADAL" clId="{0A681423-535E-4592-9ABD-DC6D1AB4AE75}" dt="2021-11-05T12:25:46.088" v="2600"/>
          <ac:cxnSpMkLst>
            <pc:docMk/>
            <pc:sldMk cId="1260651332" sldId="258"/>
            <ac:cxnSpMk id="28" creationId="{D602EB15-CD05-4117-87E7-C05B5E34366D}"/>
          </ac:cxnSpMkLst>
        </pc:cxnChg>
        <pc:cxnChg chg="add mod">
          <ac:chgData name="#TAN YI JIE JOEL#" userId="fa998536-1e98-4016-98cb-2643a32dbc1c" providerId="ADAL" clId="{0A681423-535E-4592-9ABD-DC6D1AB4AE75}" dt="2021-11-05T12:25:46.088" v="2600"/>
          <ac:cxnSpMkLst>
            <pc:docMk/>
            <pc:sldMk cId="1260651332" sldId="258"/>
            <ac:cxnSpMk id="29" creationId="{40025A17-DB62-4899-B614-F8690883F860}"/>
          </ac:cxnSpMkLst>
        </pc:cxnChg>
        <pc:cxnChg chg="add mod">
          <ac:chgData name="#TAN YI JIE JOEL#" userId="fa998536-1e98-4016-98cb-2643a32dbc1c" providerId="ADAL" clId="{0A681423-535E-4592-9ABD-DC6D1AB4AE75}" dt="2021-11-05T12:25:46.088" v="2600"/>
          <ac:cxnSpMkLst>
            <pc:docMk/>
            <pc:sldMk cId="1260651332" sldId="258"/>
            <ac:cxnSpMk id="32" creationId="{2D5860A2-E037-46D9-974E-6716D2FB0EDB}"/>
          </ac:cxnSpMkLst>
        </pc:cxnChg>
        <pc:cxnChg chg="add mod">
          <ac:chgData name="#TAN YI JIE JOEL#" userId="fa998536-1e98-4016-98cb-2643a32dbc1c" providerId="ADAL" clId="{0A681423-535E-4592-9ABD-DC6D1AB4AE75}" dt="2021-11-05T12:25:46.088" v="2600"/>
          <ac:cxnSpMkLst>
            <pc:docMk/>
            <pc:sldMk cId="1260651332" sldId="258"/>
            <ac:cxnSpMk id="37" creationId="{C615CB21-8589-42A3-9BD3-D3C244915BD7}"/>
          </ac:cxnSpMkLst>
        </pc:cxnChg>
        <pc:cxnChg chg="add del mod">
          <ac:chgData name="#TAN YI JIE JOEL#" userId="fa998536-1e98-4016-98cb-2643a32dbc1c" providerId="ADAL" clId="{0A681423-535E-4592-9ABD-DC6D1AB4AE75}" dt="2021-11-04T06:30:43.563" v="262" actId="478"/>
          <ac:cxnSpMkLst>
            <pc:docMk/>
            <pc:sldMk cId="1260651332" sldId="258"/>
            <ac:cxnSpMk id="43" creationId="{0917EB93-B07E-418A-BC57-ADDF065EA891}"/>
          </ac:cxnSpMkLst>
        </pc:cxnChg>
        <pc:cxnChg chg="add del mod">
          <ac:chgData name="#TAN YI JIE JOEL#" userId="fa998536-1e98-4016-98cb-2643a32dbc1c" providerId="ADAL" clId="{0A681423-535E-4592-9ABD-DC6D1AB4AE75}" dt="2021-11-04T06:29:22.488" v="246" actId="478"/>
          <ac:cxnSpMkLst>
            <pc:docMk/>
            <pc:sldMk cId="1260651332" sldId="258"/>
            <ac:cxnSpMk id="46" creationId="{66F79DF8-DDFB-4CC6-AFA4-06DD25730D6A}"/>
          </ac:cxnSpMkLst>
        </pc:cxnChg>
        <pc:cxnChg chg="add del mod">
          <ac:chgData name="#TAN YI JIE JOEL#" userId="fa998536-1e98-4016-98cb-2643a32dbc1c" providerId="ADAL" clId="{0A681423-535E-4592-9ABD-DC6D1AB4AE75}" dt="2021-11-04T06:29:22.113" v="245" actId="478"/>
          <ac:cxnSpMkLst>
            <pc:docMk/>
            <pc:sldMk cId="1260651332" sldId="258"/>
            <ac:cxnSpMk id="47" creationId="{99114CBD-DD66-4D62-A298-0D7B914AF021}"/>
          </ac:cxnSpMkLst>
        </pc:cxnChg>
        <pc:cxnChg chg="add del mod">
          <ac:chgData name="#TAN YI JIE JOEL#" userId="fa998536-1e98-4016-98cb-2643a32dbc1c" providerId="ADAL" clId="{0A681423-535E-4592-9ABD-DC6D1AB4AE75}" dt="2021-11-04T06:29:18.594" v="242" actId="478"/>
          <ac:cxnSpMkLst>
            <pc:docMk/>
            <pc:sldMk cId="1260651332" sldId="258"/>
            <ac:cxnSpMk id="48" creationId="{83946EE3-22BF-4AB1-81C4-5BF411DC9AA8}"/>
          </ac:cxnSpMkLst>
        </pc:cxnChg>
        <pc:cxnChg chg="add del mod">
          <ac:chgData name="#TAN YI JIE JOEL#" userId="fa998536-1e98-4016-98cb-2643a32dbc1c" providerId="ADAL" clId="{0A681423-535E-4592-9ABD-DC6D1AB4AE75}" dt="2021-11-04T06:30:42.857" v="261" actId="478"/>
          <ac:cxnSpMkLst>
            <pc:docMk/>
            <pc:sldMk cId="1260651332" sldId="258"/>
            <ac:cxnSpMk id="50" creationId="{FC68A829-3E5A-4A32-A34D-34BCB9C73BB3}"/>
          </ac:cxnSpMkLst>
        </pc:cxnChg>
        <pc:cxnChg chg="add mod">
          <ac:chgData name="#TAN YI JIE JOEL#" userId="fa998536-1e98-4016-98cb-2643a32dbc1c" providerId="ADAL" clId="{0A681423-535E-4592-9ABD-DC6D1AB4AE75}" dt="2021-11-05T12:25:46.088" v="2600"/>
          <ac:cxnSpMkLst>
            <pc:docMk/>
            <pc:sldMk cId="1260651332" sldId="258"/>
            <ac:cxnSpMk id="51" creationId="{456098B9-D805-4A3A-99C1-BA52B3FC8678}"/>
          </ac:cxnSpMkLst>
        </pc:cxnChg>
        <pc:cxnChg chg="add del mod">
          <ac:chgData name="#TAN YI JIE JOEL#" userId="fa998536-1e98-4016-98cb-2643a32dbc1c" providerId="ADAL" clId="{0A681423-535E-4592-9ABD-DC6D1AB4AE75}" dt="2021-11-04T06:30:42.386" v="260" actId="478"/>
          <ac:cxnSpMkLst>
            <pc:docMk/>
            <pc:sldMk cId="1260651332" sldId="258"/>
            <ac:cxnSpMk id="52" creationId="{CF1D5BE9-1284-4E9E-8F3B-F89945D04C8A}"/>
          </ac:cxnSpMkLst>
        </pc:cxnChg>
        <pc:cxnChg chg="add mod">
          <ac:chgData name="#TAN YI JIE JOEL#" userId="fa998536-1e98-4016-98cb-2643a32dbc1c" providerId="ADAL" clId="{0A681423-535E-4592-9ABD-DC6D1AB4AE75}" dt="2021-11-05T12:25:46.088" v="2600"/>
          <ac:cxnSpMkLst>
            <pc:docMk/>
            <pc:sldMk cId="1260651332" sldId="258"/>
            <ac:cxnSpMk id="53" creationId="{35E71173-9017-4B09-A463-4533C4765258}"/>
          </ac:cxnSpMkLst>
        </pc:cxnChg>
        <pc:cxnChg chg="add del mod">
          <ac:chgData name="#TAN YI JIE JOEL#" userId="fa998536-1e98-4016-98cb-2643a32dbc1c" providerId="ADAL" clId="{0A681423-535E-4592-9ABD-DC6D1AB4AE75}" dt="2021-11-05T10:08:45.654" v="2026" actId="478"/>
          <ac:cxnSpMkLst>
            <pc:docMk/>
            <pc:sldMk cId="1260651332" sldId="258"/>
            <ac:cxnSpMk id="1057" creationId="{CF0129E4-FC82-4A5B-83F5-DDD3F4F73695}"/>
          </ac:cxnSpMkLst>
        </pc:cxnChg>
        <pc:cxnChg chg="add del mod ord">
          <ac:chgData name="#TAN YI JIE JOEL#" userId="fa998536-1e98-4016-98cb-2643a32dbc1c" providerId="ADAL" clId="{0A681423-535E-4592-9ABD-DC6D1AB4AE75}" dt="2021-11-07T13:11:28.947" v="4263" actId="478"/>
          <ac:cxnSpMkLst>
            <pc:docMk/>
            <pc:sldMk cId="1260651332" sldId="258"/>
            <ac:cxnSpMk id="1063" creationId="{B3446A10-9D73-41DA-A708-82D1D54082E7}"/>
          </ac:cxnSpMkLst>
        </pc:cxnChg>
      </pc:sldChg>
      <pc:sldChg chg="addSp delSp modSp new del mod ord">
        <pc:chgData name="#TAN YI JIE JOEL#" userId="fa998536-1e98-4016-98cb-2643a32dbc1c" providerId="ADAL" clId="{0A681423-535E-4592-9ABD-DC6D1AB4AE75}" dt="2021-11-05T10:16:30.493" v="2122" actId="47"/>
        <pc:sldMkLst>
          <pc:docMk/>
          <pc:sldMk cId="3607024333" sldId="259"/>
        </pc:sldMkLst>
        <pc:picChg chg="add mod">
          <ac:chgData name="#TAN YI JIE JOEL#" userId="fa998536-1e98-4016-98cb-2643a32dbc1c" providerId="ADAL" clId="{0A681423-535E-4592-9ABD-DC6D1AB4AE75}" dt="2021-11-04T09:52:36.952" v="799"/>
          <ac:picMkLst>
            <pc:docMk/>
            <pc:sldMk cId="3607024333" sldId="259"/>
            <ac:picMk id="2" creationId="{085F6FBA-7BFC-4D1C-B984-33950B987FDF}"/>
          </ac:picMkLst>
        </pc:picChg>
        <pc:picChg chg="add mod">
          <ac:chgData name="#TAN YI JIE JOEL#" userId="fa998536-1e98-4016-98cb-2643a32dbc1c" providerId="ADAL" clId="{0A681423-535E-4592-9ABD-DC6D1AB4AE75}" dt="2021-11-05T07:35:34.275" v="1204" actId="1076"/>
          <ac:picMkLst>
            <pc:docMk/>
            <pc:sldMk cId="3607024333" sldId="259"/>
            <ac:picMk id="3" creationId="{67F4D3D0-D94C-4F67-8278-D3FF4F499CF1}"/>
          </ac:picMkLst>
        </pc:picChg>
        <pc:picChg chg="add del mod">
          <ac:chgData name="#TAN YI JIE JOEL#" userId="fa998536-1e98-4016-98cb-2643a32dbc1c" providerId="ADAL" clId="{0A681423-535E-4592-9ABD-DC6D1AB4AE75}" dt="2021-11-05T07:38:25.659" v="1210" actId="478"/>
          <ac:picMkLst>
            <pc:docMk/>
            <pc:sldMk cId="3607024333" sldId="259"/>
            <ac:picMk id="5" creationId="{89C04320-92D2-4933-B1DB-9DDDAF710EC3}"/>
          </ac:picMkLst>
        </pc:picChg>
      </pc:sldChg>
      <pc:sldChg chg="addSp delSp modSp new del mod ord">
        <pc:chgData name="#TAN YI JIE JOEL#" userId="fa998536-1e98-4016-98cb-2643a32dbc1c" providerId="ADAL" clId="{0A681423-535E-4592-9ABD-DC6D1AB4AE75}" dt="2021-11-08T14:07:46.681" v="10452" actId="47"/>
        <pc:sldMkLst>
          <pc:docMk/>
          <pc:sldMk cId="3414384003" sldId="260"/>
        </pc:sldMkLst>
        <pc:spChg chg="add del mod">
          <ac:chgData name="#TAN YI JIE JOEL#" userId="fa998536-1e98-4016-98cb-2643a32dbc1c" providerId="ADAL" clId="{0A681423-535E-4592-9ABD-DC6D1AB4AE75}" dt="2021-11-04T06:38:12.247" v="304" actId="164"/>
          <ac:spMkLst>
            <pc:docMk/>
            <pc:sldMk cId="3414384003" sldId="260"/>
            <ac:spMk id="3" creationId="{FE5591FA-7E0F-471D-828D-26C9F845DFF3}"/>
          </ac:spMkLst>
        </pc:spChg>
        <pc:spChg chg="add del mod">
          <ac:chgData name="#TAN YI JIE JOEL#" userId="fa998536-1e98-4016-98cb-2643a32dbc1c" providerId="ADAL" clId="{0A681423-535E-4592-9ABD-DC6D1AB4AE75}" dt="2021-11-04T06:38:12.247" v="304" actId="164"/>
          <ac:spMkLst>
            <pc:docMk/>
            <pc:sldMk cId="3414384003" sldId="260"/>
            <ac:spMk id="14" creationId="{4C2BE477-03B9-475A-B6A1-CB1F4C794F07}"/>
          </ac:spMkLst>
        </pc:spChg>
        <pc:spChg chg="add del mod">
          <ac:chgData name="#TAN YI JIE JOEL#" userId="fa998536-1e98-4016-98cb-2643a32dbc1c" providerId="ADAL" clId="{0A681423-535E-4592-9ABD-DC6D1AB4AE75}" dt="2021-11-04T06:38:12.247" v="304" actId="164"/>
          <ac:spMkLst>
            <pc:docMk/>
            <pc:sldMk cId="3414384003" sldId="260"/>
            <ac:spMk id="15" creationId="{17588A48-1802-44CC-ACDB-05CA413F0217}"/>
          </ac:spMkLst>
        </pc:spChg>
        <pc:spChg chg="add del mod">
          <ac:chgData name="#TAN YI JIE JOEL#" userId="fa998536-1e98-4016-98cb-2643a32dbc1c" providerId="ADAL" clId="{0A681423-535E-4592-9ABD-DC6D1AB4AE75}" dt="2021-11-04T06:38:12.247" v="304" actId="164"/>
          <ac:spMkLst>
            <pc:docMk/>
            <pc:sldMk cId="3414384003" sldId="260"/>
            <ac:spMk id="16" creationId="{5B3C0CDC-03D5-41F8-BD2E-EFCCACECF62D}"/>
          </ac:spMkLst>
        </pc:spChg>
        <pc:spChg chg="add del mod">
          <ac:chgData name="#TAN YI JIE JOEL#" userId="fa998536-1e98-4016-98cb-2643a32dbc1c" providerId="ADAL" clId="{0A681423-535E-4592-9ABD-DC6D1AB4AE75}" dt="2021-11-04T06:38:12.247" v="304" actId="164"/>
          <ac:spMkLst>
            <pc:docMk/>
            <pc:sldMk cId="3414384003" sldId="260"/>
            <ac:spMk id="17" creationId="{C722D9A9-90D3-4959-A3C7-6E4D79593A85}"/>
          </ac:spMkLst>
        </pc:spChg>
        <pc:spChg chg="mod">
          <ac:chgData name="#TAN YI JIE JOEL#" userId="fa998536-1e98-4016-98cb-2643a32dbc1c" providerId="ADAL" clId="{0A681423-535E-4592-9ABD-DC6D1AB4AE75}" dt="2021-11-05T12:49:12.664" v="2736"/>
          <ac:spMkLst>
            <pc:docMk/>
            <pc:sldMk cId="3414384003" sldId="260"/>
            <ac:spMk id="22" creationId="{02B12919-7F14-4D0E-9C84-E3B4DCD3C93D}"/>
          </ac:spMkLst>
        </pc:spChg>
        <pc:spChg chg="add del mod">
          <ac:chgData name="#TAN YI JIE JOEL#" userId="fa998536-1e98-4016-98cb-2643a32dbc1c" providerId="ADAL" clId="{0A681423-535E-4592-9ABD-DC6D1AB4AE75}" dt="2021-11-04T06:39:41.524" v="318"/>
          <ac:spMkLst>
            <pc:docMk/>
            <pc:sldMk cId="3414384003" sldId="260"/>
            <ac:spMk id="22" creationId="{37E5B719-324B-4F0F-9DA4-D856DA22A6B0}"/>
          </ac:spMkLst>
        </pc:spChg>
        <pc:spChg chg="mod">
          <ac:chgData name="#TAN YI JIE JOEL#" userId="fa998536-1e98-4016-98cb-2643a32dbc1c" providerId="ADAL" clId="{0A681423-535E-4592-9ABD-DC6D1AB4AE75}" dt="2021-11-05T12:49:12.664" v="2736"/>
          <ac:spMkLst>
            <pc:docMk/>
            <pc:sldMk cId="3414384003" sldId="260"/>
            <ac:spMk id="23" creationId="{C4B58D6B-6D7F-4C6D-8548-623FF24E2E77}"/>
          </ac:spMkLst>
        </pc:spChg>
        <pc:spChg chg="add del mod">
          <ac:chgData name="#TAN YI JIE JOEL#" userId="fa998536-1e98-4016-98cb-2643a32dbc1c" providerId="ADAL" clId="{0A681423-535E-4592-9ABD-DC6D1AB4AE75}" dt="2021-11-04T06:39:47.383" v="321" actId="478"/>
          <ac:spMkLst>
            <pc:docMk/>
            <pc:sldMk cId="3414384003" sldId="260"/>
            <ac:spMk id="24" creationId="{CB3325C5-C849-40C4-8F71-3DA12971BDED}"/>
          </ac:spMkLst>
        </pc:spChg>
        <pc:spChg chg="add del mod">
          <ac:chgData name="#TAN YI JIE JOEL#" userId="fa998536-1e98-4016-98cb-2643a32dbc1c" providerId="ADAL" clId="{0A681423-535E-4592-9ABD-DC6D1AB4AE75}" dt="2021-11-04T06:39:47.383" v="321" actId="478"/>
          <ac:spMkLst>
            <pc:docMk/>
            <pc:sldMk cId="3414384003" sldId="260"/>
            <ac:spMk id="35" creationId="{060AB843-3EDC-45E3-A693-41A607E28D3F}"/>
          </ac:spMkLst>
        </pc:spChg>
        <pc:spChg chg="add del mod">
          <ac:chgData name="#TAN YI JIE JOEL#" userId="fa998536-1e98-4016-98cb-2643a32dbc1c" providerId="ADAL" clId="{0A681423-535E-4592-9ABD-DC6D1AB4AE75}" dt="2021-11-04T06:39:47.383" v="321" actId="478"/>
          <ac:spMkLst>
            <pc:docMk/>
            <pc:sldMk cId="3414384003" sldId="260"/>
            <ac:spMk id="36" creationId="{84383391-7648-4966-8D79-AF24114D1557}"/>
          </ac:spMkLst>
        </pc:spChg>
        <pc:spChg chg="add del mod">
          <ac:chgData name="#TAN YI JIE JOEL#" userId="fa998536-1e98-4016-98cb-2643a32dbc1c" providerId="ADAL" clId="{0A681423-535E-4592-9ABD-DC6D1AB4AE75}" dt="2021-11-04T06:39:47.383" v="321" actId="478"/>
          <ac:spMkLst>
            <pc:docMk/>
            <pc:sldMk cId="3414384003" sldId="260"/>
            <ac:spMk id="37" creationId="{F85EA2BD-BFE7-4F5C-AAF2-6CDFAA6D72F8}"/>
          </ac:spMkLst>
        </pc:spChg>
        <pc:spChg chg="add del mod">
          <ac:chgData name="#TAN YI JIE JOEL#" userId="fa998536-1e98-4016-98cb-2643a32dbc1c" providerId="ADAL" clId="{0A681423-535E-4592-9ABD-DC6D1AB4AE75}" dt="2021-11-04T06:39:47.383" v="321" actId="478"/>
          <ac:spMkLst>
            <pc:docMk/>
            <pc:sldMk cId="3414384003" sldId="260"/>
            <ac:spMk id="38" creationId="{94ABF8E9-EF15-44B1-A709-2719634C0168}"/>
          </ac:spMkLst>
        </pc:spChg>
        <pc:spChg chg="add del mod">
          <ac:chgData name="#TAN YI JIE JOEL#" userId="fa998536-1e98-4016-98cb-2643a32dbc1c" providerId="ADAL" clId="{0A681423-535E-4592-9ABD-DC6D1AB4AE75}" dt="2021-11-04T06:39:58.916" v="324" actId="478"/>
          <ac:spMkLst>
            <pc:docMk/>
            <pc:sldMk cId="3414384003" sldId="260"/>
            <ac:spMk id="42" creationId="{9F02997D-3C54-4B4A-B4DC-81E5DF099D29}"/>
          </ac:spMkLst>
        </pc:spChg>
        <pc:spChg chg="mod">
          <ac:chgData name="#TAN YI JIE JOEL#" userId="fa998536-1e98-4016-98cb-2643a32dbc1c" providerId="ADAL" clId="{0A681423-535E-4592-9ABD-DC6D1AB4AE75}" dt="2021-11-05T12:49:12.664" v="2736"/>
          <ac:spMkLst>
            <pc:docMk/>
            <pc:sldMk cId="3414384003" sldId="260"/>
            <ac:spMk id="43" creationId="{17CAE0BF-A8A4-4A88-8574-DF1DD541BC06}"/>
          </ac:spMkLst>
        </pc:spChg>
        <pc:spChg chg="mod">
          <ac:chgData name="#TAN YI JIE JOEL#" userId="fa998536-1e98-4016-98cb-2643a32dbc1c" providerId="ADAL" clId="{0A681423-535E-4592-9ABD-DC6D1AB4AE75}" dt="2021-11-08T06:00:50.370" v="6417" actId="1076"/>
          <ac:spMkLst>
            <pc:docMk/>
            <pc:sldMk cId="3414384003" sldId="260"/>
            <ac:spMk id="45" creationId="{394E5A30-5CD3-4437-A4F2-A8D01DAC41C1}"/>
          </ac:spMkLst>
        </pc:spChg>
        <pc:spChg chg="mod">
          <ac:chgData name="#TAN YI JIE JOEL#" userId="fa998536-1e98-4016-98cb-2643a32dbc1c" providerId="ADAL" clId="{0A681423-535E-4592-9ABD-DC6D1AB4AE75}" dt="2021-11-08T06:00:50.370" v="6417" actId="1076"/>
          <ac:spMkLst>
            <pc:docMk/>
            <pc:sldMk cId="3414384003" sldId="260"/>
            <ac:spMk id="46" creationId="{424B749D-6789-4565-B1C5-C55F36A29A9F}"/>
          </ac:spMkLst>
        </pc:spChg>
        <pc:spChg chg="mod">
          <ac:chgData name="#TAN YI JIE JOEL#" userId="fa998536-1e98-4016-98cb-2643a32dbc1c" providerId="ADAL" clId="{0A681423-535E-4592-9ABD-DC6D1AB4AE75}" dt="2021-11-08T06:00:50.370" v="6417" actId="1076"/>
          <ac:spMkLst>
            <pc:docMk/>
            <pc:sldMk cId="3414384003" sldId="260"/>
            <ac:spMk id="52" creationId="{E66590C1-3E90-4682-8982-CBBD0E8C2E7B}"/>
          </ac:spMkLst>
        </pc:spChg>
        <pc:spChg chg="mod">
          <ac:chgData name="#TAN YI JIE JOEL#" userId="fa998536-1e98-4016-98cb-2643a32dbc1c" providerId="ADAL" clId="{0A681423-535E-4592-9ABD-DC6D1AB4AE75}" dt="2021-11-08T06:00:50.370" v="6417" actId="1076"/>
          <ac:spMkLst>
            <pc:docMk/>
            <pc:sldMk cId="3414384003" sldId="260"/>
            <ac:spMk id="53" creationId="{8BFAEA36-9C3C-43A4-B947-5449A9AE581C}"/>
          </ac:spMkLst>
        </pc:spChg>
        <pc:spChg chg="mod">
          <ac:chgData name="#TAN YI JIE JOEL#" userId="fa998536-1e98-4016-98cb-2643a32dbc1c" providerId="ADAL" clId="{0A681423-535E-4592-9ABD-DC6D1AB4AE75}" dt="2021-11-08T06:00:50.370" v="6417" actId="1076"/>
          <ac:spMkLst>
            <pc:docMk/>
            <pc:sldMk cId="3414384003" sldId="260"/>
            <ac:spMk id="54" creationId="{F1472FE9-290F-477E-B947-5CC0838AB186}"/>
          </ac:spMkLst>
        </pc:spChg>
        <pc:grpChg chg="add mod">
          <ac:chgData name="#TAN YI JIE JOEL#" userId="fa998536-1e98-4016-98cb-2643a32dbc1c" providerId="ADAL" clId="{0A681423-535E-4592-9ABD-DC6D1AB4AE75}" dt="2021-11-05T12:49:16.828" v="2738" actId="1076"/>
          <ac:grpSpMkLst>
            <pc:docMk/>
            <pc:sldMk cId="3414384003" sldId="260"/>
            <ac:grpSpMk id="21" creationId="{57A6D307-FEE7-4EBD-9376-9E6615F1E260}"/>
          </ac:grpSpMkLst>
        </pc:grpChg>
        <pc:grpChg chg="add del mod">
          <ac:chgData name="#TAN YI JIE JOEL#" userId="fa998536-1e98-4016-98cb-2643a32dbc1c" providerId="ADAL" clId="{0A681423-535E-4592-9ABD-DC6D1AB4AE75}" dt="2021-11-04T06:38:38.914" v="305" actId="478"/>
          <ac:grpSpMkLst>
            <pc:docMk/>
            <pc:sldMk cId="3414384003" sldId="260"/>
            <ac:grpSpMk id="21" creationId="{EBAEB417-AD49-4A2B-B732-B5A6C5866CE6}"/>
          </ac:grpSpMkLst>
        </pc:grpChg>
        <pc:grpChg chg="add mod">
          <ac:chgData name="#TAN YI JIE JOEL#" userId="fa998536-1e98-4016-98cb-2643a32dbc1c" providerId="ADAL" clId="{0A681423-535E-4592-9ABD-DC6D1AB4AE75}" dt="2021-11-08T06:00:50.370" v="6417" actId="1076"/>
          <ac:grpSpMkLst>
            <pc:docMk/>
            <pc:sldMk cId="3414384003" sldId="260"/>
            <ac:grpSpMk id="44" creationId="{1ED29E6E-2373-4CF2-877F-84EC9EB94A67}"/>
          </ac:grpSpMkLst>
        </pc:grpChg>
        <pc:picChg chg="add del mod">
          <ac:chgData name="#TAN YI JIE JOEL#" userId="fa998536-1e98-4016-98cb-2643a32dbc1c" providerId="ADAL" clId="{0A681423-535E-4592-9ABD-DC6D1AB4AE75}" dt="2021-11-04T06:38:05.922" v="303" actId="478"/>
          <ac:picMkLst>
            <pc:docMk/>
            <pc:sldMk cId="3414384003" sldId="260"/>
            <ac:picMk id="2" creationId="{5F7CA331-B0D1-43E2-9582-6EB2E9E670C1}"/>
          </ac:picMkLst>
        </pc:picChg>
        <pc:picChg chg="add del mod">
          <ac:chgData name="#TAN YI JIE JOEL#" userId="fa998536-1e98-4016-98cb-2643a32dbc1c" providerId="ADAL" clId="{0A681423-535E-4592-9ABD-DC6D1AB4AE75}" dt="2021-11-04T06:39:48.298" v="322" actId="478"/>
          <ac:picMkLst>
            <pc:docMk/>
            <pc:sldMk cId="3414384003" sldId="260"/>
            <ac:picMk id="23" creationId="{EB3410C1-91A0-4784-A1F5-42A75325D8E8}"/>
          </ac:picMkLst>
        </pc:picChg>
        <pc:picChg chg="mod">
          <ac:chgData name="#TAN YI JIE JOEL#" userId="fa998536-1e98-4016-98cb-2643a32dbc1c" providerId="ADAL" clId="{0A681423-535E-4592-9ABD-DC6D1AB4AE75}" dt="2021-11-08T06:00:50.370" v="6417" actId="1076"/>
          <ac:picMkLst>
            <pc:docMk/>
            <pc:sldMk cId="3414384003" sldId="260"/>
            <ac:picMk id="47" creationId="{9D1F3439-86C1-47E5-9CA5-40580AE18814}"/>
          </ac:picMkLst>
        </pc:picChg>
        <pc:picChg chg="mod">
          <ac:chgData name="#TAN YI JIE JOEL#" userId="fa998536-1e98-4016-98cb-2643a32dbc1c" providerId="ADAL" clId="{0A681423-535E-4592-9ABD-DC6D1AB4AE75}" dt="2021-11-08T06:00:50.370" v="6417" actId="1076"/>
          <ac:picMkLst>
            <pc:docMk/>
            <pc:sldMk cId="3414384003" sldId="260"/>
            <ac:picMk id="48" creationId="{B1A483DE-F7AA-4F12-9660-DB3987D04D48}"/>
          </ac:picMkLst>
        </pc:picChg>
        <pc:picChg chg="mod">
          <ac:chgData name="#TAN YI JIE JOEL#" userId="fa998536-1e98-4016-98cb-2643a32dbc1c" providerId="ADAL" clId="{0A681423-535E-4592-9ABD-DC6D1AB4AE75}" dt="2021-11-08T06:00:50.370" v="6417" actId="1076"/>
          <ac:picMkLst>
            <pc:docMk/>
            <pc:sldMk cId="3414384003" sldId="260"/>
            <ac:picMk id="49" creationId="{BF223255-8E9B-4F2F-A07F-D287A071604F}"/>
          </ac:picMkLst>
        </pc:picChg>
        <pc:picChg chg="mod">
          <ac:chgData name="#TAN YI JIE JOEL#" userId="fa998536-1e98-4016-98cb-2643a32dbc1c" providerId="ADAL" clId="{0A681423-535E-4592-9ABD-DC6D1AB4AE75}" dt="2021-11-08T06:00:50.370" v="6417" actId="1076"/>
          <ac:picMkLst>
            <pc:docMk/>
            <pc:sldMk cId="3414384003" sldId="260"/>
            <ac:picMk id="50" creationId="{90CC87C7-B4B6-423C-B069-6329C8DBFBB3}"/>
          </ac:picMkLst>
        </pc:picChg>
        <pc:picChg chg="mod">
          <ac:chgData name="#TAN YI JIE JOEL#" userId="fa998536-1e98-4016-98cb-2643a32dbc1c" providerId="ADAL" clId="{0A681423-535E-4592-9ABD-DC6D1AB4AE75}" dt="2021-11-08T06:00:50.370" v="6417" actId="1076"/>
          <ac:picMkLst>
            <pc:docMk/>
            <pc:sldMk cId="3414384003" sldId="260"/>
            <ac:picMk id="51" creationId="{D7A6D192-817B-4AAC-975E-6F4A5FD8DD94}"/>
          </ac:picMkLst>
        </pc:picChg>
        <pc:picChg chg="mod">
          <ac:chgData name="#TAN YI JIE JOEL#" userId="fa998536-1e98-4016-98cb-2643a32dbc1c" providerId="ADAL" clId="{0A681423-535E-4592-9ABD-DC6D1AB4AE75}" dt="2021-11-08T06:00:50.370" v="6417" actId="1076"/>
          <ac:picMkLst>
            <pc:docMk/>
            <pc:sldMk cId="3414384003" sldId="260"/>
            <ac:picMk id="55" creationId="{6727ECD2-F2F4-434C-9B82-B4D4A132DB68}"/>
          </ac:picMkLst>
        </pc:picChg>
        <pc:picChg chg="mod">
          <ac:chgData name="#TAN YI JIE JOEL#" userId="fa998536-1e98-4016-98cb-2643a32dbc1c" providerId="ADAL" clId="{0A681423-535E-4592-9ABD-DC6D1AB4AE75}" dt="2021-11-08T06:00:50.370" v="6417" actId="1076"/>
          <ac:picMkLst>
            <pc:docMk/>
            <pc:sldMk cId="3414384003" sldId="260"/>
            <ac:picMk id="56" creationId="{76672725-3B93-4556-B25F-6EE9E249D294}"/>
          </ac:picMkLst>
        </pc:picChg>
        <pc:picChg chg="mod">
          <ac:chgData name="#TAN YI JIE JOEL#" userId="fa998536-1e98-4016-98cb-2643a32dbc1c" providerId="ADAL" clId="{0A681423-535E-4592-9ABD-DC6D1AB4AE75}" dt="2021-11-08T06:00:50.370" v="6417" actId="1076"/>
          <ac:picMkLst>
            <pc:docMk/>
            <pc:sldMk cId="3414384003" sldId="260"/>
            <ac:picMk id="57" creationId="{3B85B32F-0F04-4EA2-8B51-F4BED7D4EB0E}"/>
          </ac:picMkLst>
        </pc:picChg>
        <pc:picChg chg="mod">
          <ac:chgData name="#TAN YI JIE JOEL#" userId="fa998536-1e98-4016-98cb-2643a32dbc1c" providerId="ADAL" clId="{0A681423-535E-4592-9ABD-DC6D1AB4AE75}" dt="2021-11-08T06:00:50.370" v="6417" actId="1076"/>
          <ac:picMkLst>
            <pc:docMk/>
            <pc:sldMk cId="3414384003" sldId="260"/>
            <ac:picMk id="58" creationId="{67EAB8BD-1264-457C-856D-B965F3DB6D30}"/>
          </ac:picMkLst>
        </pc:picChg>
        <pc:picChg chg="mod">
          <ac:chgData name="#TAN YI JIE JOEL#" userId="fa998536-1e98-4016-98cb-2643a32dbc1c" providerId="ADAL" clId="{0A681423-535E-4592-9ABD-DC6D1AB4AE75}" dt="2021-11-08T06:00:50.370" v="6417" actId="1076"/>
          <ac:picMkLst>
            <pc:docMk/>
            <pc:sldMk cId="3414384003" sldId="260"/>
            <ac:picMk id="59" creationId="{8C297431-F0E8-4B03-AD60-298FA29A54E0}"/>
          </ac:picMkLst>
        </pc:picChg>
        <pc:cxnChg chg="add del mod">
          <ac:chgData name="#TAN YI JIE JOEL#" userId="fa998536-1e98-4016-98cb-2643a32dbc1c" providerId="ADAL" clId="{0A681423-535E-4592-9ABD-DC6D1AB4AE75}" dt="2021-11-04T06:38:12.247" v="304" actId="164"/>
          <ac:cxnSpMkLst>
            <pc:docMk/>
            <pc:sldMk cId="3414384003" sldId="260"/>
            <ac:cxnSpMk id="4" creationId="{A7839D2B-E4FC-481D-B74A-C2255D5E306B}"/>
          </ac:cxnSpMkLst>
        </pc:cxnChg>
        <pc:cxnChg chg="add del mod">
          <ac:chgData name="#TAN YI JIE JOEL#" userId="fa998536-1e98-4016-98cb-2643a32dbc1c" providerId="ADAL" clId="{0A681423-535E-4592-9ABD-DC6D1AB4AE75}" dt="2021-11-04T06:38:12.247" v="304" actId="164"/>
          <ac:cxnSpMkLst>
            <pc:docMk/>
            <pc:sldMk cId="3414384003" sldId="260"/>
            <ac:cxnSpMk id="5" creationId="{00F9515C-FF6E-4878-A86D-B6C258808AF3}"/>
          </ac:cxnSpMkLst>
        </pc:cxnChg>
        <pc:cxnChg chg="add del mod">
          <ac:chgData name="#TAN YI JIE JOEL#" userId="fa998536-1e98-4016-98cb-2643a32dbc1c" providerId="ADAL" clId="{0A681423-535E-4592-9ABD-DC6D1AB4AE75}" dt="2021-11-04T06:38:12.247" v="304" actId="164"/>
          <ac:cxnSpMkLst>
            <pc:docMk/>
            <pc:sldMk cId="3414384003" sldId="260"/>
            <ac:cxnSpMk id="6" creationId="{7667B2D6-3DC6-4044-AF9F-FD0E654689E3}"/>
          </ac:cxnSpMkLst>
        </pc:cxnChg>
        <pc:cxnChg chg="add del mod">
          <ac:chgData name="#TAN YI JIE JOEL#" userId="fa998536-1e98-4016-98cb-2643a32dbc1c" providerId="ADAL" clId="{0A681423-535E-4592-9ABD-DC6D1AB4AE75}" dt="2021-11-04T06:38:12.247" v="304" actId="164"/>
          <ac:cxnSpMkLst>
            <pc:docMk/>
            <pc:sldMk cId="3414384003" sldId="260"/>
            <ac:cxnSpMk id="7" creationId="{B4427F30-28DE-4E30-A32B-A8C4B649AABE}"/>
          </ac:cxnSpMkLst>
        </pc:cxnChg>
        <pc:cxnChg chg="add del mod">
          <ac:chgData name="#TAN YI JIE JOEL#" userId="fa998536-1e98-4016-98cb-2643a32dbc1c" providerId="ADAL" clId="{0A681423-535E-4592-9ABD-DC6D1AB4AE75}" dt="2021-11-04T06:38:12.247" v="304" actId="164"/>
          <ac:cxnSpMkLst>
            <pc:docMk/>
            <pc:sldMk cId="3414384003" sldId="260"/>
            <ac:cxnSpMk id="8" creationId="{67CFFAD4-8474-451D-BE93-670DED995D66}"/>
          </ac:cxnSpMkLst>
        </pc:cxnChg>
        <pc:cxnChg chg="add del mod">
          <ac:chgData name="#TAN YI JIE JOEL#" userId="fa998536-1e98-4016-98cb-2643a32dbc1c" providerId="ADAL" clId="{0A681423-535E-4592-9ABD-DC6D1AB4AE75}" dt="2021-11-04T06:38:12.247" v="304" actId="164"/>
          <ac:cxnSpMkLst>
            <pc:docMk/>
            <pc:sldMk cId="3414384003" sldId="260"/>
            <ac:cxnSpMk id="9" creationId="{253BC911-2391-4246-BA5F-8A8976CE26A9}"/>
          </ac:cxnSpMkLst>
        </pc:cxnChg>
        <pc:cxnChg chg="add del mod">
          <ac:chgData name="#TAN YI JIE JOEL#" userId="fa998536-1e98-4016-98cb-2643a32dbc1c" providerId="ADAL" clId="{0A681423-535E-4592-9ABD-DC6D1AB4AE75}" dt="2021-11-04T06:38:12.247" v="304" actId="164"/>
          <ac:cxnSpMkLst>
            <pc:docMk/>
            <pc:sldMk cId="3414384003" sldId="260"/>
            <ac:cxnSpMk id="10" creationId="{0A87371C-F277-47C5-99EE-AC2F507D9227}"/>
          </ac:cxnSpMkLst>
        </pc:cxnChg>
        <pc:cxnChg chg="add del mod">
          <ac:chgData name="#TAN YI JIE JOEL#" userId="fa998536-1e98-4016-98cb-2643a32dbc1c" providerId="ADAL" clId="{0A681423-535E-4592-9ABD-DC6D1AB4AE75}" dt="2021-11-04T06:38:12.247" v="304" actId="164"/>
          <ac:cxnSpMkLst>
            <pc:docMk/>
            <pc:sldMk cId="3414384003" sldId="260"/>
            <ac:cxnSpMk id="11" creationId="{B69F272C-4EAA-40FC-9CA7-C86653AA390F}"/>
          </ac:cxnSpMkLst>
        </pc:cxnChg>
        <pc:cxnChg chg="add del mod">
          <ac:chgData name="#TAN YI JIE JOEL#" userId="fa998536-1e98-4016-98cb-2643a32dbc1c" providerId="ADAL" clId="{0A681423-535E-4592-9ABD-DC6D1AB4AE75}" dt="2021-11-04T06:38:12.247" v="304" actId="164"/>
          <ac:cxnSpMkLst>
            <pc:docMk/>
            <pc:sldMk cId="3414384003" sldId="260"/>
            <ac:cxnSpMk id="12" creationId="{376C47F5-F53D-4FE4-9B07-AB7E591941E1}"/>
          </ac:cxnSpMkLst>
        </pc:cxnChg>
        <pc:cxnChg chg="add del mod">
          <ac:chgData name="#TAN YI JIE JOEL#" userId="fa998536-1e98-4016-98cb-2643a32dbc1c" providerId="ADAL" clId="{0A681423-535E-4592-9ABD-DC6D1AB4AE75}" dt="2021-11-04T06:38:12.247" v="304" actId="164"/>
          <ac:cxnSpMkLst>
            <pc:docMk/>
            <pc:sldMk cId="3414384003" sldId="260"/>
            <ac:cxnSpMk id="13" creationId="{991A8525-63BB-4433-AE28-2B0BEEA5C345}"/>
          </ac:cxnSpMkLst>
        </pc:cxnChg>
        <pc:cxnChg chg="add del mod">
          <ac:chgData name="#TAN YI JIE JOEL#" userId="fa998536-1e98-4016-98cb-2643a32dbc1c" providerId="ADAL" clId="{0A681423-535E-4592-9ABD-DC6D1AB4AE75}" dt="2021-11-04T06:38:12.247" v="304" actId="164"/>
          <ac:cxnSpMkLst>
            <pc:docMk/>
            <pc:sldMk cId="3414384003" sldId="260"/>
            <ac:cxnSpMk id="18" creationId="{8EBB8879-E219-478D-B44A-CD8A0EB8DC33}"/>
          </ac:cxnSpMkLst>
        </pc:cxnChg>
        <pc:cxnChg chg="add del mod">
          <ac:chgData name="#TAN YI JIE JOEL#" userId="fa998536-1e98-4016-98cb-2643a32dbc1c" providerId="ADAL" clId="{0A681423-535E-4592-9ABD-DC6D1AB4AE75}" dt="2021-11-04T06:38:12.247" v="304" actId="164"/>
          <ac:cxnSpMkLst>
            <pc:docMk/>
            <pc:sldMk cId="3414384003" sldId="260"/>
            <ac:cxnSpMk id="19" creationId="{6CFB45C3-4A94-482D-8739-1E00B9B273D6}"/>
          </ac:cxnSpMkLst>
        </pc:cxnChg>
        <pc:cxnChg chg="add del mod">
          <ac:chgData name="#TAN YI JIE JOEL#" userId="fa998536-1e98-4016-98cb-2643a32dbc1c" providerId="ADAL" clId="{0A681423-535E-4592-9ABD-DC6D1AB4AE75}" dt="2021-11-04T06:38:12.247" v="304" actId="164"/>
          <ac:cxnSpMkLst>
            <pc:docMk/>
            <pc:sldMk cId="3414384003" sldId="260"/>
            <ac:cxnSpMk id="20" creationId="{A26C8567-109B-4683-93EF-22E33C9A3E22}"/>
          </ac:cxnSpMkLst>
        </pc:cxnChg>
        <pc:cxnChg chg="add del mod">
          <ac:chgData name="#TAN YI JIE JOEL#" userId="fa998536-1e98-4016-98cb-2643a32dbc1c" providerId="ADAL" clId="{0A681423-535E-4592-9ABD-DC6D1AB4AE75}" dt="2021-11-04T06:39:47.383" v="321" actId="478"/>
          <ac:cxnSpMkLst>
            <pc:docMk/>
            <pc:sldMk cId="3414384003" sldId="260"/>
            <ac:cxnSpMk id="25" creationId="{75611205-600C-4696-A13D-5307956DC716}"/>
          </ac:cxnSpMkLst>
        </pc:cxnChg>
        <pc:cxnChg chg="add del mod">
          <ac:chgData name="#TAN YI JIE JOEL#" userId="fa998536-1e98-4016-98cb-2643a32dbc1c" providerId="ADAL" clId="{0A681423-535E-4592-9ABD-DC6D1AB4AE75}" dt="2021-11-04T06:39:47.383" v="321" actId="478"/>
          <ac:cxnSpMkLst>
            <pc:docMk/>
            <pc:sldMk cId="3414384003" sldId="260"/>
            <ac:cxnSpMk id="26" creationId="{F10C76B5-12FE-4CAA-8572-F2C0E599EA6F}"/>
          </ac:cxnSpMkLst>
        </pc:cxnChg>
        <pc:cxnChg chg="add del mod">
          <ac:chgData name="#TAN YI JIE JOEL#" userId="fa998536-1e98-4016-98cb-2643a32dbc1c" providerId="ADAL" clId="{0A681423-535E-4592-9ABD-DC6D1AB4AE75}" dt="2021-11-04T06:39:47.383" v="321" actId="478"/>
          <ac:cxnSpMkLst>
            <pc:docMk/>
            <pc:sldMk cId="3414384003" sldId="260"/>
            <ac:cxnSpMk id="27" creationId="{00C15E2A-7810-405E-8CB3-0906F963F15D}"/>
          </ac:cxnSpMkLst>
        </pc:cxnChg>
        <pc:cxnChg chg="add del mod">
          <ac:chgData name="#TAN YI JIE JOEL#" userId="fa998536-1e98-4016-98cb-2643a32dbc1c" providerId="ADAL" clId="{0A681423-535E-4592-9ABD-DC6D1AB4AE75}" dt="2021-11-04T06:39:47.383" v="321" actId="478"/>
          <ac:cxnSpMkLst>
            <pc:docMk/>
            <pc:sldMk cId="3414384003" sldId="260"/>
            <ac:cxnSpMk id="28" creationId="{64B5BA7B-71C3-4D87-9542-1B435BD50DD6}"/>
          </ac:cxnSpMkLst>
        </pc:cxnChg>
        <pc:cxnChg chg="add del mod">
          <ac:chgData name="#TAN YI JIE JOEL#" userId="fa998536-1e98-4016-98cb-2643a32dbc1c" providerId="ADAL" clId="{0A681423-535E-4592-9ABD-DC6D1AB4AE75}" dt="2021-11-04T06:39:47.383" v="321" actId="478"/>
          <ac:cxnSpMkLst>
            <pc:docMk/>
            <pc:sldMk cId="3414384003" sldId="260"/>
            <ac:cxnSpMk id="29" creationId="{7A3BCA56-9DBE-4D60-8810-75DA36F968AB}"/>
          </ac:cxnSpMkLst>
        </pc:cxnChg>
        <pc:cxnChg chg="add del mod">
          <ac:chgData name="#TAN YI JIE JOEL#" userId="fa998536-1e98-4016-98cb-2643a32dbc1c" providerId="ADAL" clId="{0A681423-535E-4592-9ABD-DC6D1AB4AE75}" dt="2021-11-04T06:39:47.383" v="321" actId="478"/>
          <ac:cxnSpMkLst>
            <pc:docMk/>
            <pc:sldMk cId="3414384003" sldId="260"/>
            <ac:cxnSpMk id="30" creationId="{E1EFA7B9-342E-4297-AAD4-1A7C0E5DAD8E}"/>
          </ac:cxnSpMkLst>
        </pc:cxnChg>
        <pc:cxnChg chg="add del mod">
          <ac:chgData name="#TAN YI JIE JOEL#" userId="fa998536-1e98-4016-98cb-2643a32dbc1c" providerId="ADAL" clId="{0A681423-535E-4592-9ABD-DC6D1AB4AE75}" dt="2021-11-04T06:39:47.383" v="321" actId="478"/>
          <ac:cxnSpMkLst>
            <pc:docMk/>
            <pc:sldMk cId="3414384003" sldId="260"/>
            <ac:cxnSpMk id="31" creationId="{89A3253D-01CF-4E50-BEC5-C3DC3EA6A50C}"/>
          </ac:cxnSpMkLst>
        </pc:cxnChg>
        <pc:cxnChg chg="add del mod">
          <ac:chgData name="#TAN YI JIE JOEL#" userId="fa998536-1e98-4016-98cb-2643a32dbc1c" providerId="ADAL" clId="{0A681423-535E-4592-9ABD-DC6D1AB4AE75}" dt="2021-11-04T06:39:47.383" v="321" actId="478"/>
          <ac:cxnSpMkLst>
            <pc:docMk/>
            <pc:sldMk cId="3414384003" sldId="260"/>
            <ac:cxnSpMk id="32" creationId="{DC2619E6-4403-4A32-A8D2-19E7A739D5D1}"/>
          </ac:cxnSpMkLst>
        </pc:cxnChg>
        <pc:cxnChg chg="add del mod">
          <ac:chgData name="#TAN YI JIE JOEL#" userId="fa998536-1e98-4016-98cb-2643a32dbc1c" providerId="ADAL" clId="{0A681423-535E-4592-9ABD-DC6D1AB4AE75}" dt="2021-11-04T06:39:47.383" v="321" actId="478"/>
          <ac:cxnSpMkLst>
            <pc:docMk/>
            <pc:sldMk cId="3414384003" sldId="260"/>
            <ac:cxnSpMk id="33" creationId="{95453FBC-8A85-44AE-82C6-A9BE656F6FDB}"/>
          </ac:cxnSpMkLst>
        </pc:cxnChg>
        <pc:cxnChg chg="add del mod">
          <ac:chgData name="#TAN YI JIE JOEL#" userId="fa998536-1e98-4016-98cb-2643a32dbc1c" providerId="ADAL" clId="{0A681423-535E-4592-9ABD-DC6D1AB4AE75}" dt="2021-11-04T06:39:47.383" v="321" actId="478"/>
          <ac:cxnSpMkLst>
            <pc:docMk/>
            <pc:sldMk cId="3414384003" sldId="260"/>
            <ac:cxnSpMk id="34" creationId="{7C8FEBCB-9F9E-42EC-8975-55802D3DF477}"/>
          </ac:cxnSpMkLst>
        </pc:cxnChg>
        <pc:cxnChg chg="add del mod">
          <ac:chgData name="#TAN YI JIE JOEL#" userId="fa998536-1e98-4016-98cb-2643a32dbc1c" providerId="ADAL" clId="{0A681423-535E-4592-9ABD-DC6D1AB4AE75}" dt="2021-11-04T06:39:47.383" v="321" actId="478"/>
          <ac:cxnSpMkLst>
            <pc:docMk/>
            <pc:sldMk cId="3414384003" sldId="260"/>
            <ac:cxnSpMk id="39" creationId="{E3A1330A-5AD0-48D6-AAB6-D0CD85C689FA}"/>
          </ac:cxnSpMkLst>
        </pc:cxnChg>
        <pc:cxnChg chg="add del mod">
          <ac:chgData name="#TAN YI JIE JOEL#" userId="fa998536-1e98-4016-98cb-2643a32dbc1c" providerId="ADAL" clId="{0A681423-535E-4592-9ABD-DC6D1AB4AE75}" dt="2021-11-04T06:39:47.383" v="321" actId="478"/>
          <ac:cxnSpMkLst>
            <pc:docMk/>
            <pc:sldMk cId="3414384003" sldId="260"/>
            <ac:cxnSpMk id="40" creationId="{8DE3BD55-C012-4E24-893B-B9DA575BC918}"/>
          </ac:cxnSpMkLst>
        </pc:cxnChg>
        <pc:cxnChg chg="add del mod">
          <ac:chgData name="#TAN YI JIE JOEL#" userId="fa998536-1e98-4016-98cb-2643a32dbc1c" providerId="ADAL" clId="{0A681423-535E-4592-9ABD-DC6D1AB4AE75}" dt="2021-11-04T06:39:47.383" v="321" actId="478"/>
          <ac:cxnSpMkLst>
            <pc:docMk/>
            <pc:sldMk cId="3414384003" sldId="260"/>
            <ac:cxnSpMk id="41" creationId="{005F3DBB-307F-43F4-965C-E9CB9190CE2E}"/>
          </ac:cxnSpMkLst>
        </pc:cxnChg>
      </pc:sldChg>
      <pc:sldChg chg="addSp delSp modSp new mod">
        <pc:chgData name="#TAN YI JIE JOEL#" userId="fa998536-1e98-4016-98cb-2643a32dbc1c" providerId="ADAL" clId="{0A681423-535E-4592-9ABD-DC6D1AB4AE75}" dt="2021-11-07T13:21:29.881" v="4504" actId="14100"/>
        <pc:sldMkLst>
          <pc:docMk/>
          <pc:sldMk cId="950377118" sldId="261"/>
        </pc:sldMkLst>
        <pc:spChg chg="add del mod">
          <ac:chgData name="#TAN YI JIE JOEL#" userId="fa998536-1e98-4016-98cb-2643a32dbc1c" providerId="ADAL" clId="{0A681423-535E-4592-9ABD-DC6D1AB4AE75}" dt="2021-11-05T10:20:32.446" v="2213" actId="478"/>
          <ac:spMkLst>
            <pc:docMk/>
            <pc:sldMk cId="950377118" sldId="261"/>
            <ac:spMk id="3" creationId="{96ED644E-5FA3-4CFC-B848-295C8EFE90D7}"/>
          </ac:spMkLst>
        </pc:spChg>
        <pc:spChg chg="add mod">
          <ac:chgData name="#TAN YI JIE JOEL#" userId="fa998536-1e98-4016-98cb-2643a32dbc1c" providerId="ADAL" clId="{0A681423-535E-4592-9ABD-DC6D1AB4AE75}" dt="2021-11-05T12:49:05.651" v="2734" actId="164"/>
          <ac:spMkLst>
            <pc:docMk/>
            <pc:sldMk cId="950377118" sldId="261"/>
            <ac:spMk id="4" creationId="{7A0681B4-EEA1-45D4-8627-F09C40A771B6}"/>
          </ac:spMkLst>
        </pc:spChg>
        <pc:spChg chg="add del">
          <ac:chgData name="#TAN YI JIE JOEL#" userId="fa998536-1e98-4016-98cb-2643a32dbc1c" providerId="ADAL" clId="{0A681423-535E-4592-9ABD-DC6D1AB4AE75}" dt="2021-11-05T10:25:50.667" v="2298"/>
          <ac:spMkLst>
            <pc:docMk/>
            <pc:sldMk cId="950377118" sldId="261"/>
            <ac:spMk id="5" creationId="{8678929A-F1E8-441D-9E52-D6C581A25807}"/>
          </ac:spMkLst>
        </pc:spChg>
        <pc:spChg chg="add del">
          <ac:chgData name="#TAN YI JIE JOEL#" userId="fa998536-1e98-4016-98cb-2643a32dbc1c" providerId="ADAL" clId="{0A681423-535E-4592-9ABD-DC6D1AB4AE75}" dt="2021-11-05T10:26:30.338" v="2308"/>
          <ac:spMkLst>
            <pc:docMk/>
            <pc:sldMk cId="950377118" sldId="261"/>
            <ac:spMk id="6" creationId="{32BFB837-D6E1-4A33-A6AA-17BCEB108F27}"/>
          </ac:spMkLst>
        </pc:spChg>
        <pc:spChg chg="add del">
          <ac:chgData name="#TAN YI JIE JOEL#" userId="fa998536-1e98-4016-98cb-2643a32dbc1c" providerId="ADAL" clId="{0A681423-535E-4592-9ABD-DC6D1AB4AE75}" dt="2021-11-05T10:28:16.713" v="2313"/>
          <ac:spMkLst>
            <pc:docMk/>
            <pc:sldMk cId="950377118" sldId="261"/>
            <ac:spMk id="7" creationId="{5548F38B-B778-4995-9274-6B5D113B51B9}"/>
          </ac:spMkLst>
        </pc:spChg>
        <pc:spChg chg="add mod">
          <ac:chgData name="#TAN YI JIE JOEL#" userId="fa998536-1e98-4016-98cb-2643a32dbc1c" providerId="ADAL" clId="{0A681423-535E-4592-9ABD-DC6D1AB4AE75}" dt="2021-11-05T12:49:05.651" v="2734" actId="164"/>
          <ac:spMkLst>
            <pc:docMk/>
            <pc:sldMk cId="950377118" sldId="261"/>
            <ac:spMk id="8" creationId="{6A41A2AA-BEFE-4BB6-8E57-241469305E57}"/>
          </ac:spMkLst>
        </pc:spChg>
        <pc:spChg chg="add mod">
          <ac:chgData name="#TAN YI JIE JOEL#" userId="fa998536-1e98-4016-98cb-2643a32dbc1c" providerId="ADAL" clId="{0A681423-535E-4592-9ABD-DC6D1AB4AE75}" dt="2021-11-05T12:49:05.651" v="2734" actId="164"/>
          <ac:spMkLst>
            <pc:docMk/>
            <pc:sldMk cId="950377118" sldId="261"/>
            <ac:spMk id="9" creationId="{45877CCF-74E7-427F-A01F-9D990F145BBA}"/>
          </ac:spMkLst>
        </pc:spChg>
        <pc:spChg chg="add del">
          <ac:chgData name="#TAN YI JIE JOEL#" userId="fa998536-1e98-4016-98cb-2643a32dbc1c" providerId="ADAL" clId="{0A681423-535E-4592-9ABD-DC6D1AB4AE75}" dt="2021-11-05T13:23:11.464" v="3608" actId="22"/>
          <ac:spMkLst>
            <pc:docMk/>
            <pc:sldMk cId="950377118" sldId="261"/>
            <ac:spMk id="12" creationId="{D30EA7B1-050D-4853-9AF8-B0D2E899B4E3}"/>
          </ac:spMkLst>
        </pc:spChg>
        <pc:spChg chg="add mod">
          <ac:chgData name="#TAN YI JIE JOEL#" userId="fa998536-1e98-4016-98cb-2643a32dbc1c" providerId="ADAL" clId="{0A681423-535E-4592-9ABD-DC6D1AB4AE75}" dt="2021-11-05T13:27:53.713" v="3716" actId="14100"/>
          <ac:spMkLst>
            <pc:docMk/>
            <pc:sldMk cId="950377118" sldId="261"/>
            <ac:spMk id="13" creationId="{86FA857D-74A3-41A1-9DAB-5F17D34704DC}"/>
          </ac:spMkLst>
        </pc:spChg>
        <pc:spChg chg="mod">
          <ac:chgData name="#TAN YI JIE JOEL#" userId="fa998536-1e98-4016-98cb-2643a32dbc1c" providerId="ADAL" clId="{0A681423-535E-4592-9ABD-DC6D1AB4AE75}" dt="2021-11-07T13:19:13.177" v="4484"/>
          <ac:spMkLst>
            <pc:docMk/>
            <pc:sldMk cId="950377118" sldId="261"/>
            <ac:spMk id="14" creationId="{EFB23508-A783-436A-9D25-E67F03A86B34}"/>
          </ac:spMkLst>
        </pc:spChg>
        <pc:spChg chg="mod">
          <ac:chgData name="#TAN YI JIE JOEL#" userId="fa998536-1e98-4016-98cb-2643a32dbc1c" providerId="ADAL" clId="{0A681423-535E-4592-9ABD-DC6D1AB4AE75}" dt="2021-11-07T13:19:13.177" v="4484"/>
          <ac:spMkLst>
            <pc:docMk/>
            <pc:sldMk cId="950377118" sldId="261"/>
            <ac:spMk id="15" creationId="{68F16B13-1B75-4333-A9B4-32115A146899}"/>
          </ac:spMkLst>
        </pc:spChg>
        <pc:spChg chg="mod">
          <ac:chgData name="#TAN YI JIE JOEL#" userId="fa998536-1e98-4016-98cb-2643a32dbc1c" providerId="ADAL" clId="{0A681423-535E-4592-9ABD-DC6D1AB4AE75}" dt="2021-11-07T13:19:13.177" v="4484"/>
          <ac:spMkLst>
            <pc:docMk/>
            <pc:sldMk cId="950377118" sldId="261"/>
            <ac:spMk id="16" creationId="{51811FB3-34C8-48BB-A998-4C2E4671CBD7}"/>
          </ac:spMkLst>
        </pc:spChg>
        <pc:spChg chg="mod">
          <ac:chgData name="#TAN YI JIE JOEL#" userId="fa998536-1e98-4016-98cb-2643a32dbc1c" providerId="ADAL" clId="{0A681423-535E-4592-9ABD-DC6D1AB4AE75}" dt="2021-11-07T13:19:13.177" v="4484"/>
          <ac:spMkLst>
            <pc:docMk/>
            <pc:sldMk cId="950377118" sldId="261"/>
            <ac:spMk id="17" creationId="{ED040D15-3C12-4569-99C8-F1912DDA99AA}"/>
          </ac:spMkLst>
        </pc:spChg>
        <pc:spChg chg="mod">
          <ac:chgData name="#TAN YI JIE JOEL#" userId="fa998536-1e98-4016-98cb-2643a32dbc1c" providerId="ADAL" clId="{0A681423-535E-4592-9ABD-DC6D1AB4AE75}" dt="2021-11-07T13:19:13.177" v="4484"/>
          <ac:spMkLst>
            <pc:docMk/>
            <pc:sldMk cId="950377118" sldId="261"/>
            <ac:spMk id="19" creationId="{F6AE1FD7-8CA9-44C8-96FF-35FE1AD46B97}"/>
          </ac:spMkLst>
        </pc:spChg>
        <pc:spChg chg="mod">
          <ac:chgData name="#TAN YI JIE JOEL#" userId="fa998536-1e98-4016-98cb-2643a32dbc1c" providerId="ADAL" clId="{0A681423-535E-4592-9ABD-DC6D1AB4AE75}" dt="2021-11-07T13:19:13.177" v="4484"/>
          <ac:spMkLst>
            <pc:docMk/>
            <pc:sldMk cId="950377118" sldId="261"/>
            <ac:spMk id="20" creationId="{8B72BF74-DB17-4091-B8FF-3508EC28467B}"/>
          </ac:spMkLst>
        </pc:spChg>
        <pc:spChg chg="mod">
          <ac:chgData name="#TAN YI JIE JOEL#" userId="fa998536-1e98-4016-98cb-2643a32dbc1c" providerId="ADAL" clId="{0A681423-535E-4592-9ABD-DC6D1AB4AE75}" dt="2021-11-07T13:19:13.177" v="4484"/>
          <ac:spMkLst>
            <pc:docMk/>
            <pc:sldMk cId="950377118" sldId="261"/>
            <ac:spMk id="21" creationId="{45A1E168-697D-4B59-AFC4-59179511E3F5}"/>
          </ac:spMkLst>
        </pc:spChg>
        <pc:spChg chg="mod">
          <ac:chgData name="#TAN YI JIE JOEL#" userId="fa998536-1e98-4016-98cb-2643a32dbc1c" providerId="ADAL" clId="{0A681423-535E-4592-9ABD-DC6D1AB4AE75}" dt="2021-11-07T13:19:13.177" v="4484"/>
          <ac:spMkLst>
            <pc:docMk/>
            <pc:sldMk cId="950377118" sldId="261"/>
            <ac:spMk id="22" creationId="{DAFB385F-CC51-4604-A0B5-F2BF3BB2F646}"/>
          </ac:spMkLst>
        </pc:spChg>
        <pc:spChg chg="mod">
          <ac:chgData name="#TAN YI JIE JOEL#" userId="fa998536-1e98-4016-98cb-2643a32dbc1c" providerId="ADAL" clId="{0A681423-535E-4592-9ABD-DC6D1AB4AE75}" dt="2021-11-07T13:19:13.177" v="4484"/>
          <ac:spMkLst>
            <pc:docMk/>
            <pc:sldMk cId="950377118" sldId="261"/>
            <ac:spMk id="25" creationId="{1FE84C6E-0149-4F9C-A845-73DA7FAD6EDA}"/>
          </ac:spMkLst>
        </pc:spChg>
        <pc:spChg chg="mod">
          <ac:chgData name="#TAN YI JIE JOEL#" userId="fa998536-1e98-4016-98cb-2643a32dbc1c" providerId="ADAL" clId="{0A681423-535E-4592-9ABD-DC6D1AB4AE75}" dt="2021-11-07T13:19:13.177" v="4484"/>
          <ac:spMkLst>
            <pc:docMk/>
            <pc:sldMk cId="950377118" sldId="261"/>
            <ac:spMk id="28" creationId="{C3BE7187-C793-4281-A52A-974B3475A861}"/>
          </ac:spMkLst>
        </pc:spChg>
        <pc:spChg chg="mod">
          <ac:chgData name="#TAN YI JIE JOEL#" userId="fa998536-1e98-4016-98cb-2643a32dbc1c" providerId="ADAL" clId="{0A681423-535E-4592-9ABD-DC6D1AB4AE75}" dt="2021-11-07T13:19:13.177" v="4484"/>
          <ac:spMkLst>
            <pc:docMk/>
            <pc:sldMk cId="950377118" sldId="261"/>
            <ac:spMk id="30" creationId="{69DFFD08-1065-41F2-9D82-E8BBC1734EA6}"/>
          </ac:spMkLst>
        </pc:spChg>
        <pc:spChg chg="mod">
          <ac:chgData name="#TAN YI JIE JOEL#" userId="fa998536-1e98-4016-98cb-2643a32dbc1c" providerId="ADAL" clId="{0A681423-535E-4592-9ABD-DC6D1AB4AE75}" dt="2021-11-07T13:19:13.177" v="4484"/>
          <ac:spMkLst>
            <pc:docMk/>
            <pc:sldMk cId="950377118" sldId="261"/>
            <ac:spMk id="37" creationId="{FF00D2BB-F44B-465E-A61E-E66DAEEBF3B5}"/>
          </ac:spMkLst>
        </pc:spChg>
        <pc:spChg chg="mod">
          <ac:chgData name="#TAN YI JIE JOEL#" userId="fa998536-1e98-4016-98cb-2643a32dbc1c" providerId="ADAL" clId="{0A681423-535E-4592-9ABD-DC6D1AB4AE75}" dt="2021-11-07T13:19:13.177" v="4484"/>
          <ac:spMkLst>
            <pc:docMk/>
            <pc:sldMk cId="950377118" sldId="261"/>
            <ac:spMk id="40" creationId="{22AC65AD-AE58-4DCE-ADBF-31969EB72DC3}"/>
          </ac:spMkLst>
        </pc:spChg>
        <pc:spChg chg="mod">
          <ac:chgData name="#TAN YI JIE JOEL#" userId="fa998536-1e98-4016-98cb-2643a32dbc1c" providerId="ADAL" clId="{0A681423-535E-4592-9ABD-DC6D1AB4AE75}" dt="2021-11-07T13:19:13.177" v="4484"/>
          <ac:spMkLst>
            <pc:docMk/>
            <pc:sldMk cId="950377118" sldId="261"/>
            <ac:spMk id="42" creationId="{42975D58-32C4-40A7-82CA-EB8C2DCC4297}"/>
          </ac:spMkLst>
        </pc:spChg>
        <pc:spChg chg="mod">
          <ac:chgData name="#TAN YI JIE JOEL#" userId="fa998536-1e98-4016-98cb-2643a32dbc1c" providerId="ADAL" clId="{0A681423-535E-4592-9ABD-DC6D1AB4AE75}" dt="2021-11-07T13:19:13.177" v="4484"/>
          <ac:spMkLst>
            <pc:docMk/>
            <pc:sldMk cId="950377118" sldId="261"/>
            <ac:spMk id="78" creationId="{053ADF45-32CB-4BA7-A9E4-091E8A5E27AC}"/>
          </ac:spMkLst>
        </pc:spChg>
        <pc:spChg chg="mod">
          <ac:chgData name="#TAN YI JIE JOEL#" userId="fa998536-1e98-4016-98cb-2643a32dbc1c" providerId="ADAL" clId="{0A681423-535E-4592-9ABD-DC6D1AB4AE75}" dt="2021-11-07T13:19:13.177" v="4484"/>
          <ac:spMkLst>
            <pc:docMk/>
            <pc:sldMk cId="950377118" sldId="261"/>
            <ac:spMk id="79" creationId="{5FF34D77-4F81-4250-971C-3A039DC03089}"/>
          </ac:spMkLst>
        </pc:spChg>
        <pc:spChg chg="mod">
          <ac:chgData name="#TAN YI JIE JOEL#" userId="fa998536-1e98-4016-98cb-2643a32dbc1c" providerId="ADAL" clId="{0A681423-535E-4592-9ABD-DC6D1AB4AE75}" dt="2021-11-07T13:19:13.177" v="4484"/>
          <ac:spMkLst>
            <pc:docMk/>
            <pc:sldMk cId="950377118" sldId="261"/>
            <ac:spMk id="80" creationId="{96A8ED5A-E428-4F19-8512-1B821F3FC0F4}"/>
          </ac:spMkLst>
        </pc:spChg>
        <pc:spChg chg="mod">
          <ac:chgData name="#TAN YI JIE JOEL#" userId="fa998536-1e98-4016-98cb-2643a32dbc1c" providerId="ADAL" clId="{0A681423-535E-4592-9ABD-DC6D1AB4AE75}" dt="2021-11-07T13:19:13.177" v="4484"/>
          <ac:spMkLst>
            <pc:docMk/>
            <pc:sldMk cId="950377118" sldId="261"/>
            <ac:spMk id="82" creationId="{41F30D7B-C325-408F-B312-52B994CD203B}"/>
          </ac:spMkLst>
        </pc:spChg>
        <pc:spChg chg="mod">
          <ac:chgData name="#TAN YI JIE JOEL#" userId="fa998536-1e98-4016-98cb-2643a32dbc1c" providerId="ADAL" clId="{0A681423-535E-4592-9ABD-DC6D1AB4AE75}" dt="2021-11-07T13:19:13.177" v="4484"/>
          <ac:spMkLst>
            <pc:docMk/>
            <pc:sldMk cId="950377118" sldId="261"/>
            <ac:spMk id="83" creationId="{33550343-7616-4349-9633-7A9AEA9AC824}"/>
          </ac:spMkLst>
        </pc:spChg>
        <pc:spChg chg="mod">
          <ac:chgData name="#TAN YI JIE JOEL#" userId="fa998536-1e98-4016-98cb-2643a32dbc1c" providerId="ADAL" clId="{0A681423-535E-4592-9ABD-DC6D1AB4AE75}" dt="2021-11-07T13:19:13.177" v="4484"/>
          <ac:spMkLst>
            <pc:docMk/>
            <pc:sldMk cId="950377118" sldId="261"/>
            <ac:spMk id="95" creationId="{6854FE3F-E3BC-4B24-9196-B79D1B7587CB}"/>
          </ac:spMkLst>
        </pc:spChg>
        <pc:spChg chg="mod">
          <ac:chgData name="#TAN YI JIE JOEL#" userId="fa998536-1e98-4016-98cb-2643a32dbc1c" providerId="ADAL" clId="{0A681423-535E-4592-9ABD-DC6D1AB4AE75}" dt="2021-11-07T13:19:13.177" v="4484"/>
          <ac:spMkLst>
            <pc:docMk/>
            <pc:sldMk cId="950377118" sldId="261"/>
            <ac:spMk id="99" creationId="{22B87177-6ED7-4EDF-8ACF-543F71077D60}"/>
          </ac:spMkLst>
        </pc:spChg>
        <pc:spChg chg="mod">
          <ac:chgData name="#TAN YI JIE JOEL#" userId="fa998536-1e98-4016-98cb-2643a32dbc1c" providerId="ADAL" clId="{0A681423-535E-4592-9ABD-DC6D1AB4AE75}" dt="2021-11-07T13:19:13.177" v="4484"/>
          <ac:spMkLst>
            <pc:docMk/>
            <pc:sldMk cId="950377118" sldId="261"/>
            <ac:spMk id="110" creationId="{46590009-F747-4323-BA6B-726A2146B529}"/>
          </ac:spMkLst>
        </pc:spChg>
        <pc:spChg chg="mod">
          <ac:chgData name="#TAN YI JIE JOEL#" userId="fa998536-1e98-4016-98cb-2643a32dbc1c" providerId="ADAL" clId="{0A681423-535E-4592-9ABD-DC6D1AB4AE75}" dt="2021-11-07T13:19:13.177" v="4484"/>
          <ac:spMkLst>
            <pc:docMk/>
            <pc:sldMk cId="950377118" sldId="261"/>
            <ac:spMk id="111" creationId="{6FFA4B70-6C1B-4788-8A23-1832A3D371C0}"/>
          </ac:spMkLst>
        </pc:spChg>
        <pc:spChg chg="mod">
          <ac:chgData name="#TAN YI JIE JOEL#" userId="fa998536-1e98-4016-98cb-2643a32dbc1c" providerId="ADAL" clId="{0A681423-535E-4592-9ABD-DC6D1AB4AE75}" dt="2021-11-07T13:19:13.177" v="4484"/>
          <ac:spMkLst>
            <pc:docMk/>
            <pc:sldMk cId="950377118" sldId="261"/>
            <ac:spMk id="112" creationId="{CBE670FD-C4DF-4D53-9AA1-02CAA6923BEF}"/>
          </ac:spMkLst>
        </pc:spChg>
        <pc:spChg chg="mod">
          <ac:chgData name="#TAN YI JIE JOEL#" userId="fa998536-1e98-4016-98cb-2643a32dbc1c" providerId="ADAL" clId="{0A681423-535E-4592-9ABD-DC6D1AB4AE75}" dt="2021-11-07T13:19:13.177" v="4484"/>
          <ac:spMkLst>
            <pc:docMk/>
            <pc:sldMk cId="950377118" sldId="261"/>
            <ac:spMk id="116" creationId="{25356C9C-957E-4292-858E-F194EBB0C2CD}"/>
          </ac:spMkLst>
        </pc:spChg>
        <pc:spChg chg="mod">
          <ac:chgData name="#TAN YI JIE JOEL#" userId="fa998536-1e98-4016-98cb-2643a32dbc1c" providerId="ADAL" clId="{0A681423-535E-4592-9ABD-DC6D1AB4AE75}" dt="2021-11-07T13:19:13.177" v="4484"/>
          <ac:spMkLst>
            <pc:docMk/>
            <pc:sldMk cId="950377118" sldId="261"/>
            <ac:spMk id="118" creationId="{D7516C9F-00E9-4000-B1AB-C30BDD19FE0F}"/>
          </ac:spMkLst>
        </pc:spChg>
        <pc:spChg chg="mod">
          <ac:chgData name="#TAN YI JIE JOEL#" userId="fa998536-1e98-4016-98cb-2643a32dbc1c" providerId="ADAL" clId="{0A681423-535E-4592-9ABD-DC6D1AB4AE75}" dt="2021-11-07T13:19:13.177" v="4484"/>
          <ac:spMkLst>
            <pc:docMk/>
            <pc:sldMk cId="950377118" sldId="261"/>
            <ac:spMk id="119" creationId="{49A34647-ED56-42C8-BE48-90F51CAFBED0}"/>
          </ac:spMkLst>
        </pc:spChg>
        <pc:spChg chg="mod">
          <ac:chgData name="#TAN YI JIE JOEL#" userId="fa998536-1e98-4016-98cb-2643a32dbc1c" providerId="ADAL" clId="{0A681423-535E-4592-9ABD-DC6D1AB4AE75}" dt="2021-11-07T13:19:13.177" v="4484"/>
          <ac:spMkLst>
            <pc:docMk/>
            <pc:sldMk cId="950377118" sldId="261"/>
            <ac:spMk id="121" creationId="{6EE5BF4A-B466-44BC-BEDD-280B4E529691}"/>
          </ac:spMkLst>
        </pc:spChg>
        <pc:spChg chg="mod">
          <ac:chgData name="#TAN YI JIE JOEL#" userId="fa998536-1e98-4016-98cb-2643a32dbc1c" providerId="ADAL" clId="{0A681423-535E-4592-9ABD-DC6D1AB4AE75}" dt="2021-11-07T13:19:13.177" v="4484"/>
          <ac:spMkLst>
            <pc:docMk/>
            <pc:sldMk cId="950377118" sldId="261"/>
            <ac:spMk id="122" creationId="{E60220EB-06E9-4038-B177-236FECEF4E0C}"/>
          </ac:spMkLst>
        </pc:spChg>
        <pc:spChg chg="mod">
          <ac:chgData name="#TAN YI JIE JOEL#" userId="fa998536-1e98-4016-98cb-2643a32dbc1c" providerId="ADAL" clId="{0A681423-535E-4592-9ABD-DC6D1AB4AE75}" dt="2021-11-07T13:19:13.177" v="4484"/>
          <ac:spMkLst>
            <pc:docMk/>
            <pc:sldMk cId="950377118" sldId="261"/>
            <ac:spMk id="125" creationId="{717598A4-20C0-4403-B636-52D565A6189A}"/>
          </ac:spMkLst>
        </pc:spChg>
        <pc:spChg chg="mod">
          <ac:chgData name="#TAN YI JIE JOEL#" userId="fa998536-1e98-4016-98cb-2643a32dbc1c" providerId="ADAL" clId="{0A681423-535E-4592-9ABD-DC6D1AB4AE75}" dt="2021-11-07T13:19:13.177" v="4484"/>
          <ac:spMkLst>
            <pc:docMk/>
            <pc:sldMk cId="950377118" sldId="261"/>
            <ac:spMk id="126" creationId="{3199A1E4-9A45-4B26-BCA6-CB0C77726B12}"/>
          </ac:spMkLst>
        </pc:spChg>
        <pc:spChg chg="mod">
          <ac:chgData name="#TAN YI JIE JOEL#" userId="fa998536-1e98-4016-98cb-2643a32dbc1c" providerId="ADAL" clId="{0A681423-535E-4592-9ABD-DC6D1AB4AE75}" dt="2021-11-07T13:19:13.177" v="4484"/>
          <ac:spMkLst>
            <pc:docMk/>
            <pc:sldMk cId="950377118" sldId="261"/>
            <ac:spMk id="127" creationId="{6574DD9F-D2C4-4968-A95A-87B1591D4BC0}"/>
          </ac:spMkLst>
        </pc:spChg>
        <pc:spChg chg="mod">
          <ac:chgData name="#TAN YI JIE JOEL#" userId="fa998536-1e98-4016-98cb-2643a32dbc1c" providerId="ADAL" clId="{0A681423-535E-4592-9ABD-DC6D1AB4AE75}" dt="2021-11-07T13:19:13.177" v="4484"/>
          <ac:spMkLst>
            <pc:docMk/>
            <pc:sldMk cId="950377118" sldId="261"/>
            <ac:spMk id="128" creationId="{B31B600D-1810-4D79-9C1A-66FFDA4B00AD}"/>
          </ac:spMkLst>
        </pc:spChg>
        <pc:spChg chg="mod">
          <ac:chgData name="#TAN YI JIE JOEL#" userId="fa998536-1e98-4016-98cb-2643a32dbc1c" providerId="ADAL" clId="{0A681423-535E-4592-9ABD-DC6D1AB4AE75}" dt="2021-11-07T13:19:13.177" v="4484"/>
          <ac:spMkLst>
            <pc:docMk/>
            <pc:sldMk cId="950377118" sldId="261"/>
            <ac:spMk id="129" creationId="{080F6E4A-2385-400F-AC6E-31C5066ABC8B}"/>
          </ac:spMkLst>
        </pc:spChg>
        <pc:spChg chg="mod">
          <ac:chgData name="#TAN YI JIE JOEL#" userId="fa998536-1e98-4016-98cb-2643a32dbc1c" providerId="ADAL" clId="{0A681423-535E-4592-9ABD-DC6D1AB4AE75}" dt="2021-11-07T13:19:13.177" v="4484"/>
          <ac:spMkLst>
            <pc:docMk/>
            <pc:sldMk cId="950377118" sldId="261"/>
            <ac:spMk id="130" creationId="{FBC43761-4DA6-4466-A63E-4D54C482DABF}"/>
          </ac:spMkLst>
        </pc:spChg>
        <pc:spChg chg="mod">
          <ac:chgData name="#TAN YI JIE JOEL#" userId="fa998536-1e98-4016-98cb-2643a32dbc1c" providerId="ADAL" clId="{0A681423-535E-4592-9ABD-DC6D1AB4AE75}" dt="2021-11-07T13:20:25.843" v="4491"/>
          <ac:spMkLst>
            <pc:docMk/>
            <pc:sldMk cId="950377118" sldId="261"/>
            <ac:spMk id="134" creationId="{210BCFFD-7013-4AC9-9E98-E62DA6B171F4}"/>
          </ac:spMkLst>
        </pc:spChg>
        <pc:spChg chg="mod">
          <ac:chgData name="#TAN YI JIE JOEL#" userId="fa998536-1e98-4016-98cb-2643a32dbc1c" providerId="ADAL" clId="{0A681423-535E-4592-9ABD-DC6D1AB4AE75}" dt="2021-11-07T13:20:25.843" v="4491"/>
          <ac:spMkLst>
            <pc:docMk/>
            <pc:sldMk cId="950377118" sldId="261"/>
            <ac:spMk id="135" creationId="{1C96E658-822B-4A0C-993B-39E3BA2D4205}"/>
          </ac:spMkLst>
        </pc:spChg>
        <pc:spChg chg="mod">
          <ac:chgData name="#TAN YI JIE JOEL#" userId="fa998536-1e98-4016-98cb-2643a32dbc1c" providerId="ADAL" clId="{0A681423-535E-4592-9ABD-DC6D1AB4AE75}" dt="2021-11-07T13:20:25.843" v="4491"/>
          <ac:spMkLst>
            <pc:docMk/>
            <pc:sldMk cId="950377118" sldId="261"/>
            <ac:spMk id="136" creationId="{F943F962-4ACE-4B86-A4D3-670FBEC21721}"/>
          </ac:spMkLst>
        </pc:spChg>
        <pc:spChg chg="mod">
          <ac:chgData name="#TAN YI JIE JOEL#" userId="fa998536-1e98-4016-98cb-2643a32dbc1c" providerId="ADAL" clId="{0A681423-535E-4592-9ABD-DC6D1AB4AE75}" dt="2021-11-07T13:20:25.843" v="4491"/>
          <ac:spMkLst>
            <pc:docMk/>
            <pc:sldMk cId="950377118" sldId="261"/>
            <ac:spMk id="137" creationId="{D2B35195-1288-481B-B42C-579844515A4E}"/>
          </ac:spMkLst>
        </pc:spChg>
        <pc:spChg chg="mod">
          <ac:chgData name="#TAN YI JIE JOEL#" userId="fa998536-1e98-4016-98cb-2643a32dbc1c" providerId="ADAL" clId="{0A681423-535E-4592-9ABD-DC6D1AB4AE75}" dt="2021-11-07T13:20:25.843" v="4491"/>
          <ac:spMkLst>
            <pc:docMk/>
            <pc:sldMk cId="950377118" sldId="261"/>
            <ac:spMk id="139" creationId="{7902DE9E-79BE-4A2A-B9E1-88CD385818B0}"/>
          </ac:spMkLst>
        </pc:spChg>
        <pc:spChg chg="mod">
          <ac:chgData name="#TAN YI JIE JOEL#" userId="fa998536-1e98-4016-98cb-2643a32dbc1c" providerId="ADAL" clId="{0A681423-535E-4592-9ABD-DC6D1AB4AE75}" dt="2021-11-07T13:20:25.843" v="4491"/>
          <ac:spMkLst>
            <pc:docMk/>
            <pc:sldMk cId="950377118" sldId="261"/>
            <ac:spMk id="140" creationId="{8B5FD50A-45D1-4C82-9D19-A0C105998224}"/>
          </ac:spMkLst>
        </pc:spChg>
        <pc:spChg chg="mod">
          <ac:chgData name="#TAN YI JIE JOEL#" userId="fa998536-1e98-4016-98cb-2643a32dbc1c" providerId="ADAL" clId="{0A681423-535E-4592-9ABD-DC6D1AB4AE75}" dt="2021-11-07T13:20:25.843" v="4491"/>
          <ac:spMkLst>
            <pc:docMk/>
            <pc:sldMk cId="950377118" sldId="261"/>
            <ac:spMk id="141" creationId="{5FC36935-516A-4FE8-877A-6136E2F80C60}"/>
          </ac:spMkLst>
        </pc:spChg>
        <pc:spChg chg="mod">
          <ac:chgData name="#TAN YI JIE JOEL#" userId="fa998536-1e98-4016-98cb-2643a32dbc1c" providerId="ADAL" clId="{0A681423-535E-4592-9ABD-DC6D1AB4AE75}" dt="2021-11-07T13:20:25.843" v="4491"/>
          <ac:spMkLst>
            <pc:docMk/>
            <pc:sldMk cId="950377118" sldId="261"/>
            <ac:spMk id="142" creationId="{0A0F7CFF-3697-48A0-90E5-F6C7B34A6B4C}"/>
          </ac:spMkLst>
        </pc:spChg>
        <pc:spChg chg="mod">
          <ac:chgData name="#TAN YI JIE JOEL#" userId="fa998536-1e98-4016-98cb-2643a32dbc1c" providerId="ADAL" clId="{0A681423-535E-4592-9ABD-DC6D1AB4AE75}" dt="2021-11-07T13:20:25.843" v="4491"/>
          <ac:spMkLst>
            <pc:docMk/>
            <pc:sldMk cId="950377118" sldId="261"/>
            <ac:spMk id="145" creationId="{77B4518F-CEC1-4DFE-96CD-DC5F6881FC79}"/>
          </ac:spMkLst>
        </pc:spChg>
        <pc:spChg chg="mod">
          <ac:chgData name="#TAN YI JIE JOEL#" userId="fa998536-1e98-4016-98cb-2643a32dbc1c" providerId="ADAL" clId="{0A681423-535E-4592-9ABD-DC6D1AB4AE75}" dt="2021-11-07T13:20:25.843" v="4491"/>
          <ac:spMkLst>
            <pc:docMk/>
            <pc:sldMk cId="950377118" sldId="261"/>
            <ac:spMk id="148" creationId="{BC4C6D16-B05F-4F98-9351-BCD402E8C8DC}"/>
          </ac:spMkLst>
        </pc:spChg>
        <pc:spChg chg="mod">
          <ac:chgData name="#TAN YI JIE JOEL#" userId="fa998536-1e98-4016-98cb-2643a32dbc1c" providerId="ADAL" clId="{0A681423-535E-4592-9ABD-DC6D1AB4AE75}" dt="2021-11-07T13:20:25.843" v="4491"/>
          <ac:spMkLst>
            <pc:docMk/>
            <pc:sldMk cId="950377118" sldId="261"/>
            <ac:spMk id="150" creationId="{81A0A732-C249-4C6E-9D1A-7042CDA44234}"/>
          </ac:spMkLst>
        </pc:spChg>
        <pc:spChg chg="mod">
          <ac:chgData name="#TAN YI JIE JOEL#" userId="fa998536-1e98-4016-98cb-2643a32dbc1c" providerId="ADAL" clId="{0A681423-535E-4592-9ABD-DC6D1AB4AE75}" dt="2021-11-07T13:20:25.843" v="4491"/>
          <ac:spMkLst>
            <pc:docMk/>
            <pc:sldMk cId="950377118" sldId="261"/>
            <ac:spMk id="157" creationId="{B0B9329C-E305-4512-A045-0AD59A86319F}"/>
          </ac:spMkLst>
        </pc:spChg>
        <pc:spChg chg="mod">
          <ac:chgData name="#TAN YI JIE JOEL#" userId="fa998536-1e98-4016-98cb-2643a32dbc1c" providerId="ADAL" clId="{0A681423-535E-4592-9ABD-DC6D1AB4AE75}" dt="2021-11-07T13:20:25.843" v="4491"/>
          <ac:spMkLst>
            <pc:docMk/>
            <pc:sldMk cId="950377118" sldId="261"/>
            <ac:spMk id="160" creationId="{A8B29D43-ADDC-470F-B909-243568F0E3D1}"/>
          </ac:spMkLst>
        </pc:spChg>
        <pc:spChg chg="mod">
          <ac:chgData name="#TAN YI JIE JOEL#" userId="fa998536-1e98-4016-98cb-2643a32dbc1c" providerId="ADAL" clId="{0A681423-535E-4592-9ABD-DC6D1AB4AE75}" dt="2021-11-07T13:20:25.843" v="4491"/>
          <ac:spMkLst>
            <pc:docMk/>
            <pc:sldMk cId="950377118" sldId="261"/>
            <ac:spMk id="162" creationId="{F216610B-DFB9-4A8A-84BA-BA87C6FC263A}"/>
          </ac:spMkLst>
        </pc:spChg>
        <pc:spChg chg="mod">
          <ac:chgData name="#TAN YI JIE JOEL#" userId="fa998536-1e98-4016-98cb-2643a32dbc1c" providerId="ADAL" clId="{0A681423-535E-4592-9ABD-DC6D1AB4AE75}" dt="2021-11-07T13:20:25.843" v="4491"/>
          <ac:spMkLst>
            <pc:docMk/>
            <pc:sldMk cId="950377118" sldId="261"/>
            <ac:spMk id="198" creationId="{E2C1591B-6825-439E-98DE-089B163564FF}"/>
          </ac:spMkLst>
        </pc:spChg>
        <pc:spChg chg="mod">
          <ac:chgData name="#TAN YI JIE JOEL#" userId="fa998536-1e98-4016-98cb-2643a32dbc1c" providerId="ADAL" clId="{0A681423-535E-4592-9ABD-DC6D1AB4AE75}" dt="2021-11-07T13:20:25.843" v="4491"/>
          <ac:spMkLst>
            <pc:docMk/>
            <pc:sldMk cId="950377118" sldId="261"/>
            <ac:spMk id="199" creationId="{4E8E980B-16DB-43DC-ACFB-01D7DFBB0A44}"/>
          </ac:spMkLst>
        </pc:spChg>
        <pc:spChg chg="mod">
          <ac:chgData name="#TAN YI JIE JOEL#" userId="fa998536-1e98-4016-98cb-2643a32dbc1c" providerId="ADAL" clId="{0A681423-535E-4592-9ABD-DC6D1AB4AE75}" dt="2021-11-07T13:20:25.843" v="4491"/>
          <ac:spMkLst>
            <pc:docMk/>
            <pc:sldMk cId="950377118" sldId="261"/>
            <ac:spMk id="200" creationId="{4FAC7700-C275-4294-88E6-9C498C49A70C}"/>
          </ac:spMkLst>
        </pc:spChg>
        <pc:spChg chg="mod">
          <ac:chgData name="#TAN YI JIE JOEL#" userId="fa998536-1e98-4016-98cb-2643a32dbc1c" providerId="ADAL" clId="{0A681423-535E-4592-9ABD-DC6D1AB4AE75}" dt="2021-11-07T13:20:25.843" v="4491"/>
          <ac:spMkLst>
            <pc:docMk/>
            <pc:sldMk cId="950377118" sldId="261"/>
            <ac:spMk id="202" creationId="{0B00C5D0-4694-4283-BF63-1259F6E955DB}"/>
          </ac:spMkLst>
        </pc:spChg>
        <pc:spChg chg="mod">
          <ac:chgData name="#TAN YI JIE JOEL#" userId="fa998536-1e98-4016-98cb-2643a32dbc1c" providerId="ADAL" clId="{0A681423-535E-4592-9ABD-DC6D1AB4AE75}" dt="2021-11-07T13:20:25.843" v="4491"/>
          <ac:spMkLst>
            <pc:docMk/>
            <pc:sldMk cId="950377118" sldId="261"/>
            <ac:spMk id="203" creationId="{4AEACA2F-0550-4484-8ED4-F07BC616089D}"/>
          </ac:spMkLst>
        </pc:spChg>
        <pc:spChg chg="mod">
          <ac:chgData name="#TAN YI JIE JOEL#" userId="fa998536-1e98-4016-98cb-2643a32dbc1c" providerId="ADAL" clId="{0A681423-535E-4592-9ABD-DC6D1AB4AE75}" dt="2021-11-07T13:20:25.843" v="4491"/>
          <ac:spMkLst>
            <pc:docMk/>
            <pc:sldMk cId="950377118" sldId="261"/>
            <ac:spMk id="215" creationId="{1566FAE2-567D-4B7C-B761-5494179E3F28}"/>
          </ac:spMkLst>
        </pc:spChg>
        <pc:spChg chg="mod">
          <ac:chgData name="#TAN YI JIE JOEL#" userId="fa998536-1e98-4016-98cb-2643a32dbc1c" providerId="ADAL" clId="{0A681423-535E-4592-9ABD-DC6D1AB4AE75}" dt="2021-11-07T13:20:25.843" v="4491"/>
          <ac:spMkLst>
            <pc:docMk/>
            <pc:sldMk cId="950377118" sldId="261"/>
            <ac:spMk id="219" creationId="{A769A83F-4559-400C-8629-B178784C2A00}"/>
          </ac:spMkLst>
        </pc:spChg>
        <pc:spChg chg="mod">
          <ac:chgData name="#TAN YI JIE JOEL#" userId="fa998536-1e98-4016-98cb-2643a32dbc1c" providerId="ADAL" clId="{0A681423-535E-4592-9ABD-DC6D1AB4AE75}" dt="2021-11-07T13:20:25.843" v="4491"/>
          <ac:spMkLst>
            <pc:docMk/>
            <pc:sldMk cId="950377118" sldId="261"/>
            <ac:spMk id="230" creationId="{78CD95F1-4D80-4B98-B155-045F38932310}"/>
          </ac:spMkLst>
        </pc:spChg>
        <pc:spChg chg="mod">
          <ac:chgData name="#TAN YI JIE JOEL#" userId="fa998536-1e98-4016-98cb-2643a32dbc1c" providerId="ADAL" clId="{0A681423-535E-4592-9ABD-DC6D1AB4AE75}" dt="2021-11-07T13:20:25.843" v="4491"/>
          <ac:spMkLst>
            <pc:docMk/>
            <pc:sldMk cId="950377118" sldId="261"/>
            <ac:spMk id="231" creationId="{7C19AC2C-70DC-4B3E-9430-86275F1B0D62}"/>
          </ac:spMkLst>
        </pc:spChg>
        <pc:spChg chg="mod">
          <ac:chgData name="#TAN YI JIE JOEL#" userId="fa998536-1e98-4016-98cb-2643a32dbc1c" providerId="ADAL" clId="{0A681423-535E-4592-9ABD-DC6D1AB4AE75}" dt="2021-11-07T13:20:25.843" v="4491"/>
          <ac:spMkLst>
            <pc:docMk/>
            <pc:sldMk cId="950377118" sldId="261"/>
            <ac:spMk id="232" creationId="{BA70389B-7AF2-4B96-9CAB-4E1CBC8A39EB}"/>
          </ac:spMkLst>
        </pc:spChg>
        <pc:spChg chg="mod">
          <ac:chgData name="#TAN YI JIE JOEL#" userId="fa998536-1e98-4016-98cb-2643a32dbc1c" providerId="ADAL" clId="{0A681423-535E-4592-9ABD-DC6D1AB4AE75}" dt="2021-11-07T13:20:25.843" v="4491"/>
          <ac:spMkLst>
            <pc:docMk/>
            <pc:sldMk cId="950377118" sldId="261"/>
            <ac:spMk id="233" creationId="{CBC6A05F-CE6E-4DF5-A4A6-C7D61CF1335B}"/>
          </ac:spMkLst>
        </pc:spChg>
        <pc:spChg chg="mod">
          <ac:chgData name="#TAN YI JIE JOEL#" userId="fa998536-1e98-4016-98cb-2643a32dbc1c" providerId="ADAL" clId="{0A681423-535E-4592-9ABD-DC6D1AB4AE75}" dt="2021-11-07T13:20:25.843" v="4491"/>
          <ac:spMkLst>
            <pc:docMk/>
            <pc:sldMk cId="950377118" sldId="261"/>
            <ac:spMk id="237" creationId="{F38BA135-1557-46CC-8E8F-37764A260845}"/>
          </ac:spMkLst>
        </pc:spChg>
        <pc:spChg chg="mod">
          <ac:chgData name="#TAN YI JIE JOEL#" userId="fa998536-1e98-4016-98cb-2643a32dbc1c" providerId="ADAL" clId="{0A681423-535E-4592-9ABD-DC6D1AB4AE75}" dt="2021-11-07T13:20:25.843" v="4491"/>
          <ac:spMkLst>
            <pc:docMk/>
            <pc:sldMk cId="950377118" sldId="261"/>
            <ac:spMk id="239" creationId="{2419B190-8FDD-4AD5-B2C7-19487F1EDD55}"/>
          </ac:spMkLst>
        </pc:spChg>
        <pc:spChg chg="mod">
          <ac:chgData name="#TAN YI JIE JOEL#" userId="fa998536-1e98-4016-98cb-2643a32dbc1c" providerId="ADAL" clId="{0A681423-535E-4592-9ABD-DC6D1AB4AE75}" dt="2021-11-07T13:20:25.843" v="4491"/>
          <ac:spMkLst>
            <pc:docMk/>
            <pc:sldMk cId="950377118" sldId="261"/>
            <ac:spMk id="240" creationId="{867811C8-6289-44D4-BC7F-2BCE494CA3B4}"/>
          </ac:spMkLst>
        </pc:spChg>
        <pc:spChg chg="mod">
          <ac:chgData name="#TAN YI JIE JOEL#" userId="fa998536-1e98-4016-98cb-2643a32dbc1c" providerId="ADAL" clId="{0A681423-535E-4592-9ABD-DC6D1AB4AE75}" dt="2021-11-07T13:20:25.843" v="4491"/>
          <ac:spMkLst>
            <pc:docMk/>
            <pc:sldMk cId="950377118" sldId="261"/>
            <ac:spMk id="242" creationId="{551FCC88-FCA3-4824-B0C6-EF67C5B57FDE}"/>
          </ac:spMkLst>
        </pc:spChg>
        <pc:spChg chg="mod">
          <ac:chgData name="#TAN YI JIE JOEL#" userId="fa998536-1e98-4016-98cb-2643a32dbc1c" providerId="ADAL" clId="{0A681423-535E-4592-9ABD-DC6D1AB4AE75}" dt="2021-11-07T13:20:25.843" v="4491"/>
          <ac:spMkLst>
            <pc:docMk/>
            <pc:sldMk cId="950377118" sldId="261"/>
            <ac:spMk id="243" creationId="{B75866BA-2356-46CA-A963-51166287A35A}"/>
          </ac:spMkLst>
        </pc:spChg>
        <pc:spChg chg="mod">
          <ac:chgData name="#TAN YI JIE JOEL#" userId="fa998536-1e98-4016-98cb-2643a32dbc1c" providerId="ADAL" clId="{0A681423-535E-4592-9ABD-DC6D1AB4AE75}" dt="2021-11-07T13:20:25.843" v="4491"/>
          <ac:spMkLst>
            <pc:docMk/>
            <pc:sldMk cId="950377118" sldId="261"/>
            <ac:spMk id="246" creationId="{A7D9819A-C4AF-4E48-8651-D66AFADC2640}"/>
          </ac:spMkLst>
        </pc:spChg>
        <pc:spChg chg="mod">
          <ac:chgData name="#TAN YI JIE JOEL#" userId="fa998536-1e98-4016-98cb-2643a32dbc1c" providerId="ADAL" clId="{0A681423-535E-4592-9ABD-DC6D1AB4AE75}" dt="2021-11-07T13:20:25.843" v="4491"/>
          <ac:spMkLst>
            <pc:docMk/>
            <pc:sldMk cId="950377118" sldId="261"/>
            <ac:spMk id="247" creationId="{4BD5DB1B-B6B5-4435-9FEC-B068DE3641FF}"/>
          </ac:spMkLst>
        </pc:spChg>
        <pc:spChg chg="mod">
          <ac:chgData name="#TAN YI JIE JOEL#" userId="fa998536-1e98-4016-98cb-2643a32dbc1c" providerId="ADAL" clId="{0A681423-535E-4592-9ABD-DC6D1AB4AE75}" dt="2021-11-07T13:20:25.843" v="4491"/>
          <ac:spMkLst>
            <pc:docMk/>
            <pc:sldMk cId="950377118" sldId="261"/>
            <ac:spMk id="248" creationId="{0CF998BE-424B-4748-B515-C43C0640A4E7}"/>
          </ac:spMkLst>
        </pc:spChg>
        <pc:spChg chg="mod">
          <ac:chgData name="#TAN YI JIE JOEL#" userId="fa998536-1e98-4016-98cb-2643a32dbc1c" providerId="ADAL" clId="{0A681423-535E-4592-9ABD-DC6D1AB4AE75}" dt="2021-11-07T13:20:25.843" v="4491"/>
          <ac:spMkLst>
            <pc:docMk/>
            <pc:sldMk cId="950377118" sldId="261"/>
            <ac:spMk id="249" creationId="{18872906-9E33-4B6F-8D95-9BC80B1C8F1A}"/>
          </ac:spMkLst>
        </pc:spChg>
        <pc:spChg chg="mod">
          <ac:chgData name="#TAN YI JIE JOEL#" userId="fa998536-1e98-4016-98cb-2643a32dbc1c" providerId="ADAL" clId="{0A681423-535E-4592-9ABD-DC6D1AB4AE75}" dt="2021-11-07T13:20:25.843" v="4491"/>
          <ac:spMkLst>
            <pc:docMk/>
            <pc:sldMk cId="950377118" sldId="261"/>
            <ac:spMk id="250" creationId="{892BE893-134A-40D6-BA10-2B03D8081703}"/>
          </ac:spMkLst>
        </pc:spChg>
        <pc:spChg chg="mod">
          <ac:chgData name="#TAN YI JIE JOEL#" userId="fa998536-1e98-4016-98cb-2643a32dbc1c" providerId="ADAL" clId="{0A681423-535E-4592-9ABD-DC6D1AB4AE75}" dt="2021-11-07T13:20:25.843" v="4491"/>
          <ac:spMkLst>
            <pc:docMk/>
            <pc:sldMk cId="950377118" sldId="261"/>
            <ac:spMk id="251" creationId="{0157A3A9-83E4-4174-9337-A69A2E302F05}"/>
          </ac:spMkLst>
        </pc:spChg>
        <pc:grpChg chg="add mod">
          <ac:chgData name="#TAN YI JIE JOEL#" userId="fa998536-1e98-4016-98cb-2643a32dbc1c" providerId="ADAL" clId="{0A681423-535E-4592-9ABD-DC6D1AB4AE75}" dt="2021-11-05T12:49:05.651" v="2734" actId="164"/>
          <ac:grpSpMkLst>
            <pc:docMk/>
            <pc:sldMk cId="950377118" sldId="261"/>
            <ac:grpSpMk id="10" creationId="{7397A4E2-6DCA-4D36-9229-AF51E800C939}"/>
          </ac:grpSpMkLst>
        </pc:grpChg>
        <pc:grpChg chg="add del mod">
          <ac:chgData name="#TAN YI JIE JOEL#" userId="fa998536-1e98-4016-98cb-2643a32dbc1c" providerId="ADAL" clId="{0A681423-535E-4592-9ABD-DC6D1AB4AE75}" dt="2021-11-07T13:19:18.821" v="4485"/>
          <ac:grpSpMkLst>
            <pc:docMk/>
            <pc:sldMk cId="950377118" sldId="261"/>
            <ac:grpSpMk id="11" creationId="{F20E43EB-F410-407C-927E-36D3749EDBDB}"/>
          </ac:grpSpMkLst>
        </pc:grpChg>
        <pc:grpChg chg="mod">
          <ac:chgData name="#TAN YI JIE JOEL#" userId="fa998536-1e98-4016-98cb-2643a32dbc1c" providerId="ADAL" clId="{0A681423-535E-4592-9ABD-DC6D1AB4AE75}" dt="2021-11-07T13:19:13.177" v="4484"/>
          <ac:grpSpMkLst>
            <pc:docMk/>
            <pc:sldMk cId="950377118" sldId="261"/>
            <ac:grpSpMk id="12" creationId="{D762F609-5293-4363-8B49-EEB2CFB12762}"/>
          </ac:grpSpMkLst>
        </pc:grpChg>
        <pc:grpChg chg="mod">
          <ac:chgData name="#TAN YI JIE JOEL#" userId="fa998536-1e98-4016-98cb-2643a32dbc1c" providerId="ADAL" clId="{0A681423-535E-4592-9ABD-DC6D1AB4AE75}" dt="2021-11-07T13:19:13.177" v="4484"/>
          <ac:grpSpMkLst>
            <pc:docMk/>
            <pc:sldMk cId="950377118" sldId="261"/>
            <ac:grpSpMk id="43" creationId="{61138C2E-5FE6-4E60-A248-22C69C9002A4}"/>
          </ac:grpSpMkLst>
        </pc:grpChg>
        <pc:grpChg chg="mod">
          <ac:chgData name="#TAN YI JIE JOEL#" userId="fa998536-1e98-4016-98cb-2643a32dbc1c" providerId="ADAL" clId="{0A681423-535E-4592-9ABD-DC6D1AB4AE75}" dt="2021-11-07T13:19:13.177" v="4484"/>
          <ac:grpSpMkLst>
            <pc:docMk/>
            <pc:sldMk cId="950377118" sldId="261"/>
            <ac:grpSpMk id="68" creationId="{AA5D49C2-5358-4E37-804A-2A4B2D90C2D7}"/>
          </ac:grpSpMkLst>
        </pc:grpChg>
        <pc:grpChg chg="add del mod">
          <ac:chgData name="#TAN YI JIE JOEL#" userId="fa998536-1e98-4016-98cb-2643a32dbc1c" providerId="ADAL" clId="{0A681423-535E-4592-9ABD-DC6D1AB4AE75}" dt="2021-11-07T13:20:26.467" v="4492"/>
          <ac:grpSpMkLst>
            <pc:docMk/>
            <pc:sldMk cId="950377118" sldId="261"/>
            <ac:grpSpMk id="132" creationId="{51406982-4FEA-4C63-8685-928439215D6F}"/>
          </ac:grpSpMkLst>
        </pc:grpChg>
        <pc:grpChg chg="mod">
          <ac:chgData name="#TAN YI JIE JOEL#" userId="fa998536-1e98-4016-98cb-2643a32dbc1c" providerId="ADAL" clId="{0A681423-535E-4592-9ABD-DC6D1AB4AE75}" dt="2021-11-07T13:20:25.843" v="4491"/>
          <ac:grpSpMkLst>
            <pc:docMk/>
            <pc:sldMk cId="950377118" sldId="261"/>
            <ac:grpSpMk id="133" creationId="{DE66BCFA-4D84-4ECF-B9CF-B443F539A3EC}"/>
          </ac:grpSpMkLst>
        </pc:grpChg>
        <pc:grpChg chg="mod">
          <ac:chgData name="#TAN YI JIE JOEL#" userId="fa998536-1e98-4016-98cb-2643a32dbc1c" providerId="ADAL" clId="{0A681423-535E-4592-9ABD-DC6D1AB4AE75}" dt="2021-11-07T13:20:25.843" v="4491"/>
          <ac:grpSpMkLst>
            <pc:docMk/>
            <pc:sldMk cId="950377118" sldId="261"/>
            <ac:grpSpMk id="163" creationId="{0F6A5693-3BF0-4A2C-87BC-9994E1A31D3C}"/>
          </ac:grpSpMkLst>
        </pc:grpChg>
        <pc:grpChg chg="mod">
          <ac:chgData name="#TAN YI JIE JOEL#" userId="fa998536-1e98-4016-98cb-2643a32dbc1c" providerId="ADAL" clId="{0A681423-535E-4592-9ABD-DC6D1AB4AE75}" dt="2021-11-07T13:20:25.843" v="4491"/>
          <ac:grpSpMkLst>
            <pc:docMk/>
            <pc:sldMk cId="950377118" sldId="261"/>
            <ac:grpSpMk id="188" creationId="{A14CEBDE-DC40-43E8-955B-5B26E608642A}"/>
          </ac:grpSpMkLst>
        </pc:grpChg>
        <pc:picChg chg="add del mod modCrop">
          <ac:chgData name="#TAN YI JIE JOEL#" userId="fa998536-1e98-4016-98cb-2643a32dbc1c" providerId="ADAL" clId="{0A681423-535E-4592-9ABD-DC6D1AB4AE75}" dt="2021-11-07T13:19:12.825" v="4483" actId="478"/>
          <ac:picMkLst>
            <pc:docMk/>
            <pc:sldMk cId="950377118" sldId="261"/>
            <ac:picMk id="2" creationId="{F91C8885-07CA-4B5D-AE37-E56FA827C28B}"/>
          </ac:picMkLst>
        </pc:picChg>
        <pc:picChg chg="add del mod ord">
          <ac:chgData name="#TAN YI JIE JOEL#" userId="fa998536-1e98-4016-98cb-2643a32dbc1c" providerId="ADAL" clId="{0A681423-535E-4592-9ABD-DC6D1AB4AE75}" dt="2021-11-07T13:19:57.346" v="4490" actId="478"/>
          <ac:picMkLst>
            <pc:docMk/>
            <pc:sldMk cId="950377118" sldId="261"/>
            <ac:picMk id="3" creationId="{27A4C66E-FFDD-498D-A1D2-B26F8C086772}"/>
          </ac:picMkLst>
        </pc:picChg>
        <pc:picChg chg="add mod ord modCrop">
          <ac:chgData name="#TAN YI JIE JOEL#" userId="fa998536-1e98-4016-98cb-2643a32dbc1c" providerId="ADAL" clId="{0A681423-535E-4592-9ABD-DC6D1AB4AE75}" dt="2021-11-07T13:21:29.881" v="4504" actId="14100"/>
          <ac:picMkLst>
            <pc:docMk/>
            <pc:sldMk cId="950377118" sldId="261"/>
            <ac:picMk id="5" creationId="{564E259C-0F6A-4486-B881-028752ADAB52}"/>
          </ac:picMkLst>
        </pc:picChg>
        <pc:picChg chg="add del mod">
          <ac:chgData name="#TAN YI JIE JOEL#" userId="fa998536-1e98-4016-98cb-2643a32dbc1c" providerId="ADAL" clId="{0A681423-535E-4592-9ABD-DC6D1AB4AE75}" dt="2021-11-05T13:25:17.163" v="3666"/>
          <ac:picMkLst>
            <pc:docMk/>
            <pc:sldMk cId="950377118" sldId="261"/>
            <ac:picMk id="14" creationId="{D597FBD8-1F04-47D9-91D8-F10932E18407}"/>
          </ac:picMkLst>
        </pc:picChg>
        <pc:picChg chg="add del mod">
          <ac:chgData name="#TAN YI JIE JOEL#" userId="fa998536-1e98-4016-98cb-2643a32dbc1c" providerId="ADAL" clId="{0A681423-535E-4592-9ABD-DC6D1AB4AE75}" dt="2021-11-05T13:25:24.659" v="3668"/>
          <ac:picMkLst>
            <pc:docMk/>
            <pc:sldMk cId="950377118" sldId="261"/>
            <ac:picMk id="15" creationId="{2F12ED33-1C3C-4489-892F-EDCC147F02FE}"/>
          </ac:picMkLst>
        </pc:picChg>
        <pc:picChg chg="mod">
          <ac:chgData name="#TAN YI JIE JOEL#" userId="fa998536-1e98-4016-98cb-2643a32dbc1c" providerId="ADAL" clId="{0A681423-535E-4592-9ABD-DC6D1AB4AE75}" dt="2021-11-07T13:19:13.177" v="4484"/>
          <ac:picMkLst>
            <pc:docMk/>
            <pc:sldMk cId="950377118" sldId="261"/>
            <ac:picMk id="18" creationId="{B8859978-88CC-401F-B91D-87E648E02CB6}"/>
          </ac:picMkLst>
        </pc:picChg>
        <pc:picChg chg="mod">
          <ac:chgData name="#TAN YI JIE JOEL#" userId="fa998536-1e98-4016-98cb-2643a32dbc1c" providerId="ADAL" clId="{0A681423-535E-4592-9ABD-DC6D1AB4AE75}" dt="2021-11-07T13:19:13.177" v="4484"/>
          <ac:picMkLst>
            <pc:docMk/>
            <pc:sldMk cId="950377118" sldId="261"/>
            <ac:picMk id="23" creationId="{5085D0FC-B8F1-417C-ABAE-6BE5821FDFCC}"/>
          </ac:picMkLst>
        </pc:picChg>
        <pc:picChg chg="mod">
          <ac:chgData name="#TAN YI JIE JOEL#" userId="fa998536-1e98-4016-98cb-2643a32dbc1c" providerId="ADAL" clId="{0A681423-535E-4592-9ABD-DC6D1AB4AE75}" dt="2021-11-07T13:19:13.177" v="4484"/>
          <ac:picMkLst>
            <pc:docMk/>
            <pc:sldMk cId="950377118" sldId="261"/>
            <ac:picMk id="24" creationId="{F557573A-F383-4A33-99D1-5F9619A47B65}"/>
          </ac:picMkLst>
        </pc:picChg>
        <pc:picChg chg="mod">
          <ac:chgData name="#TAN YI JIE JOEL#" userId="fa998536-1e98-4016-98cb-2643a32dbc1c" providerId="ADAL" clId="{0A681423-535E-4592-9ABD-DC6D1AB4AE75}" dt="2021-11-07T13:19:13.177" v="4484"/>
          <ac:picMkLst>
            <pc:docMk/>
            <pc:sldMk cId="950377118" sldId="261"/>
            <ac:picMk id="26" creationId="{6EB6FC89-9CDB-4498-90BF-8AB97570B255}"/>
          </ac:picMkLst>
        </pc:picChg>
        <pc:picChg chg="mod">
          <ac:chgData name="#TAN YI JIE JOEL#" userId="fa998536-1e98-4016-98cb-2643a32dbc1c" providerId="ADAL" clId="{0A681423-535E-4592-9ABD-DC6D1AB4AE75}" dt="2021-11-07T13:19:13.177" v="4484"/>
          <ac:picMkLst>
            <pc:docMk/>
            <pc:sldMk cId="950377118" sldId="261"/>
            <ac:picMk id="27" creationId="{91449320-51D3-4C45-983E-DAB179D8B114}"/>
          </ac:picMkLst>
        </pc:picChg>
        <pc:picChg chg="mod">
          <ac:chgData name="#TAN YI JIE JOEL#" userId="fa998536-1e98-4016-98cb-2643a32dbc1c" providerId="ADAL" clId="{0A681423-535E-4592-9ABD-DC6D1AB4AE75}" dt="2021-11-07T13:19:13.177" v="4484"/>
          <ac:picMkLst>
            <pc:docMk/>
            <pc:sldMk cId="950377118" sldId="261"/>
            <ac:picMk id="29" creationId="{5159EF9C-6B6A-4521-BECE-74CB7AD78A61}"/>
          </ac:picMkLst>
        </pc:picChg>
        <pc:picChg chg="mod">
          <ac:chgData name="#TAN YI JIE JOEL#" userId="fa998536-1e98-4016-98cb-2643a32dbc1c" providerId="ADAL" clId="{0A681423-535E-4592-9ABD-DC6D1AB4AE75}" dt="2021-11-07T13:19:13.177" v="4484"/>
          <ac:picMkLst>
            <pc:docMk/>
            <pc:sldMk cId="950377118" sldId="261"/>
            <ac:picMk id="31" creationId="{4FD0A96D-8C8B-4B5C-8F90-2AF787095ECD}"/>
          </ac:picMkLst>
        </pc:picChg>
        <pc:picChg chg="mod">
          <ac:chgData name="#TAN YI JIE JOEL#" userId="fa998536-1e98-4016-98cb-2643a32dbc1c" providerId="ADAL" clId="{0A681423-535E-4592-9ABD-DC6D1AB4AE75}" dt="2021-11-07T13:19:13.177" v="4484"/>
          <ac:picMkLst>
            <pc:docMk/>
            <pc:sldMk cId="950377118" sldId="261"/>
            <ac:picMk id="32" creationId="{8A5B7C5E-15D4-4FA1-ADE0-21A5C77BEDC6}"/>
          </ac:picMkLst>
        </pc:picChg>
        <pc:picChg chg="mod">
          <ac:chgData name="#TAN YI JIE JOEL#" userId="fa998536-1e98-4016-98cb-2643a32dbc1c" providerId="ADAL" clId="{0A681423-535E-4592-9ABD-DC6D1AB4AE75}" dt="2021-11-07T13:19:13.177" v="4484"/>
          <ac:picMkLst>
            <pc:docMk/>
            <pc:sldMk cId="950377118" sldId="261"/>
            <ac:picMk id="33" creationId="{A47E3859-1E51-4AF8-9BB2-8BAF9F6C050F}"/>
          </ac:picMkLst>
        </pc:picChg>
        <pc:picChg chg="mod">
          <ac:chgData name="#TAN YI JIE JOEL#" userId="fa998536-1e98-4016-98cb-2643a32dbc1c" providerId="ADAL" clId="{0A681423-535E-4592-9ABD-DC6D1AB4AE75}" dt="2021-11-07T13:19:13.177" v="4484"/>
          <ac:picMkLst>
            <pc:docMk/>
            <pc:sldMk cId="950377118" sldId="261"/>
            <ac:picMk id="34" creationId="{538956DA-2207-490C-9C5A-C4DB909BF722}"/>
          </ac:picMkLst>
        </pc:picChg>
        <pc:picChg chg="mod">
          <ac:chgData name="#TAN YI JIE JOEL#" userId="fa998536-1e98-4016-98cb-2643a32dbc1c" providerId="ADAL" clId="{0A681423-535E-4592-9ABD-DC6D1AB4AE75}" dt="2021-11-07T13:19:13.177" v="4484"/>
          <ac:picMkLst>
            <pc:docMk/>
            <pc:sldMk cId="950377118" sldId="261"/>
            <ac:picMk id="35" creationId="{58BDA743-2FFB-4249-A3CE-76D992DDFD38}"/>
          </ac:picMkLst>
        </pc:picChg>
        <pc:picChg chg="mod">
          <ac:chgData name="#TAN YI JIE JOEL#" userId="fa998536-1e98-4016-98cb-2643a32dbc1c" providerId="ADAL" clId="{0A681423-535E-4592-9ABD-DC6D1AB4AE75}" dt="2021-11-07T13:19:13.177" v="4484"/>
          <ac:picMkLst>
            <pc:docMk/>
            <pc:sldMk cId="950377118" sldId="261"/>
            <ac:picMk id="36" creationId="{092F69EF-20ED-4572-A97E-26E5A7C01CAD}"/>
          </ac:picMkLst>
        </pc:picChg>
        <pc:picChg chg="mod">
          <ac:chgData name="#TAN YI JIE JOEL#" userId="fa998536-1e98-4016-98cb-2643a32dbc1c" providerId="ADAL" clId="{0A681423-535E-4592-9ABD-DC6D1AB4AE75}" dt="2021-11-07T13:19:13.177" v="4484"/>
          <ac:picMkLst>
            <pc:docMk/>
            <pc:sldMk cId="950377118" sldId="261"/>
            <ac:picMk id="38" creationId="{E648ED40-06A2-4A45-9E2E-53C639AF408B}"/>
          </ac:picMkLst>
        </pc:picChg>
        <pc:picChg chg="mod">
          <ac:chgData name="#TAN YI JIE JOEL#" userId="fa998536-1e98-4016-98cb-2643a32dbc1c" providerId="ADAL" clId="{0A681423-535E-4592-9ABD-DC6D1AB4AE75}" dt="2021-11-07T13:19:13.177" v="4484"/>
          <ac:picMkLst>
            <pc:docMk/>
            <pc:sldMk cId="950377118" sldId="261"/>
            <ac:picMk id="39" creationId="{AB343F35-A922-4AFD-98F0-FDFFE2D11384}"/>
          </ac:picMkLst>
        </pc:picChg>
        <pc:picChg chg="mod">
          <ac:chgData name="#TAN YI JIE JOEL#" userId="fa998536-1e98-4016-98cb-2643a32dbc1c" providerId="ADAL" clId="{0A681423-535E-4592-9ABD-DC6D1AB4AE75}" dt="2021-11-07T13:19:13.177" v="4484"/>
          <ac:picMkLst>
            <pc:docMk/>
            <pc:sldMk cId="950377118" sldId="261"/>
            <ac:picMk id="41" creationId="{017E8484-60A7-4BC5-B09A-9D21EE1967A6}"/>
          </ac:picMkLst>
        </pc:picChg>
        <pc:picChg chg="mod">
          <ac:chgData name="#TAN YI JIE JOEL#" userId="fa998536-1e98-4016-98cb-2643a32dbc1c" providerId="ADAL" clId="{0A681423-535E-4592-9ABD-DC6D1AB4AE75}" dt="2021-11-07T13:19:13.177" v="4484"/>
          <ac:picMkLst>
            <pc:docMk/>
            <pc:sldMk cId="950377118" sldId="261"/>
            <ac:picMk id="69" creationId="{B09B89AF-0ABF-4978-A729-21410E214AC8}"/>
          </ac:picMkLst>
        </pc:picChg>
        <pc:picChg chg="mod">
          <ac:chgData name="#TAN YI JIE JOEL#" userId="fa998536-1e98-4016-98cb-2643a32dbc1c" providerId="ADAL" clId="{0A681423-535E-4592-9ABD-DC6D1AB4AE75}" dt="2021-11-07T13:19:13.177" v="4484"/>
          <ac:picMkLst>
            <pc:docMk/>
            <pc:sldMk cId="950377118" sldId="261"/>
            <ac:picMk id="70" creationId="{CACE99B2-0E6C-4994-B76E-8F6CB15C43A2}"/>
          </ac:picMkLst>
        </pc:picChg>
        <pc:picChg chg="mod">
          <ac:chgData name="#TAN YI JIE JOEL#" userId="fa998536-1e98-4016-98cb-2643a32dbc1c" providerId="ADAL" clId="{0A681423-535E-4592-9ABD-DC6D1AB4AE75}" dt="2021-11-07T13:19:13.177" v="4484"/>
          <ac:picMkLst>
            <pc:docMk/>
            <pc:sldMk cId="950377118" sldId="261"/>
            <ac:picMk id="71" creationId="{79774B34-8C12-4B2D-8121-17269C357A31}"/>
          </ac:picMkLst>
        </pc:picChg>
        <pc:picChg chg="mod">
          <ac:chgData name="#TAN YI JIE JOEL#" userId="fa998536-1e98-4016-98cb-2643a32dbc1c" providerId="ADAL" clId="{0A681423-535E-4592-9ABD-DC6D1AB4AE75}" dt="2021-11-07T13:19:13.177" v="4484"/>
          <ac:picMkLst>
            <pc:docMk/>
            <pc:sldMk cId="950377118" sldId="261"/>
            <ac:picMk id="72" creationId="{6228D862-C76C-4942-AA32-623146B30E06}"/>
          </ac:picMkLst>
        </pc:picChg>
        <pc:picChg chg="mod">
          <ac:chgData name="#TAN YI JIE JOEL#" userId="fa998536-1e98-4016-98cb-2643a32dbc1c" providerId="ADAL" clId="{0A681423-535E-4592-9ABD-DC6D1AB4AE75}" dt="2021-11-07T13:19:13.177" v="4484"/>
          <ac:picMkLst>
            <pc:docMk/>
            <pc:sldMk cId="950377118" sldId="261"/>
            <ac:picMk id="73" creationId="{5E4126B3-2D30-4A9B-85F3-CB2F5C72FA46}"/>
          </ac:picMkLst>
        </pc:picChg>
        <pc:picChg chg="mod">
          <ac:chgData name="#TAN YI JIE JOEL#" userId="fa998536-1e98-4016-98cb-2643a32dbc1c" providerId="ADAL" clId="{0A681423-535E-4592-9ABD-DC6D1AB4AE75}" dt="2021-11-07T13:19:13.177" v="4484"/>
          <ac:picMkLst>
            <pc:docMk/>
            <pc:sldMk cId="950377118" sldId="261"/>
            <ac:picMk id="74" creationId="{1F7DE215-ADEC-40C7-92E4-12F3985F83EE}"/>
          </ac:picMkLst>
        </pc:picChg>
        <pc:picChg chg="mod">
          <ac:chgData name="#TAN YI JIE JOEL#" userId="fa998536-1e98-4016-98cb-2643a32dbc1c" providerId="ADAL" clId="{0A681423-535E-4592-9ABD-DC6D1AB4AE75}" dt="2021-11-07T13:19:13.177" v="4484"/>
          <ac:picMkLst>
            <pc:docMk/>
            <pc:sldMk cId="950377118" sldId="261"/>
            <ac:picMk id="75" creationId="{3EB1DFF4-C8BF-4B15-A4FF-6B6EC881B464}"/>
          </ac:picMkLst>
        </pc:picChg>
        <pc:picChg chg="mod">
          <ac:chgData name="#TAN YI JIE JOEL#" userId="fa998536-1e98-4016-98cb-2643a32dbc1c" providerId="ADAL" clId="{0A681423-535E-4592-9ABD-DC6D1AB4AE75}" dt="2021-11-07T13:19:13.177" v="4484"/>
          <ac:picMkLst>
            <pc:docMk/>
            <pc:sldMk cId="950377118" sldId="261"/>
            <ac:picMk id="76" creationId="{276E760B-2E6C-4F24-8884-6242B845168F}"/>
          </ac:picMkLst>
        </pc:picChg>
        <pc:picChg chg="mod">
          <ac:chgData name="#TAN YI JIE JOEL#" userId="fa998536-1e98-4016-98cb-2643a32dbc1c" providerId="ADAL" clId="{0A681423-535E-4592-9ABD-DC6D1AB4AE75}" dt="2021-11-07T13:19:13.177" v="4484"/>
          <ac:picMkLst>
            <pc:docMk/>
            <pc:sldMk cId="950377118" sldId="261"/>
            <ac:picMk id="77" creationId="{05935401-2560-4699-B07A-36E1A297DFDD}"/>
          </ac:picMkLst>
        </pc:picChg>
        <pc:picChg chg="mod">
          <ac:chgData name="#TAN YI JIE JOEL#" userId="fa998536-1e98-4016-98cb-2643a32dbc1c" providerId="ADAL" clId="{0A681423-535E-4592-9ABD-DC6D1AB4AE75}" dt="2021-11-07T13:19:13.177" v="4484"/>
          <ac:picMkLst>
            <pc:docMk/>
            <pc:sldMk cId="950377118" sldId="261"/>
            <ac:picMk id="81" creationId="{4BDF5A0E-124C-47F2-9EDA-3E6775A6D42A}"/>
          </ac:picMkLst>
        </pc:picChg>
        <pc:picChg chg="mod">
          <ac:chgData name="#TAN YI JIE JOEL#" userId="fa998536-1e98-4016-98cb-2643a32dbc1c" providerId="ADAL" clId="{0A681423-535E-4592-9ABD-DC6D1AB4AE75}" dt="2021-11-07T13:19:13.177" v="4484"/>
          <ac:picMkLst>
            <pc:docMk/>
            <pc:sldMk cId="950377118" sldId="261"/>
            <ac:picMk id="84" creationId="{027AC003-A290-4632-AB63-25A1983880E0}"/>
          </ac:picMkLst>
        </pc:picChg>
        <pc:picChg chg="mod">
          <ac:chgData name="#TAN YI JIE JOEL#" userId="fa998536-1e98-4016-98cb-2643a32dbc1c" providerId="ADAL" clId="{0A681423-535E-4592-9ABD-DC6D1AB4AE75}" dt="2021-11-07T13:19:13.177" v="4484"/>
          <ac:picMkLst>
            <pc:docMk/>
            <pc:sldMk cId="950377118" sldId="261"/>
            <ac:picMk id="94" creationId="{0ECFE334-A6E4-4034-9605-9E121A2EC0F4}"/>
          </ac:picMkLst>
        </pc:picChg>
        <pc:picChg chg="mod">
          <ac:chgData name="#TAN YI JIE JOEL#" userId="fa998536-1e98-4016-98cb-2643a32dbc1c" providerId="ADAL" clId="{0A681423-535E-4592-9ABD-DC6D1AB4AE75}" dt="2021-11-07T13:19:13.177" v="4484"/>
          <ac:picMkLst>
            <pc:docMk/>
            <pc:sldMk cId="950377118" sldId="261"/>
            <ac:picMk id="96" creationId="{33175BF7-6EB3-4FB7-AE47-6F8E8827794D}"/>
          </ac:picMkLst>
        </pc:picChg>
        <pc:picChg chg="mod">
          <ac:chgData name="#TAN YI JIE JOEL#" userId="fa998536-1e98-4016-98cb-2643a32dbc1c" providerId="ADAL" clId="{0A681423-535E-4592-9ABD-DC6D1AB4AE75}" dt="2021-11-07T13:19:13.177" v="4484"/>
          <ac:picMkLst>
            <pc:docMk/>
            <pc:sldMk cId="950377118" sldId="261"/>
            <ac:picMk id="97" creationId="{74127B2B-789B-4607-9A34-A846D18B6890}"/>
          </ac:picMkLst>
        </pc:picChg>
        <pc:picChg chg="mod">
          <ac:chgData name="#TAN YI JIE JOEL#" userId="fa998536-1e98-4016-98cb-2643a32dbc1c" providerId="ADAL" clId="{0A681423-535E-4592-9ABD-DC6D1AB4AE75}" dt="2021-11-07T13:19:13.177" v="4484"/>
          <ac:picMkLst>
            <pc:docMk/>
            <pc:sldMk cId="950377118" sldId="261"/>
            <ac:picMk id="98" creationId="{5FCF8FCB-ED6C-4527-9C27-CA0609D490A4}"/>
          </ac:picMkLst>
        </pc:picChg>
        <pc:picChg chg="mod">
          <ac:chgData name="#TAN YI JIE JOEL#" userId="fa998536-1e98-4016-98cb-2643a32dbc1c" providerId="ADAL" clId="{0A681423-535E-4592-9ABD-DC6D1AB4AE75}" dt="2021-11-07T13:19:13.177" v="4484"/>
          <ac:picMkLst>
            <pc:docMk/>
            <pc:sldMk cId="950377118" sldId="261"/>
            <ac:picMk id="117" creationId="{E4130518-C40C-4B9A-8A84-3CF8836D5993}"/>
          </ac:picMkLst>
        </pc:picChg>
        <pc:picChg chg="mod">
          <ac:chgData name="#TAN YI JIE JOEL#" userId="fa998536-1e98-4016-98cb-2643a32dbc1c" providerId="ADAL" clId="{0A681423-535E-4592-9ABD-DC6D1AB4AE75}" dt="2021-11-07T13:19:13.177" v="4484"/>
          <ac:picMkLst>
            <pc:docMk/>
            <pc:sldMk cId="950377118" sldId="261"/>
            <ac:picMk id="120" creationId="{B23DD806-08CF-42E0-920E-0F990032D758}"/>
          </ac:picMkLst>
        </pc:picChg>
        <pc:picChg chg="mod">
          <ac:chgData name="#TAN YI JIE JOEL#" userId="fa998536-1e98-4016-98cb-2643a32dbc1c" providerId="ADAL" clId="{0A681423-535E-4592-9ABD-DC6D1AB4AE75}" dt="2021-11-07T13:19:13.177" v="4484"/>
          <ac:picMkLst>
            <pc:docMk/>
            <pc:sldMk cId="950377118" sldId="261"/>
            <ac:picMk id="123" creationId="{2D9E9B8D-5CB2-4C42-B8BC-B4C1B598DDCE}"/>
          </ac:picMkLst>
        </pc:picChg>
        <pc:picChg chg="mod">
          <ac:chgData name="#TAN YI JIE JOEL#" userId="fa998536-1e98-4016-98cb-2643a32dbc1c" providerId="ADAL" clId="{0A681423-535E-4592-9ABD-DC6D1AB4AE75}" dt="2021-11-07T13:19:13.177" v="4484"/>
          <ac:picMkLst>
            <pc:docMk/>
            <pc:sldMk cId="950377118" sldId="261"/>
            <ac:picMk id="124" creationId="{5A730006-2185-4323-AE9D-36B964FBCFDF}"/>
          </ac:picMkLst>
        </pc:picChg>
        <pc:picChg chg="mod">
          <ac:chgData name="#TAN YI JIE JOEL#" userId="fa998536-1e98-4016-98cb-2643a32dbc1c" providerId="ADAL" clId="{0A681423-535E-4592-9ABD-DC6D1AB4AE75}" dt="2021-11-07T13:19:13.177" v="4484"/>
          <ac:picMkLst>
            <pc:docMk/>
            <pc:sldMk cId="950377118" sldId="261"/>
            <ac:picMk id="131" creationId="{86E8F7A2-4F60-4C23-B182-C964B71B027E}"/>
          </ac:picMkLst>
        </pc:picChg>
        <pc:picChg chg="mod">
          <ac:chgData name="#TAN YI JIE JOEL#" userId="fa998536-1e98-4016-98cb-2643a32dbc1c" providerId="ADAL" clId="{0A681423-535E-4592-9ABD-DC6D1AB4AE75}" dt="2021-11-07T13:20:25.843" v="4491"/>
          <ac:picMkLst>
            <pc:docMk/>
            <pc:sldMk cId="950377118" sldId="261"/>
            <ac:picMk id="138" creationId="{DD6BE0AB-0502-4BF7-BE4A-98B5F0903539}"/>
          </ac:picMkLst>
        </pc:picChg>
        <pc:picChg chg="mod">
          <ac:chgData name="#TAN YI JIE JOEL#" userId="fa998536-1e98-4016-98cb-2643a32dbc1c" providerId="ADAL" clId="{0A681423-535E-4592-9ABD-DC6D1AB4AE75}" dt="2021-11-07T13:20:25.843" v="4491"/>
          <ac:picMkLst>
            <pc:docMk/>
            <pc:sldMk cId="950377118" sldId="261"/>
            <ac:picMk id="143" creationId="{852B1BC5-6440-4F58-BD14-5B49207FA519}"/>
          </ac:picMkLst>
        </pc:picChg>
        <pc:picChg chg="mod">
          <ac:chgData name="#TAN YI JIE JOEL#" userId="fa998536-1e98-4016-98cb-2643a32dbc1c" providerId="ADAL" clId="{0A681423-535E-4592-9ABD-DC6D1AB4AE75}" dt="2021-11-07T13:20:25.843" v="4491"/>
          <ac:picMkLst>
            <pc:docMk/>
            <pc:sldMk cId="950377118" sldId="261"/>
            <ac:picMk id="144" creationId="{298BFA7E-C06F-4358-A18E-1DD7CE61A6DE}"/>
          </ac:picMkLst>
        </pc:picChg>
        <pc:picChg chg="mod">
          <ac:chgData name="#TAN YI JIE JOEL#" userId="fa998536-1e98-4016-98cb-2643a32dbc1c" providerId="ADAL" clId="{0A681423-535E-4592-9ABD-DC6D1AB4AE75}" dt="2021-11-07T13:20:25.843" v="4491"/>
          <ac:picMkLst>
            <pc:docMk/>
            <pc:sldMk cId="950377118" sldId="261"/>
            <ac:picMk id="146" creationId="{383BAF9C-A25B-4B03-95E8-93A71DE3F992}"/>
          </ac:picMkLst>
        </pc:picChg>
        <pc:picChg chg="mod">
          <ac:chgData name="#TAN YI JIE JOEL#" userId="fa998536-1e98-4016-98cb-2643a32dbc1c" providerId="ADAL" clId="{0A681423-535E-4592-9ABD-DC6D1AB4AE75}" dt="2021-11-07T13:20:25.843" v="4491"/>
          <ac:picMkLst>
            <pc:docMk/>
            <pc:sldMk cId="950377118" sldId="261"/>
            <ac:picMk id="147" creationId="{F725BA91-FC79-4EE8-975D-ED43837372F7}"/>
          </ac:picMkLst>
        </pc:picChg>
        <pc:picChg chg="mod">
          <ac:chgData name="#TAN YI JIE JOEL#" userId="fa998536-1e98-4016-98cb-2643a32dbc1c" providerId="ADAL" clId="{0A681423-535E-4592-9ABD-DC6D1AB4AE75}" dt="2021-11-07T13:20:25.843" v="4491"/>
          <ac:picMkLst>
            <pc:docMk/>
            <pc:sldMk cId="950377118" sldId="261"/>
            <ac:picMk id="149" creationId="{E9468C95-1637-4DBB-B671-71F395465FAE}"/>
          </ac:picMkLst>
        </pc:picChg>
        <pc:picChg chg="mod">
          <ac:chgData name="#TAN YI JIE JOEL#" userId="fa998536-1e98-4016-98cb-2643a32dbc1c" providerId="ADAL" clId="{0A681423-535E-4592-9ABD-DC6D1AB4AE75}" dt="2021-11-07T13:20:25.843" v="4491"/>
          <ac:picMkLst>
            <pc:docMk/>
            <pc:sldMk cId="950377118" sldId="261"/>
            <ac:picMk id="151" creationId="{27D0EED2-078E-4BB0-B4AE-CC39F7046AC2}"/>
          </ac:picMkLst>
        </pc:picChg>
        <pc:picChg chg="mod">
          <ac:chgData name="#TAN YI JIE JOEL#" userId="fa998536-1e98-4016-98cb-2643a32dbc1c" providerId="ADAL" clId="{0A681423-535E-4592-9ABD-DC6D1AB4AE75}" dt="2021-11-07T13:20:25.843" v="4491"/>
          <ac:picMkLst>
            <pc:docMk/>
            <pc:sldMk cId="950377118" sldId="261"/>
            <ac:picMk id="152" creationId="{BDB0CAF2-229C-4A0C-BAEF-E5242EA9F253}"/>
          </ac:picMkLst>
        </pc:picChg>
        <pc:picChg chg="mod">
          <ac:chgData name="#TAN YI JIE JOEL#" userId="fa998536-1e98-4016-98cb-2643a32dbc1c" providerId="ADAL" clId="{0A681423-535E-4592-9ABD-DC6D1AB4AE75}" dt="2021-11-07T13:20:25.843" v="4491"/>
          <ac:picMkLst>
            <pc:docMk/>
            <pc:sldMk cId="950377118" sldId="261"/>
            <ac:picMk id="153" creationId="{0173D72A-260F-4334-A3E2-AD39F42B2DDE}"/>
          </ac:picMkLst>
        </pc:picChg>
        <pc:picChg chg="mod">
          <ac:chgData name="#TAN YI JIE JOEL#" userId="fa998536-1e98-4016-98cb-2643a32dbc1c" providerId="ADAL" clId="{0A681423-535E-4592-9ABD-DC6D1AB4AE75}" dt="2021-11-07T13:20:25.843" v="4491"/>
          <ac:picMkLst>
            <pc:docMk/>
            <pc:sldMk cId="950377118" sldId="261"/>
            <ac:picMk id="154" creationId="{5110502B-06E3-43C0-907E-DA37BD5DBC16}"/>
          </ac:picMkLst>
        </pc:picChg>
        <pc:picChg chg="mod">
          <ac:chgData name="#TAN YI JIE JOEL#" userId="fa998536-1e98-4016-98cb-2643a32dbc1c" providerId="ADAL" clId="{0A681423-535E-4592-9ABD-DC6D1AB4AE75}" dt="2021-11-07T13:20:25.843" v="4491"/>
          <ac:picMkLst>
            <pc:docMk/>
            <pc:sldMk cId="950377118" sldId="261"/>
            <ac:picMk id="155" creationId="{CA7071F4-C2A9-4327-B1B1-C0ED7536CCB0}"/>
          </ac:picMkLst>
        </pc:picChg>
        <pc:picChg chg="mod">
          <ac:chgData name="#TAN YI JIE JOEL#" userId="fa998536-1e98-4016-98cb-2643a32dbc1c" providerId="ADAL" clId="{0A681423-535E-4592-9ABD-DC6D1AB4AE75}" dt="2021-11-07T13:20:25.843" v="4491"/>
          <ac:picMkLst>
            <pc:docMk/>
            <pc:sldMk cId="950377118" sldId="261"/>
            <ac:picMk id="156" creationId="{449946E8-BA2D-43B1-8913-35A68C818D1A}"/>
          </ac:picMkLst>
        </pc:picChg>
        <pc:picChg chg="mod">
          <ac:chgData name="#TAN YI JIE JOEL#" userId="fa998536-1e98-4016-98cb-2643a32dbc1c" providerId="ADAL" clId="{0A681423-535E-4592-9ABD-DC6D1AB4AE75}" dt="2021-11-07T13:20:25.843" v="4491"/>
          <ac:picMkLst>
            <pc:docMk/>
            <pc:sldMk cId="950377118" sldId="261"/>
            <ac:picMk id="158" creationId="{3F92C55E-A050-404B-882C-30671A5F9E77}"/>
          </ac:picMkLst>
        </pc:picChg>
        <pc:picChg chg="mod">
          <ac:chgData name="#TAN YI JIE JOEL#" userId="fa998536-1e98-4016-98cb-2643a32dbc1c" providerId="ADAL" clId="{0A681423-535E-4592-9ABD-DC6D1AB4AE75}" dt="2021-11-07T13:20:25.843" v="4491"/>
          <ac:picMkLst>
            <pc:docMk/>
            <pc:sldMk cId="950377118" sldId="261"/>
            <ac:picMk id="159" creationId="{8523A788-334F-4A26-9683-09E6F69AFF1F}"/>
          </ac:picMkLst>
        </pc:picChg>
        <pc:picChg chg="mod">
          <ac:chgData name="#TAN YI JIE JOEL#" userId="fa998536-1e98-4016-98cb-2643a32dbc1c" providerId="ADAL" clId="{0A681423-535E-4592-9ABD-DC6D1AB4AE75}" dt="2021-11-07T13:20:25.843" v="4491"/>
          <ac:picMkLst>
            <pc:docMk/>
            <pc:sldMk cId="950377118" sldId="261"/>
            <ac:picMk id="161" creationId="{19813356-11C0-428F-8F3D-FAD38F49082E}"/>
          </ac:picMkLst>
        </pc:picChg>
        <pc:picChg chg="mod">
          <ac:chgData name="#TAN YI JIE JOEL#" userId="fa998536-1e98-4016-98cb-2643a32dbc1c" providerId="ADAL" clId="{0A681423-535E-4592-9ABD-DC6D1AB4AE75}" dt="2021-11-07T13:20:25.843" v="4491"/>
          <ac:picMkLst>
            <pc:docMk/>
            <pc:sldMk cId="950377118" sldId="261"/>
            <ac:picMk id="189" creationId="{0BFC174B-D514-47E7-9A95-CD6451447ECE}"/>
          </ac:picMkLst>
        </pc:picChg>
        <pc:picChg chg="mod">
          <ac:chgData name="#TAN YI JIE JOEL#" userId="fa998536-1e98-4016-98cb-2643a32dbc1c" providerId="ADAL" clId="{0A681423-535E-4592-9ABD-DC6D1AB4AE75}" dt="2021-11-07T13:20:25.843" v="4491"/>
          <ac:picMkLst>
            <pc:docMk/>
            <pc:sldMk cId="950377118" sldId="261"/>
            <ac:picMk id="190" creationId="{D42D75F8-385A-4A37-933C-02634D412806}"/>
          </ac:picMkLst>
        </pc:picChg>
        <pc:picChg chg="mod">
          <ac:chgData name="#TAN YI JIE JOEL#" userId="fa998536-1e98-4016-98cb-2643a32dbc1c" providerId="ADAL" clId="{0A681423-535E-4592-9ABD-DC6D1AB4AE75}" dt="2021-11-07T13:20:25.843" v="4491"/>
          <ac:picMkLst>
            <pc:docMk/>
            <pc:sldMk cId="950377118" sldId="261"/>
            <ac:picMk id="191" creationId="{A3142637-AC4B-45C3-8D18-F1CC08F323B8}"/>
          </ac:picMkLst>
        </pc:picChg>
        <pc:picChg chg="mod">
          <ac:chgData name="#TAN YI JIE JOEL#" userId="fa998536-1e98-4016-98cb-2643a32dbc1c" providerId="ADAL" clId="{0A681423-535E-4592-9ABD-DC6D1AB4AE75}" dt="2021-11-07T13:20:25.843" v="4491"/>
          <ac:picMkLst>
            <pc:docMk/>
            <pc:sldMk cId="950377118" sldId="261"/>
            <ac:picMk id="192" creationId="{D27DB322-261A-450C-A2B7-39C3F04BC15C}"/>
          </ac:picMkLst>
        </pc:picChg>
        <pc:picChg chg="mod">
          <ac:chgData name="#TAN YI JIE JOEL#" userId="fa998536-1e98-4016-98cb-2643a32dbc1c" providerId="ADAL" clId="{0A681423-535E-4592-9ABD-DC6D1AB4AE75}" dt="2021-11-07T13:20:25.843" v="4491"/>
          <ac:picMkLst>
            <pc:docMk/>
            <pc:sldMk cId="950377118" sldId="261"/>
            <ac:picMk id="193" creationId="{16CA3ADB-43D1-4AF5-94C4-011DD3E2F937}"/>
          </ac:picMkLst>
        </pc:picChg>
        <pc:picChg chg="mod">
          <ac:chgData name="#TAN YI JIE JOEL#" userId="fa998536-1e98-4016-98cb-2643a32dbc1c" providerId="ADAL" clId="{0A681423-535E-4592-9ABD-DC6D1AB4AE75}" dt="2021-11-07T13:20:25.843" v="4491"/>
          <ac:picMkLst>
            <pc:docMk/>
            <pc:sldMk cId="950377118" sldId="261"/>
            <ac:picMk id="194" creationId="{B9F9FE02-1B91-4FEC-A4BC-38A3926A37DB}"/>
          </ac:picMkLst>
        </pc:picChg>
        <pc:picChg chg="mod">
          <ac:chgData name="#TAN YI JIE JOEL#" userId="fa998536-1e98-4016-98cb-2643a32dbc1c" providerId="ADAL" clId="{0A681423-535E-4592-9ABD-DC6D1AB4AE75}" dt="2021-11-07T13:20:25.843" v="4491"/>
          <ac:picMkLst>
            <pc:docMk/>
            <pc:sldMk cId="950377118" sldId="261"/>
            <ac:picMk id="195" creationId="{B78EFC68-65DD-4507-B05F-4A1977603EBE}"/>
          </ac:picMkLst>
        </pc:picChg>
        <pc:picChg chg="mod">
          <ac:chgData name="#TAN YI JIE JOEL#" userId="fa998536-1e98-4016-98cb-2643a32dbc1c" providerId="ADAL" clId="{0A681423-535E-4592-9ABD-DC6D1AB4AE75}" dt="2021-11-07T13:20:25.843" v="4491"/>
          <ac:picMkLst>
            <pc:docMk/>
            <pc:sldMk cId="950377118" sldId="261"/>
            <ac:picMk id="196" creationId="{55954977-B035-41FD-B987-32DEA20C4A48}"/>
          </ac:picMkLst>
        </pc:picChg>
        <pc:picChg chg="mod">
          <ac:chgData name="#TAN YI JIE JOEL#" userId="fa998536-1e98-4016-98cb-2643a32dbc1c" providerId="ADAL" clId="{0A681423-535E-4592-9ABD-DC6D1AB4AE75}" dt="2021-11-07T13:20:25.843" v="4491"/>
          <ac:picMkLst>
            <pc:docMk/>
            <pc:sldMk cId="950377118" sldId="261"/>
            <ac:picMk id="197" creationId="{BD8E24B1-4780-4816-87B6-C4ABE6A1A2ED}"/>
          </ac:picMkLst>
        </pc:picChg>
        <pc:picChg chg="mod">
          <ac:chgData name="#TAN YI JIE JOEL#" userId="fa998536-1e98-4016-98cb-2643a32dbc1c" providerId="ADAL" clId="{0A681423-535E-4592-9ABD-DC6D1AB4AE75}" dt="2021-11-07T13:20:25.843" v="4491"/>
          <ac:picMkLst>
            <pc:docMk/>
            <pc:sldMk cId="950377118" sldId="261"/>
            <ac:picMk id="201" creationId="{F15DEBF3-65C2-445A-94BE-62F1161CF2C4}"/>
          </ac:picMkLst>
        </pc:picChg>
        <pc:picChg chg="mod">
          <ac:chgData name="#TAN YI JIE JOEL#" userId="fa998536-1e98-4016-98cb-2643a32dbc1c" providerId="ADAL" clId="{0A681423-535E-4592-9ABD-DC6D1AB4AE75}" dt="2021-11-07T13:20:25.843" v="4491"/>
          <ac:picMkLst>
            <pc:docMk/>
            <pc:sldMk cId="950377118" sldId="261"/>
            <ac:picMk id="204" creationId="{FAED64DB-1409-4FA4-8200-6BF55613BB9B}"/>
          </ac:picMkLst>
        </pc:picChg>
        <pc:picChg chg="mod">
          <ac:chgData name="#TAN YI JIE JOEL#" userId="fa998536-1e98-4016-98cb-2643a32dbc1c" providerId="ADAL" clId="{0A681423-535E-4592-9ABD-DC6D1AB4AE75}" dt="2021-11-07T13:20:25.843" v="4491"/>
          <ac:picMkLst>
            <pc:docMk/>
            <pc:sldMk cId="950377118" sldId="261"/>
            <ac:picMk id="214" creationId="{318913CC-DFAA-42F4-94BA-F688BBE5801E}"/>
          </ac:picMkLst>
        </pc:picChg>
        <pc:picChg chg="mod">
          <ac:chgData name="#TAN YI JIE JOEL#" userId="fa998536-1e98-4016-98cb-2643a32dbc1c" providerId="ADAL" clId="{0A681423-535E-4592-9ABD-DC6D1AB4AE75}" dt="2021-11-07T13:20:25.843" v="4491"/>
          <ac:picMkLst>
            <pc:docMk/>
            <pc:sldMk cId="950377118" sldId="261"/>
            <ac:picMk id="216" creationId="{6C41F13F-5C42-4562-A678-6C2929814EF7}"/>
          </ac:picMkLst>
        </pc:picChg>
        <pc:picChg chg="mod">
          <ac:chgData name="#TAN YI JIE JOEL#" userId="fa998536-1e98-4016-98cb-2643a32dbc1c" providerId="ADAL" clId="{0A681423-535E-4592-9ABD-DC6D1AB4AE75}" dt="2021-11-07T13:20:25.843" v="4491"/>
          <ac:picMkLst>
            <pc:docMk/>
            <pc:sldMk cId="950377118" sldId="261"/>
            <ac:picMk id="217" creationId="{D460BC49-EBD4-4620-B1AA-A6285D1779FE}"/>
          </ac:picMkLst>
        </pc:picChg>
        <pc:picChg chg="mod">
          <ac:chgData name="#TAN YI JIE JOEL#" userId="fa998536-1e98-4016-98cb-2643a32dbc1c" providerId="ADAL" clId="{0A681423-535E-4592-9ABD-DC6D1AB4AE75}" dt="2021-11-07T13:20:25.843" v="4491"/>
          <ac:picMkLst>
            <pc:docMk/>
            <pc:sldMk cId="950377118" sldId="261"/>
            <ac:picMk id="218" creationId="{A3AE6CE4-1BFA-4820-AF74-D6C09821D779}"/>
          </ac:picMkLst>
        </pc:picChg>
        <pc:picChg chg="mod">
          <ac:chgData name="#TAN YI JIE JOEL#" userId="fa998536-1e98-4016-98cb-2643a32dbc1c" providerId="ADAL" clId="{0A681423-535E-4592-9ABD-DC6D1AB4AE75}" dt="2021-11-07T13:20:25.843" v="4491"/>
          <ac:picMkLst>
            <pc:docMk/>
            <pc:sldMk cId="950377118" sldId="261"/>
            <ac:picMk id="238" creationId="{1E1A6337-6B62-4D38-AF9C-544F8AF554D8}"/>
          </ac:picMkLst>
        </pc:picChg>
        <pc:picChg chg="mod">
          <ac:chgData name="#TAN YI JIE JOEL#" userId="fa998536-1e98-4016-98cb-2643a32dbc1c" providerId="ADAL" clId="{0A681423-535E-4592-9ABD-DC6D1AB4AE75}" dt="2021-11-07T13:20:25.843" v="4491"/>
          <ac:picMkLst>
            <pc:docMk/>
            <pc:sldMk cId="950377118" sldId="261"/>
            <ac:picMk id="241" creationId="{67DF3214-B012-4071-B5BC-A6C72D386717}"/>
          </ac:picMkLst>
        </pc:picChg>
        <pc:picChg chg="mod">
          <ac:chgData name="#TAN YI JIE JOEL#" userId="fa998536-1e98-4016-98cb-2643a32dbc1c" providerId="ADAL" clId="{0A681423-535E-4592-9ABD-DC6D1AB4AE75}" dt="2021-11-07T13:20:25.843" v="4491"/>
          <ac:picMkLst>
            <pc:docMk/>
            <pc:sldMk cId="950377118" sldId="261"/>
            <ac:picMk id="244" creationId="{4988EA03-DBD9-4158-964D-1E77F2F305FC}"/>
          </ac:picMkLst>
        </pc:picChg>
        <pc:picChg chg="mod">
          <ac:chgData name="#TAN YI JIE JOEL#" userId="fa998536-1e98-4016-98cb-2643a32dbc1c" providerId="ADAL" clId="{0A681423-535E-4592-9ABD-DC6D1AB4AE75}" dt="2021-11-07T13:20:25.843" v="4491"/>
          <ac:picMkLst>
            <pc:docMk/>
            <pc:sldMk cId="950377118" sldId="261"/>
            <ac:picMk id="245" creationId="{B572575F-C902-4BAD-B919-C9937029FDA6}"/>
          </ac:picMkLst>
        </pc:picChg>
        <pc:picChg chg="mod">
          <ac:chgData name="#TAN YI JIE JOEL#" userId="fa998536-1e98-4016-98cb-2643a32dbc1c" providerId="ADAL" clId="{0A681423-535E-4592-9ABD-DC6D1AB4AE75}" dt="2021-11-07T13:20:25.843" v="4491"/>
          <ac:picMkLst>
            <pc:docMk/>
            <pc:sldMk cId="950377118" sldId="261"/>
            <ac:picMk id="252" creationId="{1979E955-5196-44AF-BD2F-7530014F4889}"/>
          </ac:picMkLst>
        </pc:picChg>
        <pc:inkChg chg="mod">
          <ac:chgData name="#TAN YI JIE JOEL#" userId="fa998536-1e98-4016-98cb-2643a32dbc1c" providerId="ADAL" clId="{0A681423-535E-4592-9ABD-DC6D1AB4AE75}" dt="2021-11-07T13:19:13.177" v="4484"/>
          <ac:inkMkLst>
            <pc:docMk/>
            <pc:sldMk cId="950377118" sldId="261"/>
            <ac:inkMk id="44" creationId="{7FD8D341-7128-44B0-AB2A-FD4A7F82642F}"/>
          </ac:inkMkLst>
        </pc:inkChg>
        <pc:inkChg chg="mod">
          <ac:chgData name="#TAN YI JIE JOEL#" userId="fa998536-1e98-4016-98cb-2643a32dbc1c" providerId="ADAL" clId="{0A681423-535E-4592-9ABD-DC6D1AB4AE75}" dt="2021-11-07T13:19:13.177" v="4484"/>
          <ac:inkMkLst>
            <pc:docMk/>
            <pc:sldMk cId="950377118" sldId="261"/>
            <ac:inkMk id="45" creationId="{3F70BDD4-14E7-41D5-AED5-86B2675FDE42}"/>
          </ac:inkMkLst>
        </pc:inkChg>
        <pc:inkChg chg="mod">
          <ac:chgData name="#TAN YI JIE JOEL#" userId="fa998536-1e98-4016-98cb-2643a32dbc1c" providerId="ADAL" clId="{0A681423-535E-4592-9ABD-DC6D1AB4AE75}" dt="2021-11-07T13:19:13.177" v="4484"/>
          <ac:inkMkLst>
            <pc:docMk/>
            <pc:sldMk cId="950377118" sldId="261"/>
            <ac:inkMk id="46" creationId="{4DE2E5BC-2103-4628-AE8C-A2E61CEE7576}"/>
          </ac:inkMkLst>
        </pc:inkChg>
        <pc:inkChg chg="mod">
          <ac:chgData name="#TAN YI JIE JOEL#" userId="fa998536-1e98-4016-98cb-2643a32dbc1c" providerId="ADAL" clId="{0A681423-535E-4592-9ABD-DC6D1AB4AE75}" dt="2021-11-07T13:19:13.177" v="4484"/>
          <ac:inkMkLst>
            <pc:docMk/>
            <pc:sldMk cId="950377118" sldId="261"/>
            <ac:inkMk id="47" creationId="{4606168D-12AB-4812-8362-377120C21133}"/>
          </ac:inkMkLst>
        </pc:inkChg>
        <pc:inkChg chg="mod">
          <ac:chgData name="#TAN YI JIE JOEL#" userId="fa998536-1e98-4016-98cb-2643a32dbc1c" providerId="ADAL" clId="{0A681423-535E-4592-9ABD-DC6D1AB4AE75}" dt="2021-11-07T13:19:13.177" v="4484"/>
          <ac:inkMkLst>
            <pc:docMk/>
            <pc:sldMk cId="950377118" sldId="261"/>
            <ac:inkMk id="48" creationId="{127EBDAC-FB41-4DCD-AEAB-0B2735F6F28C}"/>
          </ac:inkMkLst>
        </pc:inkChg>
        <pc:inkChg chg="mod">
          <ac:chgData name="#TAN YI JIE JOEL#" userId="fa998536-1e98-4016-98cb-2643a32dbc1c" providerId="ADAL" clId="{0A681423-535E-4592-9ABD-DC6D1AB4AE75}" dt="2021-11-07T13:19:13.177" v="4484"/>
          <ac:inkMkLst>
            <pc:docMk/>
            <pc:sldMk cId="950377118" sldId="261"/>
            <ac:inkMk id="49" creationId="{EF6CFDE5-537B-4E47-B5DF-8DBC9D00ABF1}"/>
          </ac:inkMkLst>
        </pc:inkChg>
        <pc:inkChg chg="mod">
          <ac:chgData name="#TAN YI JIE JOEL#" userId="fa998536-1e98-4016-98cb-2643a32dbc1c" providerId="ADAL" clId="{0A681423-535E-4592-9ABD-DC6D1AB4AE75}" dt="2021-11-07T13:19:13.177" v="4484"/>
          <ac:inkMkLst>
            <pc:docMk/>
            <pc:sldMk cId="950377118" sldId="261"/>
            <ac:inkMk id="50" creationId="{29560AA8-D692-4084-A1E8-53D89A6071A5}"/>
          </ac:inkMkLst>
        </pc:inkChg>
        <pc:inkChg chg="mod">
          <ac:chgData name="#TAN YI JIE JOEL#" userId="fa998536-1e98-4016-98cb-2643a32dbc1c" providerId="ADAL" clId="{0A681423-535E-4592-9ABD-DC6D1AB4AE75}" dt="2021-11-07T13:19:13.177" v="4484"/>
          <ac:inkMkLst>
            <pc:docMk/>
            <pc:sldMk cId="950377118" sldId="261"/>
            <ac:inkMk id="51" creationId="{E931711B-AD12-4ACB-9AE0-216A0AE55158}"/>
          </ac:inkMkLst>
        </pc:inkChg>
        <pc:inkChg chg="mod">
          <ac:chgData name="#TAN YI JIE JOEL#" userId="fa998536-1e98-4016-98cb-2643a32dbc1c" providerId="ADAL" clId="{0A681423-535E-4592-9ABD-DC6D1AB4AE75}" dt="2021-11-07T13:19:13.177" v="4484"/>
          <ac:inkMkLst>
            <pc:docMk/>
            <pc:sldMk cId="950377118" sldId="261"/>
            <ac:inkMk id="52" creationId="{EEFC4F85-B477-42A6-8B78-627E4B613BEB}"/>
          </ac:inkMkLst>
        </pc:inkChg>
        <pc:inkChg chg="mod">
          <ac:chgData name="#TAN YI JIE JOEL#" userId="fa998536-1e98-4016-98cb-2643a32dbc1c" providerId="ADAL" clId="{0A681423-535E-4592-9ABD-DC6D1AB4AE75}" dt="2021-11-07T13:19:13.177" v="4484"/>
          <ac:inkMkLst>
            <pc:docMk/>
            <pc:sldMk cId="950377118" sldId="261"/>
            <ac:inkMk id="53" creationId="{A75ABA80-F7D0-4FA8-AEE3-150A21F9810C}"/>
          </ac:inkMkLst>
        </pc:inkChg>
        <pc:inkChg chg="mod">
          <ac:chgData name="#TAN YI JIE JOEL#" userId="fa998536-1e98-4016-98cb-2643a32dbc1c" providerId="ADAL" clId="{0A681423-535E-4592-9ABD-DC6D1AB4AE75}" dt="2021-11-07T13:19:13.177" v="4484"/>
          <ac:inkMkLst>
            <pc:docMk/>
            <pc:sldMk cId="950377118" sldId="261"/>
            <ac:inkMk id="54" creationId="{5714C599-2204-4B87-B6F4-949E2F299CC6}"/>
          </ac:inkMkLst>
        </pc:inkChg>
        <pc:inkChg chg="mod">
          <ac:chgData name="#TAN YI JIE JOEL#" userId="fa998536-1e98-4016-98cb-2643a32dbc1c" providerId="ADAL" clId="{0A681423-535E-4592-9ABD-DC6D1AB4AE75}" dt="2021-11-07T13:19:13.177" v="4484"/>
          <ac:inkMkLst>
            <pc:docMk/>
            <pc:sldMk cId="950377118" sldId="261"/>
            <ac:inkMk id="55" creationId="{03838A0E-26C8-4D2F-A5B6-C6AF5EFD4CDD}"/>
          </ac:inkMkLst>
        </pc:inkChg>
        <pc:inkChg chg="mod">
          <ac:chgData name="#TAN YI JIE JOEL#" userId="fa998536-1e98-4016-98cb-2643a32dbc1c" providerId="ADAL" clId="{0A681423-535E-4592-9ABD-DC6D1AB4AE75}" dt="2021-11-07T13:19:13.177" v="4484"/>
          <ac:inkMkLst>
            <pc:docMk/>
            <pc:sldMk cId="950377118" sldId="261"/>
            <ac:inkMk id="56" creationId="{003DEF47-106D-46DE-92DC-9D819194FB28}"/>
          </ac:inkMkLst>
        </pc:inkChg>
        <pc:inkChg chg="mod">
          <ac:chgData name="#TAN YI JIE JOEL#" userId="fa998536-1e98-4016-98cb-2643a32dbc1c" providerId="ADAL" clId="{0A681423-535E-4592-9ABD-DC6D1AB4AE75}" dt="2021-11-07T13:19:13.177" v="4484"/>
          <ac:inkMkLst>
            <pc:docMk/>
            <pc:sldMk cId="950377118" sldId="261"/>
            <ac:inkMk id="57" creationId="{23FC5FA2-6687-45B8-BF99-AB44022D1625}"/>
          </ac:inkMkLst>
        </pc:inkChg>
        <pc:inkChg chg="mod">
          <ac:chgData name="#TAN YI JIE JOEL#" userId="fa998536-1e98-4016-98cb-2643a32dbc1c" providerId="ADAL" clId="{0A681423-535E-4592-9ABD-DC6D1AB4AE75}" dt="2021-11-07T13:19:13.177" v="4484"/>
          <ac:inkMkLst>
            <pc:docMk/>
            <pc:sldMk cId="950377118" sldId="261"/>
            <ac:inkMk id="58" creationId="{73E990DF-4611-4290-A92A-BE87BA2656B4}"/>
          </ac:inkMkLst>
        </pc:inkChg>
        <pc:inkChg chg="mod">
          <ac:chgData name="#TAN YI JIE JOEL#" userId="fa998536-1e98-4016-98cb-2643a32dbc1c" providerId="ADAL" clId="{0A681423-535E-4592-9ABD-DC6D1AB4AE75}" dt="2021-11-07T13:19:13.177" v="4484"/>
          <ac:inkMkLst>
            <pc:docMk/>
            <pc:sldMk cId="950377118" sldId="261"/>
            <ac:inkMk id="59" creationId="{C11C290A-2073-47B1-BC82-39E42D710819}"/>
          </ac:inkMkLst>
        </pc:inkChg>
        <pc:inkChg chg="mod">
          <ac:chgData name="#TAN YI JIE JOEL#" userId="fa998536-1e98-4016-98cb-2643a32dbc1c" providerId="ADAL" clId="{0A681423-535E-4592-9ABD-DC6D1AB4AE75}" dt="2021-11-07T13:19:13.177" v="4484"/>
          <ac:inkMkLst>
            <pc:docMk/>
            <pc:sldMk cId="950377118" sldId="261"/>
            <ac:inkMk id="60" creationId="{C3AE5B2A-E848-445C-B070-3E27F58B4734}"/>
          </ac:inkMkLst>
        </pc:inkChg>
        <pc:inkChg chg="mod">
          <ac:chgData name="#TAN YI JIE JOEL#" userId="fa998536-1e98-4016-98cb-2643a32dbc1c" providerId="ADAL" clId="{0A681423-535E-4592-9ABD-DC6D1AB4AE75}" dt="2021-11-07T13:19:13.177" v="4484"/>
          <ac:inkMkLst>
            <pc:docMk/>
            <pc:sldMk cId="950377118" sldId="261"/>
            <ac:inkMk id="61" creationId="{B8CEEA4A-3036-494C-AFE3-CFD185CA2ECD}"/>
          </ac:inkMkLst>
        </pc:inkChg>
        <pc:inkChg chg="mod">
          <ac:chgData name="#TAN YI JIE JOEL#" userId="fa998536-1e98-4016-98cb-2643a32dbc1c" providerId="ADAL" clId="{0A681423-535E-4592-9ABD-DC6D1AB4AE75}" dt="2021-11-07T13:19:13.177" v="4484"/>
          <ac:inkMkLst>
            <pc:docMk/>
            <pc:sldMk cId="950377118" sldId="261"/>
            <ac:inkMk id="62" creationId="{39530EE5-4FF8-42B1-A985-0DE54106FCE1}"/>
          </ac:inkMkLst>
        </pc:inkChg>
        <pc:inkChg chg="mod">
          <ac:chgData name="#TAN YI JIE JOEL#" userId="fa998536-1e98-4016-98cb-2643a32dbc1c" providerId="ADAL" clId="{0A681423-535E-4592-9ABD-DC6D1AB4AE75}" dt="2021-11-07T13:19:13.177" v="4484"/>
          <ac:inkMkLst>
            <pc:docMk/>
            <pc:sldMk cId="950377118" sldId="261"/>
            <ac:inkMk id="63" creationId="{CB592365-E600-423C-8159-FD14B57196B2}"/>
          </ac:inkMkLst>
        </pc:inkChg>
        <pc:inkChg chg="mod">
          <ac:chgData name="#TAN YI JIE JOEL#" userId="fa998536-1e98-4016-98cb-2643a32dbc1c" providerId="ADAL" clId="{0A681423-535E-4592-9ABD-DC6D1AB4AE75}" dt="2021-11-07T13:19:13.177" v="4484"/>
          <ac:inkMkLst>
            <pc:docMk/>
            <pc:sldMk cId="950377118" sldId="261"/>
            <ac:inkMk id="64" creationId="{BEDBB5D3-ACD7-46D0-A60C-C35654F56D0E}"/>
          </ac:inkMkLst>
        </pc:inkChg>
        <pc:inkChg chg="mod">
          <ac:chgData name="#TAN YI JIE JOEL#" userId="fa998536-1e98-4016-98cb-2643a32dbc1c" providerId="ADAL" clId="{0A681423-535E-4592-9ABD-DC6D1AB4AE75}" dt="2021-11-07T13:19:13.177" v="4484"/>
          <ac:inkMkLst>
            <pc:docMk/>
            <pc:sldMk cId="950377118" sldId="261"/>
            <ac:inkMk id="65" creationId="{50DFDFBC-2622-488E-B011-905301FCE2F4}"/>
          </ac:inkMkLst>
        </pc:inkChg>
        <pc:inkChg chg="mod">
          <ac:chgData name="#TAN YI JIE JOEL#" userId="fa998536-1e98-4016-98cb-2643a32dbc1c" providerId="ADAL" clId="{0A681423-535E-4592-9ABD-DC6D1AB4AE75}" dt="2021-11-07T13:19:13.177" v="4484"/>
          <ac:inkMkLst>
            <pc:docMk/>
            <pc:sldMk cId="950377118" sldId="261"/>
            <ac:inkMk id="66" creationId="{252BF025-C1DE-4A06-A834-027AEB021229}"/>
          </ac:inkMkLst>
        </pc:inkChg>
        <pc:inkChg chg="mod">
          <ac:chgData name="#TAN YI JIE JOEL#" userId="fa998536-1e98-4016-98cb-2643a32dbc1c" providerId="ADAL" clId="{0A681423-535E-4592-9ABD-DC6D1AB4AE75}" dt="2021-11-07T13:19:13.177" v="4484"/>
          <ac:inkMkLst>
            <pc:docMk/>
            <pc:sldMk cId="950377118" sldId="261"/>
            <ac:inkMk id="67" creationId="{6BA578B0-678F-4B73-8199-4227C0ADA242}"/>
          </ac:inkMkLst>
        </pc:inkChg>
        <pc:inkChg chg="mod">
          <ac:chgData name="#TAN YI JIE JOEL#" userId="fa998536-1e98-4016-98cb-2643a32dbc1c" providerId="ADAL" clId="{0A681423-535E-4592-9ABD-DC6D1AB4AE75}" dt="2021-11-07T13:19:13.177" v="4484"/>
          <ac:inkMkLst>
            <pc:docMk/>
            <pc:sldMk cId="950377118" sldId="261"/>
            <ac:inkMk id="85" creationId="{95570D8E-7A69-4170-B10E-25E3F1A208E3}"/>
          </ac:inkMkLst>
        </pc:inkChg>
        <pc:inkChg chg="mod">
          <ac:chgData name="#TAN YI JIE JOEL#" userId="fa998536-1e98-4016-98cb-2643a32dbc1c" providerId="ADAL" clId="{0A681423-535E-4592-9ABD-DC6D1AB4AE75}" dt="2021-11-07T13:19:13.177" v="4484"/>
          <ac:inkMkLst>
            <pc:docMk/>
            <pc:sldMk cId="950377118" sldId="261"/>
            <ac:inkMk id="86" creationId="{3E4D91BC-1E12-47CC-BB8D-CEFEF7F4CEA1}"/>
          </ac:inkMkLst>
        </pc:inkChg>
        <pc:inkChg chg="mod">
          <ac:chgData name="#TAN YI JIE JOEL#" userId="fa998536-1e98-4016-98cb-2643a32dbc1c" providerId="ADAL" clId="{0A681423-535E-4592-9ABD-DC6D1AB4AE75}" dt="2021-11-07T13:19:13.177" v="4484"/>
          <ac:inkMkLst>
            <pc:docMk/>
            <pc:sldMk cId="950377118" sldId="261"/>
            <ac:inkMk id="87" creationId="{2BF9406F-D2D1-4620-826C-084AA500260B}"/>
          </ac:inkMkLst>
        </pc:inkChg>
        <pc:inkChg chg="mod">
          <ac:chgData name="#TAN YI JIE JOEL#" userId="fa998536-1e98-4016-98cb-2643a32dbc1c" providerId="ADAL" clId="{0A681423-535E-4592-9ABD-DC6D1AB4AE75}" dt="2021-11-07T13:19:13.177" v="4484"/>
          <ac:inkMkLst>
            <pc:docMk/>
            <pc:sldMk cId="950377118" sldId="261"/>
            <ac:inkMk id="88" creationId="{BE5E3790-4323-4C44-95D1-A718B28C378F}"/>
          </ac:inkMkLst>
        </pc:inkChg>
        <pc:inkChg chg="mod">
          <ac:chgData name="#TAN YI JIE JOEL#" userId="fa998536-1e98-4016-98cb-2643a32dbc1c" providerId="ADAL" clId="{0A681423-535E-4592-9ABD-DC6D1AB4AE75}" dt="2021-11-07T13:19:13.177" v="4484"/>
          <ac:inkMkLst>
            <pc:docMk/>
            <pc:sldMk cId="950377118" sldId="261"/>
            <ac:inkMk id="89" creationId="{3B838DA6-151B-4CFF-9E53-06784E02217F}"/>
          </ac:inkMkLst>
        </pc:inkChg>
        <pc:inkChg chg="mod">
          <ac:chgData name="#TAN YI JIE JOEL#" userId="fa998536-1e98-4016-98cb-2643a32dbc1c" providerId="ADAL" clId="{0A681423-535E-4592-9ABD-DC6D1AB4AE75}" dt="2021-11-07T13:19:13.177" v="4484"/>
          <ac:inkMkLst>
            <pc:docMk/>
            <pc:sldMk cId="950377118" sldId="261"/>
            <ac:inkMk id="90" creationId="{BB8D0D87-50AE-4541-851D-2AD4C7D8ADD1}"/>
          </ac:inkMkLst>
        </pc:inkChg>
        <pc:inkChg chg="mod">
          <ac:chgData name="#TAN YI JIE JOEL#" userId="fa998536-1e98-4016-98cb-2643a32dbc1c" providerId="ADAL" clId="{0A681423-535E-4592-9ABD-DC6D1AB4AE75}" dt="2021-11-07T13:19:13.177" v="4484"/>
          <ac:inkMkLst>
            <pc:docMk/>
            <pc:sldMk cId="950377118" sldId="261"/>
            <ac:inkMk id="91" creationId="{8FABB9FC-65AE-4030-996D-C51682683356}"/>
          </ac:inkMkLst>
        </pc:inkChg>
        <pc:inkChg chg="mod">
          <ac:chgData name="#TAN YI JIE JOEL#" userId="fa998536-1e98-4016-98cb-2643a32dbc1c" providerId="ADAL" clId="{0A681423-535E-4592-9ABD-DC6D1AB4AE75}" dt="2021-11-07T13:19:13.177" v="4484"/>
          <ac:inkMkLst>
            <pc:docMk/>
            <pc:sldMk cId="950377118" sldId="261"/>
            <ac:inkMk id="92" creationId="{2A8AC4BB-3979-4ADE-BC3A-009A3D7FCA12}"/>
          </ac:inkMkLst>
        </pc:inkChg>
        <pc:inkChg chg="mod">
          <ac:chgData name="#TAN YI JIE JOEL#" userId="fa998536-1e98-4016-98cb-2643a32dbc1c" providerId="ADAL" clId="{0A681423-535E-4592-9ABD-DC6D1AB4AE75}" dt="2021-11-07T13:19:13.177" v="4484"/>
          <ac:inkMkLst>
            <pc:docMk/>
            <pc:sldMk cId="950377118" sldId="261"/>
            <ac:inkMk id="93" creationId="{128426E1-D578-4975-8F44-9936DA98FA47}"/>
          </ac:inkMkLst>
        </pc:inkChg>
        <pc:inkChg chg="mod">
          <ac:chgData name="#TAN YI JIE JOEL#" userId="fa998536-1e98-4016-98cb-2643a32dbc1c" providerId="ADAL" clId="{0A681423-535E-4592-9ABD-DC6D1AB4AE75}" dt="2021-11-07T13:20:25.843" v="4491"/>
          <ac:inkMkLst>
            <pc:docMk/>
            <pc:sldMk cId="950377118" sldId="261"/>
            <ac:inkMk id="164" creationId="{C28F5BBA-321D-49A0-8199-E4D3F996CDBA}"/>
          </ac:inkMkLst>
        </pc:inkChg>
        <pc:inkChg chg="mod">
          <ac:chgData name="#TAN YI JIE JOEL#" userId="fa998536-1e98-4016-98cb-2643a32dbc1c" providerId="ADAL" clId="{0A681423-535E-4592-9ABD-DC6D1AB4AE75}" dt="2021-11-07T13:20:25.843" v="4491"/>
          <ac:inkMkLst>
            <pc:docMk/>
            <pc:sldMk cId="950377118" sldId="261"/>
            <ac:inkMk id="165" creationId="{04790582-D106-485D-BD39-A5A52627C6B9}"/>
          </ac:inkMkLst>
        </pc:inkChg>
        <pc:inkChg chg="mod">
          <ac:chgData name="#TAN YI JIE JOEL#" userId="fa998536-1e98-4016-98cb-2643a32dbc1c" providerId="ADAL" clId="{0A681423-535E-4592-9ABD-DC6D1AB4AE75}" dt="2021-11-07T13:20:25.843" v="4491"/>
          <ac:inkMkLst>
            <pc:docMk/>
            <pc:sldMk cId="950377118" sldId="261"/>
            <ac:inkMk id="166" creationId="{8A78A3C0-19BB-4928-B7B6-C7183C7BFE31}"/>
          </ac:inkMkLst>
        </pc:inkChg>
        <pc:inkChg chg="mod">
          <ac:chgData name="#TAN YI JIE JOEL#" userId="fa998536-1e98-4016-98cb-2643a32dbc1c" providerId="ADAL" clId="{0A681423-535E-4592-9ABD-DC6D1AB4AE75}" dt="2021-11-07T13:20:25.843" v="4491"/>
          <ac:inkMkLst>
            <pc:docMk/>
            <pc:sldMk cId="950377118" sldId="261"/>
            <ac:inkMk id="167" creationId="{A9E0A35A-C9EA-42C4-88C3-E0D413F7A4BC}"/>
          </ac:inkMkLst>
        </pc:inkChg>
        <pc:inkChg chg="mod">
          <ac:chgData name="#TAN YI JIE JOEL#" userId="fa998536-1e98-4016-98cb-2643a32dbc1c" providerId="ADAL" clId="{0A681423-535E-4592-9ABD-DC6D1AB4AE75}" dt="2021-11-07T13:20:25.843" v="4491"/>
          <ac:inkMkLst>
            <pc:docMk/>
            <pc:sldMk cId="950377118" sldId="261"/>
            <ac:inkMk id="168" creationId="{232DBE74-899A-4B62-B043-EC39F8557BBE}"/>
          </ac:inkMkLst>
        </pc:inkChg>
        <pc:inkChg chg="mod">
          <ac:chgData name="#TAN YI JIE JOEL#" userId="fa998536-1e98-4016-98cb-2643a32dbc1c" providerId="ADAL" clId="{0A681423-535E-4592-9ABD-DC6D1AB4AE75}" dt="2021-11-07T13:20:25.843" v="4491"/>
          <ac:inkMkLst>
            <pc:docMk/>
            <pc:sldMk cId="950377118" sldId="261"/>
            <ac:inkMk id="169" creationId="{0C3D9D5C-BAB1-4045-A7CD-AC59EA818525}"/>
          </ac:inkMkLst>
        </pc:inkChg>
        <pc:inkChg chg="mod">
          <ac:chgData name="#TAN YI JIE JOEL#" userId="fa998536-1e98-4016-98cb-2643a32dbc1c" providerId="ADAL" clId="{0A681423-535E-4592-9ABD-DC6D1AB4AE75}" dt="2021-11-07T13:20:25.843" v="4491"/>
          <ac:inkMkLst>
            <pc:docMk/>
            <pc:sldMk cId="950377118" sldId="261"/>
            <ac:inkMk id="170" creationId="{7DC0D873-3634-4678-9B41-D92B6730936B}"/>
          </ac:inkMkLst>
        </pc:inkChg>
        <pc:inkChg chg="mod">
          <ac:chgData name="#TAN YI JIE JOEL#" userId="fa998536-1e98-4016-98cb-2643a32dbc1c" providerId="ADAL" clId="{0A681423-535E-4592-9ABD-DC6D1AB4AE75}" dt="2021-11-07T13:20:25.843" v="4491"/>
          <ac:inkMkLst>
            <pc:docMk/>
            <pc:sldMk cId="950377118" sldId="261"/>
            <ac:inkMk id="171" creationId="{A2423DE3-DB7E-4AF8-B936-6060F875B1F5}"/>
          </ac:inkMkLst>
        </pc:inkChg>
        <pc:inkChg chg="mod">
          <ac:chgData name="#TAN YI JIE JOEL#" userId="fa998536-1e98-4016-98cb-2643a32dbc1c" providerId="ADAL" clId="{0A681423-535E-4592-9ABD-DC6D1AB4AE75}" dt="2021-11-07T13:20:25.843" v="4491"/>
          <ac:inkMkLst>
            <pc:docMk/>
            <pc:sldMk cId="950377118" sldId="261"/>
            <ac:inkMk id="172" creationId="{E664308A-BCFC-48C2-8B76-9C2A380684BA}"/>
          </ac:inkMkLst>
        </pc:inkChg>
        <pc:inkChg chg="mod">
          <ac:chgData name="#TAN YI JIE JOEL#" userId="fa998536-1e98-4016-98cb-2643a32dbc1c" providerId="ADAL" clId="{0A681423-535E-4592-9ABD-DC6D1AB4AE75}" dt="2021-11-07T13:20:25.843" v="4491"/>
          <ac:inkMkLst>
            <pc:docMk/>
            <pc:sldMk cId="950377118" sldId="261"/>
            <ac:inkMk id="173" creationId="{263120A4-4A2C-44FC-BB16-25DD4D96A39B}"/>
          </ac:inkMkLst>
        </pc:inkChg>
        <pc:inkChg chg="mod">
          <ac:chgData name="#TAN YI JIE JOEL#" userId="fa998536-1e98-4016-98cb-2643a32dbc1c" providerId="ADAL" clId="{0A681423-535E-4592-9ABD-DC6D1AB4AE75}" dt="2021-11-07T13:20:25.843" v="4491"/>
          <ac:inkMkLst>
            <pc:docMk/>
            <pc:sldMk cId="950377118" sldId="261"/>
            <ac:inkMk id="174" creationId="{2C6CD11B-22DD-4D15-9583-ACABCF07DE3B}"/>
          </ac:inkMkLst>
        </pc:inkChg>
        <pc:inkChg chg="mod">
          <ac:chgData name="#TAN YI JIE JOEL#" userId="fa998536-1e98-4016-98cb-2643a32dbc1c" providerId="ADAL" clId="{0A681423-535E-4592-9ABD-DC6D1AB4AE75}" dt="2021-11-07T13:20:25.843" v="4491"/>
          <ac:inkMkLst>
            <pc:docMk/>
            <pc:sldMk cId="950377118" sldId="261"/>
            <ac:inkMk id="175" creationId="{52FAF811-131E-4890-B03B-BF4A083B65D1}"/>
          </ac:inkMkLst>
        </pc:inkChg>
        <pc:inkChg chg="mod">
          <ac:chgData name="#TAN YI JIE JOEL#" userId="fa998536-1e98-4016-98cb-2643a32dbc1c" providerId="ADAL" clId="{0A681423-535E-4592-9ABD-DC6D1AB4AE75}" dt="2021-11-07T13:20:25.843" v="4491"/>
          <ac:inkMkLst>
            <pc:docMk/>
            <pc:sldMk cId="950377118" sldId="261"/>
            <ac:inkMk id="176" creationId="{5BB34A87-1A2C-4E11-A392-3C33A000686F}"/>
          </ac:inkMkLst>
        </pc:inkChg>
        <pc:inkChg chg="mod">
          <ac:chgData name="#TAN YI JIE JOEL#" userId="fa998536-1e98-4016-98cb-2643a32dbc1c" providerId="ADAL" clId="{0A681423-535E-4592-9ABD-DC6D1AB4AE75}" dt="2021-11-07T13:20:25.843" v="4491"/>
          <ac:inkMkLst>
            <pc:docMk/>
            <pc:sldMk cId="950377118" sldId="261"/>
            <ac:inkMk id="177" creationId="{969C8C87-B4C9-4CAB-9A69-D4877F3B3F11}"/>
          </ac:inkMkLst>
        </pc:inkChg>
        <pc:inkChg chg="mod">
          <ac:chgData name="#TAN YI JIE JOEL#" userId="fa998536-1e98-4016-98cb-2643a32dbc1c" providerId="ADAL" clId="{0A681423-535E-4592-9ABD-DC6D1AB4AE75}" dt="2021-11-07T13:20:25.843" v="4491"/>
          <ac:inkMkLst>
            <pc:docMk/>
            <pc:sldMk cId="950377118" sldId="261"/>
            <ac:inkMk id="178" creationId="{7F6DEE49-32DE-4313-AF4C-81CAD2FEE492}"/>
          </ac:inkMkLst>
        </pc:inkChg>
        <pc:inkChg chg="mod">
          <ac:chgData name="#TAN YI JIE JOEL#" userId="fa998536-1e98-4016-98cb-2643a32dbc1c" providerId="ADAL" clId="{0A681423-535E-4592-9ABD-DC6D1AB4AE75}" dt="2021-11-07T13:20:25.843" v="4491"/>
          <ac:inkMkLst>
            <pc:docMk/>
            <pc:sldMk cId="950377118" sldId="261"/>
            <ac:inkMk id="179" creationId="{8BEC9483-E8EA-4AE6-9BC0-6AF4D89EF4C7}"/>
          </ac:inkMkLst>
        </pc:inkChg>
        <pc:inkChg chg="mod">
          <ac:chgData name="#TAN YI JIE JOEL#" userId="fa998536-1e98-4016-98cb-2643a32dbc1c" providerId="ADAL" clId="{0A681423-535E-4592-9ABD-DC6D1AB4AE75}" dt="2021-11-07T13:20:25.843" v="4491"/>
          <ac:inkMkLst>
            <pc:docMk/>
            <pc:sldMk cId="950377118" sldId="261"/>
            <ac:inkMk id="180" creationId="{2A818C3F-E098-4D64-8642-BDD9E07CC85A}"/>
          </ac:inkMkLst>
        </pc:inkChg>
        <pc:inkChg chg="mod">
          <ac:chgData name="#TAN YI JIE JOEL#" userId="fa998536-1e98-4016-98cb-2643a32dbc1c" providerId="ADAL" clId="{0A681423-535E-4592-9ABD-DC6D1AB4AE75}" dt="2021-11-07T13:20:25.843" v="4491"/>
          <ac:inkMkLst>
            <pc:docMk/>
            <pc:sldMk cId="950377118" sldId="261"/>
            <ac:inkMk id="181" creationId="{924D2FB7-36CA-4BCB-AF61-DF0D5B5872C8}"/>
          </ac:inkMkLst>
        </pc:inkChg>
        <pc:inkChg chg="mod">
          <ac:chgData name="#TAN YI JIE JOEL#" userId="fa998536-1e98-4016-98cb-2643a32dbc1c" providerId="ADAL" clId="{0A681423-535E-4592-9ABD-DC6D1AB4AE75}" dt="2021-11-07T13:20:25.843" v="4491"/>
          <ac:inkMkLst>
            <pc:docMk/>
            <pc:sldMk cId="950377118" sldId="261"/>
            <ac:inkMk id="182" creationId="{2EFC4A3B-BDC3-4277-A9C3-51DE22BA391A}"/>
          </ac:inkMkLst>
        </pc:inkChg>
        <pc:inkChg chg="mod">
          <ac:chgData name="#TAN YI JIE JOEL#" userId="fa998536-1e98-4016-98cb-2643a32dbc1c" providerId="ADAL" clId="{0A681423-535E-4592-9ABD-DC6D1AB4AE75}" dt="2021-11-07T13:20:25.843" v="4491"/>
          <ac:inkMkLst>
            <pc:docMk/>
            <pc:sldMk cId="950377118" sldId="261"/>
            <ac:inkMk id="183" creationId="{E8A0B4FE-80A3-47CA-B863-FFDC685CADFF}"/>
          </ac:inkMkLst>
        </pc:inkChg>
        <pc:inkChg chg="mod">
          <ac:chgData name="#TAN YI JIE JOEL#" userId="fa998536-1e98-4016-98cb-2643a32dbc1c" providerId="ADAL" clId="{0A681423-535E-4592-9ABD-DC6D1AB4AE75}" dt="2021-11-07T13:20:25.843" v="4491"/>
          <ac:inkMkLst>
            <pc:docMk/>
            <pc:sldMk cId="950377118" sldId="261"/>
            <ac:inkMk id="184" creationId="{E608929B-1381-444C-B25A-B3BB37D50791}"/>
          </ac:inkMkLst>
        </pc:inkChg>
        <pc:inkChg chg="mod">
          <ac:chgData name="#TAN YI JIE JOEL#" userId="fa998536-1e98-4016-98cb-2643a32dbc1c" providerId="ADAL" clId="{0A681423-535E-4592-9ABD-DC6D1AB4AE75}" dt="2021-11-07T13:20:25.843" v="4491"/>
          <ac:inkMkLst>
            <pc:docMk/>
            <pc:sldMk cId="950377118" sldId="261"/>
            <ac:inkMk id="185" creationId="{721F6F7E-3A6B-497B-B961-5BC6C8BE14D9}"/>
          </ac:inkMkLst>
        </pc:inkChg>
        <pc:inkChg chg="mod">
          <ac:chgData name="#TAN YI JIE JOEL#" userId="fa998536-1e98-4016-98cb-2643a32dbc1c" providerId="ADAL" clId="{0A681423-535E-4592-9ABD-DC6D1AB4AE75}" dt="2021-11-07T13:20:25.843" v="4491"/>
          <ac:inkMkLst>
            <pc:docMk/>
            <pc:sldMk cId="950377118" sldId="261"/>
            <ac:inkMk id="186" creationId="{83057CC9-6196-414D-8A1A-B9AB007FD259}"/>
          </ac:inkMkLst>
        </pc:inkChg>
        <pc:inkChg chg="mod">
          <ac:chgData name="#TAN YI JIE JOEL#" userId="fa998536-1e98-4016-98cb-2643a32dbc1c" providerId="ADAL" clId="{0A681423-535E-4592-9ABD-DC6D1AB4AE75}" dt="2021-11-07T13:20:25.843" v="4491"/>
          <ac:inkMkLst>
            <pc:docMk/>
            <pc:sldMk cId="950377118" sldId="261"/>
            <ac:inkMk id="187" creationId="{A9935528-F13C-4EEF-97F7-3C3E04E0341D}"/>
          </ac:inkMkLst>
        </pc:inkChg>
        <pc:inkChg chg="mod">
          <ac:chgData name="#TAN YI JIE JOEL#" userId="fa998536-1e98-4016-98cb-2643a32dbc1c" providerId="ADAL" clId="{0A681423-535E-4592-9ABD-DC6D1AB4AE75}" dt="2021-11-07T13:20:25.843" v="4491"/>
          <ac:inkMkLst>
            <pc:docMk/>
            <pc:sldMk cId="950377118" sldId="261"/>
            <ac:inkMk id="205" creationId="{C4886F02-AB19-4439-8A3D-66B0383F9631}"/>
          </ac:inkMkLst>
        </pc:inkChg>
        <pc:inkChg chg="mod">
          <ac:chgData name="#TAN YI JIE JOEL#" userId="fa998536-1e98-4016-98cb-2643a32dbc1c" providerId="ADAL" clId="{0A681423-535E-4592-9ABD-DC6D1AB4AE75}" dt="2021-11-07T13:20:25.843" v="4491"/>
          <ac:inkMkLst>
            <pc:docMk/>
            <pc:sldMk cId="950377118" sldId="261"/>
            <ac:inkMk id="206" creationId="{FD98F2D0-3881-464D-BC1A-D0D3ACCFE5F3}"/>
          </ac:inkMkLst>
        </pc:inkChg>
        <pc:inkChg chg="mod">
          <ac:chgData name="#TAN YI JIE JOEL#" userId="fa998536-1e98-4016-98cb-2643a32dbc1c" providerId="ADAL" clId="{0A681423-535E-4592-9ABD-DC6D1AB4AE75}" dt="2021-11-07T13:20:25.843" v="4491"/>
          <ac:inkMkLst>
            <pc:docMk/>
            <pc:sldMk cId="950377118" sldId="261"/>
            <ac:inkMk id="207" creationId="{57CD52D5-5C06-40D3-AE35-BBF4BF3D39B0}"/>
          </ac:inkMkLst>
        </pc:inkChg>
        <pc:inkChg chg="mod">
          <ac:chgData name="#TAN YI JIE JOEL#" userId="fa998536-1e98-4016-98cb-2643a32dbc1c" providerId="ADAL" clId="{0A681423-535E-4592-9ABD-DC6D1AB4AE75}" dt="2021-11-07T13:20:25.843" v="4491"/>
          <ac:inkMkLst>
            <pc:docMk/>
            <pc:sldMk cId="950377118" sldId="261"/>
            <ac:inkMk id="208" creationId="{E0B26090-8A8E-4D67-B355-5DC8ABB1BA39}"/>
          </ac:inkMkLst>
        </pc:inkChg>
        <pc:inkChg chg="mod">
          <ac:chgData name="#TAN YI JIE JOEL#" userId="fa998536-1e98-4016-98cb-2643a32dbc1c" providerId="ADAL" clId="{0A681423-535E-4592-9ABD-DC6D1AB4AE75}" dt="2021-11-07T13:20:25.843" v="4491"/>
          <ac:inkMkLst>
            <pc:docMk/>
            <pc:sldMk cId="950377118" sldId="261"/>
            <ac:inkMk id="209" creationId="{6C635595-728E-4346-87E3-030C183A04F9}"/>
          </ac:inkMkLst>
        </pc:inkChg>
        <pc:inkChg chg="mod">
          <ac:chgData name="#TAN YI JIE JOEL#" userId="fa998536-1e98-4016-98cb-2643a32dbc1c" providerId="ADAL" clId="{0A681423-535E-4592-9ABD-DC6D1AB4AE75}" dt="2021-11-07T13:20:25.843" v="4491"/>
          <ac:inkMkLst>
            <pc:docMk/>
            <pc:sldMk cId="950377118" sldId="261"/>
            <ac:inkMk id="210" creationId="{B2735F27-6C1C-419B-AD55-F25948998C2F}"/>
          </ac:inkMkLst>
        </pc:inkChg>
        <pc:inkChg chg="mod">
          <ac:chgData name="#TAN YI JIE JOEL#" userId="fa998536-1e98-4016-98cb-2643a32dbc1c" providerId="ADAL" clId="{0A681423-535E-4592-9ABD-DC6D1AB4AE75}" dt="2021-11-07T13:20:25.843" v="4491"/>
          <ac:inkMkLst>
            <pc:docMk/>
            <pc:sldMk cId="950377118" sldId="261"/>
            <ac:inkMk id="211" creationId="{812AC511-9096-45EC-A78D-1E9298E4B62D}"/>
          </ac:inkMkLst>
        </pc:inkChg>
        <pc:inkChg chg="mod">
          <ac:chgData name="#TAN YI JIE JOEL#" userId="fa998536-1e98-4016-98cb-2643a32dbc1c" providerId="ADAL" clId="{0A681423-535E-4592-9ABD-DC6D1AB4AE75}" dt="2021-11-07T13:20:25.843" v="4491"/>
          <ac:inkMkLst>
            <pc:docMk/>
            <pc:sldMk cId="950377118" sldId="261"/>
            <ac:inkMk id="212" creationId="{BDDF39DD-AF04-4C11-BCF8-B988965D0E45}"/>
          </ac:inkMkLst>
        </pc:inkChg>
        <pc:inkChg chg="mod">
          <ac:chgData name="#TAN YI JIE JOEL#" userId="fa998536-1e98-4016-98cb-2643a32dbc1c" providerId="ADAL" clId="{0A681423-535E-4592-9ABD-DC6D1AB4AE75}" dt="2021-11-07T13:20:25.843" v="4491"/>
          <ac:inkMkLst>
            <pc:docMk/>
            <pc:sldMk cId="950377118" sldId="261"/>
            <ac:inkMk id="213" creationId="{BBEA50F7-366F-46EE-8292-C9F6E8C9C3F6}"/>
          </ac:inkMkLst>
        </pc:inkChg>
        <pc:cxnChg chg="mod">
          <ac:chgData name="#TAN YI JIE JOEL#" userId="fa998536-1e98-4016-98cb-2643a32dbc1c" providerId="ADAL" clId="{0A681423-535E-4592-9ABD-DC6D1AB4AE75}" dt="2021-11-07T13:19:13.177" v="4484"/>
          <ac:cxnSpMkLst>
            <pc:docMk/>
            <pc:sldMk cId="950377118" sldId="261"/>
            <ac:cxnSpMk id="100" creationId="{1F719602-1536-423E-A160-CE4881179705}"/>
          </ac:cxnSpMkLst>
        </pc:cxnChg>
        <pc:cxnChg chg="mod">
          <ac:chgData name="#TAN YI JIE JOEL#" userId="fa998536-1e98-4016-98cb-2643a32dbc1c" providerId="ADAL" clId="{0A681423-535E-4592-9ABD-DC6D1AB4AE75}" dt="2021-11-07T13:19:13.177" v="4484"/>
          <ac:cxnSpMkLst>
            <pc:docMk/>
            <pc:sldMk cId="950377118" sldId="261"/>
            <ac:cxnSpMk id="101" creationId="{E165A6BD-568B-4B9B-B580-D4578D0B0D6D}"/>
          </ac:cxnSpMkLst>
        </pc:cxnChg>
        <pc:cxnChg chg="mod">
          <ac:chgData name="#TAN YI JIE JOEL#" userId="fa998536-1e98-4016-98cb-2643a32dbc1c" providerId="ADAL" clId="{0A681423-535E-4592-9ABD-DC6D1AB4AE75}" dt="2021-11-07T13:19:13.177" v="4484"/>
          <ac:cxnSpMkLst>
            <pc:docMk/>
            <pc:sldMk cId="950377118" sldId="261"/>
            <ac:cxnSpMk id="102" creationId="{D91E4892-CF90-464F-8617-95E38B549512}"/>
          </ac:cxnSpMkLst>
        </pc:cxnChg>
        <pc:cxnChg chg="mod">
          <ac:chgData name="#TAN YI JIE JOEL#" userId="fa998536-1e98-4016-98cb-2643a32dbc1c" providerId="ADAL" clId="{0A681423-535E-4592-9ABD-DC6D1AB4AE75}" dt="2021-11-07T13:19:13.177" v="4484"/>
          <ac:cxnSpMkLst>
            <pc:docMk/>
            <pc:sldMk cId="950377118" sldId="261"/>
            <ac:cxnSpMk id="103" creationId="{A09ACF1F-0DAC-4E26-8944-6DBFBD41EA16}"/>
          </ac:cxnSpMkLst>
        </pc:cxnChg>
        <pc:cxnChg chg="mod">
          <ac:chgData name="#TAN YI JIE JOEL#" userId="fa998536-1e98-4016-98cb-2643a32dbc1c" providerId="ADAL" clId="{0A681423-535E-4592-9ABD-DC6D1AB4AE75}" dt="2021-11-07T13:19:13.177" v="4484"/>
          <ac:cxnSpMkLst>
            <pc:docMk/>
            <pc:sldMk cId="950377118" sldId="261"/>
            <ac:cxnSpMk id="104" creationId="{949F9E7D-C3FD-46F8-9C12-A440065EDADE}"/>
          </ac:cxnSpMkLst>
        </pc:cxnChg>
        <pc:cxnChg chg="mod">
          <ac:chgData name="#TAN YI JIE JOEL#" userId="fa998536-1e98-4016-98cb-2643a32dbc1c" providerId="ADAL" clId="{0A681423-535E-4592-9ABD-DC6D1AB4AE75}" dt="2021-11-07T13:19:13.177" v="4484"/>
          <ac:cxnSpMkLst>
            <pc:docMk/>
            <pc:sldMk cId="950377118" sldId="261"/>
            <ac:cxnSpMk id="105" creationId="{5D0E4CD7-C124-41FD-A10B-F7974DCDB3A1}"/>
          </ac:cxnSpMkLst>
        </pc:cxnChg>
        <pc:cxnChg chg="mod">
          <ac:chgData name="#TAN YI JIE JOEL#" userId="fa998536-1e98-4016-98cb-2643a32dbc1c" providerId="ADAL" clId="{0A681423-535E-4592-9ABD-DC6D1AB4AE75}" dt="2021-11-07T13:19:13.177" v="4484"/>
          <ac:cxnSpMkLst>
            <pc:docMk/>
            <pc:sldMk cId="950377118" sldId="261"/>
            <ac:cxnSpMk id="106" creationId="{88DD47F0-7248-4412-B70D-5A56C6F26883}"/>
          </ac:cxnSpMkLst>
        </pc:cxnChg>
        <pc:cxnChg chg="mod">
          <ac:chgData name="#TAN YI JIE JOEL#" userId="fa998536-1e98-4016-98cb-2643a32dbc1c" providerId="ADAL" clId="{0A681423-535E-4592-9ABD-DC6D1AB4AE75}" dt="2021-11-07T13:19:13.177" v="4484"/>
          <ac:cxnSpMkLst>
            <pc:docMk/>
            <pc:sldMk cId="950377118" sldId="261"/>
            <ac:cxnSpMk id="107" creationId="{C4CEC2EF-546C-4C97-A5AB-E326DC97499E}"/>
          </ac:cxnSpMkLst>
        </pc:cxnChg>
        <pc:cxnChg chg="mod">
          <ac:chgData name="#TAN YI JIE JOEL#" userId="fa998536-1e98-4016-98cb-2643a32dbc1c" providerId="ADAL" clId="{0A681423-535E-4592-9ABD-DC6D1AB4AE75}" dt="2021-11-07T13:19:13.177" v="4484"/>
          <ac:cxnSpMkLst>
            <pc:docMk/>
            <pc:sldMk cId="950377118" sldId="261"/>
            <ac:cxnSpMk id="108" creationId="{138ABF52-1EC3-45C6-91A2-A2F4968A1D60}"/>
          </ac:cxnSpMkLst>
        </pc:cxnChg>
        <pc:cxnChg chg="mod">
          <ac:chgData name="#TAN YI JIE JOEL#" userId="fa998536-1e98-4016-98cb-2643a32dbc1c" providerId="ADAL" clId="{0A681423-535E-4592-9ABD-DC6D1AB4AE75}" dt="2021-11-07T13:19:13.177" v="4484"/>
          <ac:cxnSpMkLst>
            <pc:docMk/>
            <pc:sldMk cId="950377118" sldId="261"/>
            <ac:cxnSpMk id="109" creationId="{894C0C81-391E-44FF-B371-524D9AC3223A}"/>
          </ac:cxnSpMkLst>
        </pc:cxnChg>
        <pc:cxnChg chg="mod">
          <ac:chgData name="#TAN YI JIE JOEL#" userId="fa998536-1e98-4016-98cb-2643a32dbc1c" providerId="ADAL" clId="{0A681423-535E-4592-9ABD-DC6D1AB4AE75}" dt="2021-11-07T13:19:13.177" v="4484"/>
          <ac:cxnSpMkLst>
            <pc:docMk/>
            <pc:sldMk cId="950377118" sldId="261"/>
            <ac:cxnSpMk id="113" creationId="{0B93164E-2FAA-46D1-A4DD-41B462726C10}"/>
          </ac:cxnSpMkLst>
        </pc:cxnChg>
        <pc:cxnChg chg="mod">
          <ac:chgData name="#TAN YI JIE JOEL#" userId="fa998536-1e98-4016-98cb-2643a32dbc1c" providerId="ADAL" clId="{0A681423-535E-4592-9ABD-DC6D1AB4AE75}" dt="2021-11-07T13:19:13.177" v="4484"/>
          <ac:cxnSpMkLst>
            <pc:docMk/>
            <pc:sldMk cId="950377118" sldId="261"/>
            <ac:cxnSpMk id="114" creationId="{EA88CE07-244E-4800-A0E3-978B941E6024}"/>
          </ac:cxnSpMkLst>
        </pc:cxnChg>
        <pc:cxnChg chg="mod">
          <ac:chgData name="#TAN YI JIE JOEL#" userId="fa998536-1e98-4016-98cb-2643a32dbc1c" providerId="ADAL" clId="{0A681423-535E-4592-9ABD-DC6D1AB4AE75}" dt="2021-11-07T13:19:13.177" v="4484"/>
          <ac:cxnSpMkLst>
            <pc:docMk/>
            <pc:sldMk cId="950377118" sldId="261"/>
            <ac:cxnSpMk id="115" creationId="{9F317D5A-9CCD-4754-95DB-713D5C27FE4D}"/>
          </ac:cxnSpMkLst>
        </pc:cxnChg>
        <pc:cxnChg chg="mod">
          <ac:chgData name="#TAN YI JIE JOEL#" userId="fa998536-1e98-4016-98cb-2643a32dbc1c" providerId="ADAL" clId="{0A681423-535E-4592-9ABD-DC6D1AB4AE75}" dt="2021-11-07T13:20:25.843" v="4491"/>
          <ac:cxnSpMkLst>
            <pc:docMk/>
            <pc:sldMk cId="950377118" sldId="261"/>
            <ac:cxnSpMk id="220" creationId="{2C81C0BF-CE7F-4CE5-8671-DAD3633290E7}"/>
          </ac:cxnSpMkLst>
        </pc:cxnChg>
        <pc:cxnChg chg="mod">
          <ac:chgData name="#TAN YI JIE JOEL#" userId="fa998536-1e98-4016-98cb-2643a32dbc1c" providerId="ADAL" clId="{0A681423-535E-4592-9ABD-DC6D1AB4AE75}" dt="2021-11-07T13:20:25.843" v="4491"/>
          <ac:cxnSpMkLst>
            <pc:docMk/>
            <pc:sldMk cId="950377118" sldId="261"/>
            <ac:cxnSpMk id="221" creationId="{56770157-A74B-4908-BE2B-BE710DC488D6}"/>
          </ac:cxnSpMkLst>
        </pc:cxnChg>
        <pc:cxnChg chg="mod">
          <ac:chgData name="#TAN YI JIE JOEL#" userId="fa998536-1e98-4016-98cb-2643a32dbc1c" providerId="ADAL" clId="{0A681423-535E-4592-9ABD-DC6D1AB4AE75}" dt="2021-11-07T13:20:25.843" v="4491"/>
          <ac:cxnSpMkLst>
            <pc:docMk/>
            <pc:sldMk cId="950377118" sldId="261"/>
            <ac:cxnSpMk id="222" creationId="{B8743077-7721-490B-861B-4355787D7D2D}"/>
          </ac:cxnSpMkLst>
        </pc:cxnChg>
        <pc:cxnChg chg="mod">
          <ac:chgData name="#TAN YI JIE JOEL#" userId="fa998536-1e98-4016-98cb-2643a32dbc1c" providerId="ADAL" clId="{0A681423-535E-4592-9ABD-DC6D1AB4AE75}" dt="2021-11-07T13:20:25.843" v="4491"/>
          <ac:cxnSpMkLst>
            <pc:docMk/>
            <pc:sldMk cId="950377118" sldId="261"/>
            <ac:cxnSpMk id="223" creationId="{8CDFBAF7-F447-4182-8F43-E4DE781145D3}"/>
          </ac:cxnSpMkLst>
        </pc:cxnChg>
        <pc:cxnChg chg="mod">
          <ac:chgData name="#TAN YI JIE JOEL#" userId="fa998536-1e98-4016-98cb-2643a32dbc1c" providerId="ADAL" clId="{0A681423-535E-4592-9ABD-DC6D1AB4AE75}" dt="2021-11-07T13:20:25.843" v="4491"/>
          <ac:cxnSpMkLst>
            <pc:docMk/>
            <pc:sldMk cId="950377118" sldId="261"/>
            <ac:cxnSpMk id="224" creationId="{6DCCF056-88F7-4A09-8961-496001D8995D}"/>
          </ac:cxnSpMkLst>
        </pc:cxnChg>
        <pc:cxnChg chg="mod">
          <ac:chgData name="#TAN YI JIE JOEL#" userId="fa998536-1e98-4016-98cb-2643a32dbc1c" providerId="ADAL" clId="{0A681423-535E-4592-9ABD-DC6D1AB4AE75}" dt="2021-11-07T13:20:25.843" v="4491"/>
          <ac:cxnSpMkLst>
            <pc:docMk/>
            <pc:sldMk cId="950377118" sldId="261"/>
            <ac:cxnSpMk id="225" creationId="{38979A35-0391-4687-AA32-09A55EB7038A}"/>
          </ac:cxnSpMkLst>
        </pc:cxnChg>
        <pc:cxnChg chg="mod">
          <ac:chgData name="#TAN YI JIE JOEL#" userId="fa998536-1e98-4016-98cb-2643a32dbc1c" providerId="ADAL" clId="{0A681423-535E-4592-9ABD-DC6D1AB4AE75}" dt="2021-11-07T13:20:25.843" v="4491"/>
          <ac:cxnSpMkLst>
            <pc:docMk/>
            <pc:sldMk cId="950377118" sldId="261"/>
            <ac:cxnSpMk id="226" creationId="{A5C14822-CD11-45CC-83ED-AC4DA5A90CE0}"/>
          </ac:cxnSpMkLst>
        </pc:cxnChg>
        <pc:cxnChg chg="mod">
          <ac:chgData name="#TAN YI JIE JOEL#" userId="fa998536-1e98-4016-98cb-2643a32dbc1c" providerId="ADAL" clId="{0A681423-535E-4592-9ABD-DC6D1AB4AE75}" dt="2021-11-07T13:20:25.843" v="4491"/>
          <ac:cxnSpMkLst>
            <pc:docMk/>
            <pc:sldMk cId="950377118" sldId="261"/>
            <ac:cxnSpMk id="227" creationId="{30AF842F-C711-40FF-B712-4913EE6AFA79}"/>
          </ac:cxnSpMkLst>
        </pc:cxnChg>
        <pc:cxnChg chg="mod">
          <ac:chgData name="#TAN YI JIE JOEL#" userId="fa998536-1e98-4016-98cb-2643a32dbc1c" providerId="ADAL" clId="{0A681423-535E-4592-9ABD-DC6D1AB4AE75}" dt="2021-11-07T13:20:25.843" v="4491"/>
          <ac:cxnSpMkLst>
            <pc:docMk/>
            <pc:sldMk cId="950377118" sldId="261"/>
            <ac:cxnSpMk id="228" creationId="{2A99559F-593D-4A34-A585-DC5AEC72636B}"/>
          </ac:cxnSpMkLst>
        </pc:cxnChg>
        <pc:cxnChg chg="mod">
          <ac:chgData name="#TAN YI JIE JOEL#" userId="fa998536-1e98-4016-98cb-2643a32dbc1c" providerId="ADAL" clId="{0A681423-535E-4592-9ABD-DC6D1AB4AE75}" dt="2021-11-07T13:20:25.843" v="4491"/>
          <ac:cxnSpMkLst>
            <pc:docMk/>
            <pc:sldMk cId="950377118" sldId="261"/>
            <ac:cxnSpMk id="229" creationId="{92FD3940-3A88-4293-BD9E-F6F03A2D4D16}"/>
          </ac:cxnSpMkLst>
        </pc:cxnChg>
        <pc:cxnChg chg="mod">
          <ac:chgData name="#TAN YI JIE JOEL#" userId="fa998536-1e98-4016-98cb-2643a32dbc1c" providerId="ADAL" clId="{0A681423-535E-4592-9ABD-DC6D1AB4AE75}" dt="2021-11-07T13:20:25.843" v="4491"/>
          <ac:cxnSpMkLst>
            <pc:docMk/>
            <pc:sldMk cId="950377118" sldId="261"/>
            <ac:cxnSpMk id="234" creationId="{4E07453A-358B-4317-9B3A-7405978AF454}"/>
          </ac:cxnSpMkLst>
        </pc:cxnChg>
        <pc:cxnChg chg="mod">
          <ac:chgData name="#TAN YI JIE JOEL#" userId="fa998536-1e98-4016-98cb-2643a32dbc1c" providerId="ADAL" clId="{0A681423-535E-4592-9ABD-DC6D1AB4AE75}" dt="2021-11-07T13:20:25.843" v="4491"/>
          <ac:cxnSpMkLst>
            <pc:docMk/>
            <pc:sldMk cId="950377118" sldId="261"/>
            <ac:cxnSpMk id="235" creationId="{2305032E-C534-4CC2-85E7-528ADB2420A1}"/>
          </ac:cxnSpMkLst>
        </pc:cxnChg>
        <pc:cxnChg chg="mod">
          <ac:chgData name="#TAN YI JIE JOEL#" userId="fa998536-1e98-4016-98cb-2643a32dbc1c" providerId="ADAL" clId="{0A681423-535E-4592-9ABD-DC6D1AB4AE75}" dt="2021-11-07T13:20:25.843" v="4491"/>
          <ac:cxnSpMkLst>
            <pc:docMk/>
            <pc:sldMk cId="950377118" sldId="261"/>
            <ac:cxnSpMk id="236" creationId="{BFF042DC-040F-4791-B294-7D4BD1C1B2A6}"/>
          </ac:cxnSpMkLst>
        </pc:cxnChg>
      </pc:sldChg>
      <pc:sldChg chg="addSp delSp modSp new del mod">
        <pc:chgData name="#TAN YI JIE JOEL#" userId="fa998536-1e98-4016-98cb-2643a32dbc1c" providerId="ADAL" clId="{0A681423-535E-4592-9ABD-DC6D1AB4AE75}" dt="2021-11-08T12:24:54.392" v="9455" actId="47"/>
        <pc:sldMkLst>
          <pc:docMk/>
          <pc:sldMk cId="3539887507" sldId="262"/>
        </pc:sldMkLst>
        <pc:spChg chg="mod">
          <ac:chgData name="#TAN YI JIE JOEL#" userId="fa998536-1e98-4016-98cb-2643a32dbc1c" providerId="ADAL" clId="{0A681423-535E-4592-9ABD-DC6D1AB4AE75}" dt="2021-11-05T12:56:50.681" v="2793"/>
          <ac:spMkLst>
            <pc:docMk/>
            <pc:sldMk cId="3539887507" sldId="262"/>
            <ac:spMk id="3" creationId="{7DC0AA35-1B02-4E29-9E82-3FF9865E3D20}"/>
          </ac:spMkLst>
        </pc:spChg>
        <pc:spChg chg="mod">
          <ac:chgData name="#TAN YI JIE JOEL#" userId="fa998536-1e98-4016-98cb-2643a32dbc1c" providerId="ADAL" clId="{0A681423-535E-4592-9ABD-DC6D1AB4AE75}" dt="2021-11-05T12:56:50.681" v="2793"/>
          <ac:spMkLst>
            <pc:docMk/>
            <pc:sldMk cId="3539887507" sldId="262"/>
            <ac:spMk id="4" creationId="{348549C7-EADF-4FC3-8671-C9C66645F851}"/>
          </ac:spMkLst>
        </pc:spChg>
        <pc:spChg chg="mod">
          <ac:chgData name="#TAN YI JIE JOEL#" userId="fa998536-1e98-4016-98cb-2643a32dbc1c" providerId="ADAL" clId="{0A681423-535E-4592-9ABD-DC6D1AB4AE75}" dt="2021-11-05T12:56:50.681" v="2793"/>
          <ac:spMkLst>
            <pc:docMk/>
            <pc:sldMk cId="3539887507" sldId="262"/>
            <ac:spMk id="5" creationId="{D63ECED6-D38B-45D4-AD72-5E3BF7CAB338}"/>
          </ac:spMkLst>
        </pc:spChg>
        <pc:grpChg chg="add del mod">
          <ac:chgData name="#TAN YI JIE JOEL#" userId="fa998536-1e98-4016-98cb-2643a32dbc1c" providerId="ADAL" clId="{0A681423-535E-4592-9ABD-DC6D1AB4AE75}" dt="2021-11-05T12:56:51.350" v="2794"/>
          <ac:grpSpMkLst>
            <pc:docMk/>
            <pc:sldMk cId="3539887507" sldId="262"/>
            <ac:grpSpMk id="2" creationId="{9EE84502-A5EB-49FE-9092-33424F87C406}"/>
          </ac:grpSpMkLst>
        </pc:grpChg>
        <pc:picChg chg="add del mod modCrop">
          <ac:chgData name="#TAN YI JIE JOEL#" userId="fa998536-1e98-4016-98cb-2643a32dbc1c" providerId="ADAL" clId="{0A681423-535E-4592-9ABD-DC6D1AB4AE75}" dt="2021-11-05T13:11:35.784" v="3289" actId="21"/>
          <ac:picMkLst>
            <pc:docMk/>
            <pc:sldMk cId="3539887507" sldId="262"/>
            <ac:picMk id="6" creationId="{C88006F1-357B-41B0-846C-5D2B59828066}"/>
          </ac:picMkLst>
        </pc:picChg>
      </pc:sldChg>
      <pc:sldChg chg="addSp delSp modSp add mod">
        <pc:chgData name="#TAN YI JIE JOEL#" userId="fa998536-1e98-4016-98cb-2643a32dbc1c" providerId="ADAL" clId="{0A681423-535E-4592-9ABD-DC6D1AB4AE75}" dt="2021-11-07T13:22:11.850" v="4508" actId="27107"/>
        <pc:sldMkLst>
          <pc:docMk/>
          <pc:sldMk cId="1995502774" sldId="263"/>
        </pc:sldMkLst>
        <pc:spChg chg="add mod">
          <ac:chgData name="#TAN YI JIE JOEL#" userId="fa998536-1e98-4016-98cb-2643a32dbc1c" providerId="ADAL" clId="{0A681423-535E-4592-9ABD-DC6D1AB4AE75}" dt="2021-11-05T12:22:11.507" v="2417" actId="1076"/>
          <ac:spMkLst>
            <pc:docMk/>
            <pc:sldMk cId="1995502774" sldId="263"/>
            <ac:spMk id="3" creationId="{EE76538D-B078-471C-BE6E-B6B790334B0D}"/>
          </ac:spMkLst>
        </pc:spChg>
        <pc:spChg chg="mod">
          <ac:chgData name="#TAN YI JIE JOEL#" userId="fa998536-1e98-4016-98cb-2643a32dbc1c" providerId="ADAL" clId="{0A681423-535E-4592-9ABD-DC6D1AB4AE75}" dt="2021-11-05T12:30:20.909" v="2644" actId="13926"/>
          <ac:spMkLst>
            <pc:docMk/>
            <pc:sldMk cId="1995502774" sldId="263"/>
            <ac:spMk id="4" creationId="{7A0681B4-EEA1-45D4-8627-F09C40A771B6}"/>
          </ac:spMkLst>
        </pc:spChg>
        <pc:spChg chg="add del mod">
          <ac:chgData name="#TAN YI JIE JOEL#" userId="fa998536-1e98-4016-98cb-2643a32dbc1c" providerId="ADAL" clId="{0A681423-535E-4592-9ABD-DC6D1AB4AE75}" dt="2021-11-05T12:21:52.395" v="2413" actId="478"/>
          <ac:spMkLst>
            <pc:docMk/>
            <pc:sldMk cId="1995502774" sldId="263"/>
            <ac:spMk id="5" creationId="{CA610841-1913-406F-B832-C75DA7F53062}"/>
          </ac:spMkLst>
        </pc:spChg>
        <pc:spChg chg="add del mod">
          <ac:chgData name="#TAN YI JIE JOEL#" userId="fa998536-1e98-4016-98cb-2643a32dbc1c" providerId="ADAL" clId="{0A681423-535E-4592-9ABD-DC6D1AB4AE75}" dt="2021-11-05T12:22:35.556" v="2419" actId="478"/>
          <ac:spMkLst>
            <pc:docMk/>
            <pc:sldMk cId="1995502774" sldId="263"/>
            <ac:spMk id="6" creationId="{E0B7B260-6E26-473D-8F63-540F4A171F74}"/>
          </ac:spMkLst>
        </pc:spChg>
        <pc:spChg chg="add mod">
          <ac:chgData name="#TAN YI JIE JOEL#" userId="fa998536-1e98-4016-98cb-2643a32dbc1c" providerId="ADAL" clId="{0A681423-535E-4592-9ABD-DC6D1AB4AE75}" dt="2021-11-07T13:22:11.850" v="4508" actId="27107"/>
          <ac:spMkLst>
            <pc:docMk/>
            <pc:sldMk cId="1995502774" sldId="263"/>
            <ac:spMk id="7" creationId="{D6F29986-ABBE-4B18-9D5C-C9699D2B2007}"/>
          </ac:spMkLst>
        </pc:spChg>
        <pc:spChg chg="add del mod">
          <ac:chgData name="#TAN YI JIE JOEL#" userId="fa998536-1e98-4016-98cb-2643a32dbc1c" providerId="ADAL" clId="{0A681423-535E-4592-9ABD-DC6D1AB4AE75}" dt="2021-11-05T12:27:40.875" v="2630" actId="478"/>
          <ac:spMkLst>
            <pc:docMk/>
            <pc:sldMk cId="1995502774" sldId="263"/>
            <ac:spMk id="9" creationId="{7971757B-97A5-4EB4-BB98-BC7E01B35929}"/>
          </ac:spMkLst>
        </pc:spChg>
        <pc:spChg chg="add del mod">
          <ac:chgData name="#TAN YI JIE JOEL#" userId="fa998536-1e98-4016-98cb-2643a32dbc1c" providerId="ADAL" clId="{0A681423-535E-4592-9ABD-DC6D1AB4AE75}" dt="2021-11-05T12:27:39.339" v="2629" actId="478"/>
          <ac:spMkLst>
            <pc:docMk/>
            <pc:sldMk cId="1995502774" sldId="263"/>
            <ac:spMk id="10" creationId="{0CA82F08-EF47-4B32-BF98-79116BFA4BA9}"/>
          </ac:spMkLst>
        </pc:spChg>
        <pc:picChg chg="del">
          <ac:chgData name="#TAN YI JIE JOEL#" userId="fa998536-1e98-4016-98cb-2643a32dbc1c" providerId="ADAL" clId="{0A681423-535E-4592-9ABD-DC6D1AB4AE75}" dt="2021-11-07T13:22:01.298" v="4505" actId="478"/>
          <ac:picMkLst>
            <pc:docMk/>
            <pc:sldMk cId="1995502774" sldId="263"/>
            <ac:picMk id="2" creationId="{F91C8885-07CA-4B5D-AE37-E56FA827C28B}"/>
          </ac:picMkLst>
        </pc:picChg>
        <pc:picChg chg="add mod ord">
          <ac:chgData name="#TAN YI JIE JOEL#" userId="fa998536-1e98-4016-98cb-2643a32dbc1c" providerId="ADAL" clId="{0A681423-535E-4592-9ABD-DC6D1AB4AE75}" dt="2021-11-07T13:22:04.779" v="4507" actId="13244"/>
          <ac:picMkLst>
            <pc:docMk/>
            <pc:sldMk cId="1995502774" sldId="263"/>
            <ac:picMk id="9" creationId="{C3DD3802-55B0-434C-AA46-2A7104FB7C50}"/>
          </ac:picMkLst>
        </pc:picChg>
      </pc:sldChg>
      <pc:sldChg chg="add del">
        <pc:chgData name="#TAN YI JIE JOEL#" userId="fa998536-1e98-4016-98cb-2643a32dbc1c" providerId="ADAL" clId="{0A681423-535E-4592-9ABD-DC6D1AB4AE75}" dt="2021-11-05T10:18:07.015" v="2156" actId="47"/>
        <pc:sldMkLst>
          <pc:docMk/>
          <pc:sldMk cId="2768094351" sldId="263"/>
        </pc:sldMkLst>
      </pc:sldChg>
      <pc:sldChg chg="addSp delSp modSp add mod modTransition chgLayout">
        <pc:chgData name="#TAN YI JIE JOEL#" userId="fa998536-1e98-4016-98cb-2643a32dbc1c" providerId="ADAL" clId="{0A681423-535E-4592-9ABD-DC6D1AB4AE75}" dt="2021-11-08T10:25:48.843" v="8871" actId="1076"/>
        <pc:sldMkLst>
          <pc:docMk/>
          <pc:sldMk cId="1481460182" sldId="264"/>
        </pc:sldMkLst>
        <pc:spChg chg="mod">
          <ac:chgData name="#TAN YI JIE JOEL#" userId="fa998536-1e98-4016-98cb-2643a32dbc1c" providerId="ADAL" clId="{0A681423-535E-4592-9ABD-DC6D1AB4AE75}" dt="2021-11-05T12:30:04.468" v="2640"/>
          <ac:spMkLst>
            <pc:docMk/>
            <pc:sldMk cId="1481460182" sldId="264"/>
            <ac:spMk id="2" creationId="{9DCD0A01-61EA-48D6-A798-1F485454EA3A}"/>
          </ac:spMkLst>
        </pc:spChg>
        <pc:spChg chg="add del">
          <ac:chgData name="#TAN YI JIE JOEL#" userId="fa998536-1e98-4016-98cb-2643a32dbc1c" providerId="ADAL" clId="{0A681423-535E-4592-9ABD-DC6D1AB4AE75}" dt="2021-11-05T12:29:51.110" v="2632"/>
          <ac:spMkLst>
            <pc:docMk/>
            <pc:sldMk cId="1481460182" sldId="264"/>
            <ac:spMk id="3" creationId="{4E78B908-6201-46AE-802C-3ACECDD978EE}"/>
          </ac:spMkLst>
        </pc:spChg>
        <pc:spChg chg="add del">
          <ac:chgData name="#TAN YI JIE JOEL#" userId="fa998536-1e98-4016-98cb-2643a32dbc1c" providerId="ADAL" clId="{0A681423-535E-4592-9ABD-DC6D1AB4AE75}" dt="2021-11-05T12:29:56.718" v="2634"/>
          <ac:spMkLst>
            <pc:docMk/>
            <pc:sldMk cId="1481460182" sldId="264"/>
            <ac:spMk id="6" creationId="{0F9341A4-3B54-474A-B595-00A8195D05D5}"/>
          </ac:spMkLst>
        </pc:spChg>
        <pc:spChg chg="add del">
          <ac:chgData name="#TAN YI JIE JOEL#" userId="fa998536-1e98-4016-98cb-2643a32dbc1c" providerId="ADAL" clId="{0A681423-535E-4592-9ABD-DC6D1AB4AE75}" dt="2021-11-05T12:30:00.655" v="2638"/>
          <ac:spMkLst>
            <pc:docMk/>
            <pc:sldMk cId="1481460182" sldId="264"/>
            <ac:spMk id="7" creationId="{0E49D40A-1717-48D0-81B7-5527F9DB0191}"/>
          </ac:spMkLst>
        </pc:spChg>
        <pc:spChg chg="add del">
          <ac:chgData name="#TAN YI JIE JOEL#" userId="fa998536-1e98-4016-98cb-2643a32dbc1c" providerId="ADAL" clId="{0A681423-535E-4592-9ABD-DC6D1AB4AE75}" dt="2021-11-05T12:30:34.815" v="2646"/>
          <ac:spMkLst>
            <pc:docMk/>
            <pc:sldMk cId="1481460182" sldId="264"/>
            <ac:spMk id="8" creationId="{2BA4A431-D155-4812-9E79-45F699B52573}"/>
          </ac:spMkLst>
        </pc:spChg>
        <pc:spChg chg="mod">
          <ac:chgData name="#TAN YI JIE JOEL#" userId="fa998536-1e98-4016-98cb-2643a32dbc1c" providerId="ADAL" clId="{0A681423-535E-4592-9ABD-DC6D1AB4AE75}" dt="2021-11-05T12:30:04.468" v="2640"/>
          <ac:spMkLst>
            <pc:docMk/>
            <pc:sldMk cId="1481460182" sldId="264"/>
            <ac:spMk id="18" creationId="{B64F47F1-0759-4565-9844-6881B0F40AB0}"/>
          </ac:spMkLst>
        </pc:spChg>
        <pc:spChg chg="mod">
          <ac:chgData name="#TAN YI JIE JOEL#" userId="fa998536-1e98-4016-98cb-2643a32dbc1c" providerId="ADAL" clId="{0A681423-535E-4592-9ABD-DC6D1AB4AE75}" dt="2021-11-05T12:30:04.468" v="2640"/>
          <ac:spMkLst>
            <pc:docMk/>
            <pc:sldMk cId="1481460182" sldId="264"/>
            <ac:spMk id="19" creationId="{B8023F72-4F63-47A6-A6F2-59E29D0EEDB5}"/>
          </ac:spMkLst>
        </pc:spChg>
        <pc:spChg chg="mod">
          <ac:chgData name="#TAN YI JIE JOEL#" userId="fa998536-1e98-4016-98cb-2643a32dbc1c" providerId="ADAL" clId="{0A681423-535E-4592-9ABD-DC6D1AB4AE75}" dt="2021-11-05T12:34:26.489" v="2705"/>
          <ac:spMkLst>
            <pc:docMk/>
            <pc:sldMk cId="1481460182" sldId="264"/>
            <ac:spMk id="20" creationId="{167E97C8-A2AA-4538-9880-A5323C590116}"/>
          </ac:spMkLst>
        </pc:spChg>
        <pc:spChg chg="add del mod">
          <ac:chgData name="#TAN YI JIE JOEL#" userId="fa998536-1e98-4016-98cb-2643a32dbc1c" providerId="ADAL" clId="{0A681423-535E-4592-9ABD-DC6D1AB4AE75}" dt="2021-11-05T12:44:09.010" v="2729" actId="478"/>
          <ac:spMkLst>
            <pc:docMk/>
            <pc:sldMk cId="1481460182" sldId="264"/>
            <ac:spMk id="22" creationId="{F116913C-E88A-4106-9724-E9B9D3333FCC}"/>
          </ac:spMkLst>
        </pc:spChg>
        <pc:spChg chg="mod">
          <ac:chgData name="#TAN YI JIE JOEL#" userId="fa998536-1e98-4016-98cb-2643a32dbc1c" providerId="ADAL" clId="{0A681423-535E-4592-9ABD-DC6D1AB4AE75}" dt="2021-11-05T12:30:04.468" v="2640"/>
          <ac:spMkLst>
            <pc:docMk/>
            <pc:sldMk cId="1481460182" sldId="264"/>
            <ac:spMk id="27" creationId="{6BF66F54-60FE-4731-884E-CF04459B514C}"/>
          </ac:spMkLst>
        </pc:spChg>
        <pc:spChg chg="mod">
          <ac:chgData name="#TAN YI JIE JOEL#" userId="fa998536-1e98-4016-98cb-2643a32dbc1c" providerId="ADAL" clId="{0A681423-535E-4592-9ABD-DC6D1AB4AE75}" dt="2021-11-05T12:30:04.468" v="2640"/>
          <ac:spMkLst>
            <pc:docMk/>
            <pc:sldMk cId="1481460182" sldId="264"/>
            <ac:spMk id="33" creationId="{193D68B7-0D10-40FC-B624-4CAF81FE60BD}"/>
          </ac:spMkLst>
        </pc:spChg>
        <pc:spChg chg="mod">
          <ac:chgData name="#TAN YI JIE JOEL#" userId="fa998536-1e98-4016-98cb-2643a32dbc1c" providerId="ADAL" clId="{0A681423-535E-4592-9ABD-DC6D1AB4AE75}" dt="2021-11-05T12:34:02.526" v="2704" actId="20577"/>
          <ac:spMkLst>
            <pc:docMk/>
            <pc:sldMk cId="1481460182" sldId="264"/>
            <ac:spMk id="34" creationId="{6D0BD0A8-B6DA-41A3-8A6C-63B3CBBFC18B}"/>
          </ac:spMkLst>
        </pc:spChg>
        <pc:spChg chg="mod">
          <ac:chgData name="#TAN YI JIE JOEL#" userId="fa998536-1e98-4016-98cb-2643a32dbc1c" providerId="ADAL" clId="{0A681423-535E-4592-9ABD-DC6D1AB4AE75}" dt="2021-11-05T12:30:12.310" v="2642" actId="1076"/>
          <ac:spMkLst>
            <pc:docMk/>
            <pc:sldMk cId="1481460182" sldId="264"/>
            <ac:spMk id="35" creationId="{57B92E00-7172-43A1-988E-B35F8F8953E9}"/>
          </ac:spMkLst>
        </pc:spChg>
        <pc:spChg chg="mod">
          <ac:chgData name="#TAN YI JIE JOEL#" userId="fa998536-1e98-4016-98cb-2643a32dbc1c" providerId="ADAL" clId="{0A681423-535E-4592-9ABD-DC6D1AB4AE75}" dt="2021-11-05T12:31:17.398" v="2655" actId="20577"/>
          <ac:spMkLst>
            <pc:docMk/>
            <pc:sldMk cId="1481460182" sldId="264"/>
            <ac:spMk id="36" creationId="{A9234F17-4297-4A1F-8586-B8DF487E81C0}"/>
          </ac:spMkLst>
        </pc:spChg>
        <pc:spChg chg="mod">
          <ac:chgData name="#TAN YI JIE JOEL#" userId="fa998536-1e98-4016-98cb-2643a32dbc1c" providerId="ADAL" clId="{0A681423-535E-4592-9ABD-DC6D1AB4AE75}" dt="2021-11-05T12:32:00.518" v="2662" actId="1076"/>
          <ac:spMkLst>
            <pc:docMk/>
            <pc:sldMk cId="1481460182" sldId="264"/>
            <ac:spMk id="50" creationId="{AA90EFE5-68CC-4C0D-8E67-7D630683E28D}"/>
          </ac:spMkLst>
        </pc:spChg>
        <pc:spChg chg="mod">
          <ac:chgData name="#TAN YI JIE JOEL#" userId="fa998536-1e98-4016-98cb-2643a32dbc1c" providerId="ADAL" clId="{0A681423-535E-4592-9ABD-DC6D1AB4AE75}" dt="2021-11-05T12:30:04.468" v="2640"/>
          <ac:spMkLst>
            <pc:docMk/>
            <pc:sldMk cId="1481460182" sldId="264"/>
            <ac:spMk id="54" creationId="{B596764E-873D-40AB-A4F4-4E7C7305CAC3}"/>
          </ac:spMkLst>
        </pc:spChg>
        <pc:spChg chg="mod">
          <ac:chgData name="#TAN YI JIE JOEL#" userId="fa998536-1e98-4016-98cb-2643a32dbc1c" providerId="ADAL" clId="{0A681423-535E-4592-9ABD-DC6D1AB4AE75}" dt="2021-11-07T13:14:47.682" v="4313" actId="20577"/>
          <ac:spMkLst>
            <pc:docMk/>
            <pc:sldMk cId="1481460182" sldId="264"/>
            <ac:spMk id="55" creationId="{AC9DF3C0-BD85-4406-BDEC-F1AD36D9C373}"/>
          </ac:spMkLst>
        </pc:spChg>
        <pc:spChg chg="mod">
          <ac:chgData name="#TAN YI JIE JOEL#" userId="fa998536-1e98-4016-98cb-2643a32dbc1c" providerId="ADAL" clId="{0A681423-535E-4592-9ABD-DC6D1AB4AE75}" dt="2021-11-05T12:30:04.468" v="2640"/>
          <ac:spMkLst>
            <pc:docMk/>
            <pc:sldMk cId="1481460182" sldId="264"/>
            <ac:spMk id="57" creationId="{C15E7D2C-4F0D-4761-B229-F9239DE1F6EA}"/>
          </ac:spMkLst>
        </pc:spChg>
        <pc:spChg chg="mod">
          <ac:chgData name="#TAN YI JIE JOEL#" userId="fa998536-1e98-4016-98cb-2643a32dbc1c" providerId="ADAL" clId="{0A681423-535E-4592-9ABD-DC6D1AB4AE75}" dt="2021-11-05T12:31:27.600" v="2656"/>
          <ac:spMkLst>
            <pc:docMk/>
            <pc:sldMk cId="1481460182" sldId="264"/>
            <ac:spMk id="58" creationId="{5146B891-1B69-4494-8AA6-4D4921FFE66F}"/>
          </ac:spMkLst>
        </pc:spChg>
        <pc:spChg chg="mod">
          <ac:chgData name="#TAN YI JIE JOEL#" userId="fa998536-1e98-4016-98cb-2643a32dbc1c" providerId="ADAL" clId="{0A681423-535E-4592-9ABD-DC6D1AB4AE75}" dt="2021-11-05T12:31:49.005" v="2659" actId="1076"/>
          <ac:spMkLst>
            <pc:docMk/>
            <pc:sldMk cId="1481460182" sldId="264"/>
            <ac:spMk id="59" creationId="{99EF3C3E-0AAA-4856-B517-D7BCE38F0F61}"/>
          </ac:spMkLst>
        </pc:spChg>
        <pc:spChg chg="mod">
          <ac:chgData name="#TAN YI JIE JOEL#" userId="fa998536-1e98-4016-98cb-2643a32dbc1c" providerId="ADAL" clId="{0A681423-535E-4592-9ABD-DC6D1AB4AE75}" dt="2021-11-05T12:32:05.763" v="2670" actId="20577"/>
          <ac:spMkLst>
            <pc:docMk/>
            <pc:sldMk cId="1481460182" sldId="264"/>
            <ac:spMk id="61" creationId="{A0F69443-7110-4005-B22D-0250D50DDA65}"/>
          </ac:spMkLst>
        </pc:spChg>
        <pc:spChg chg="mod">
          <ac:chgData name="#TAN YI JIE JOEL#" userId="fa998536-1e98-4016-98cb-2643a32dbc1c" providerId="ADAL" clId="{0A681423-535E-4592-9ABD-DC6D1AB4AE75}" dt="2021-11-05T12:32:14.222" v="2672" actId="1076"/>
          <ac:spMkLst>
            <pc:docMk/>
            <pc:sldMk cId="1481460182" sldId="264"/>
            <ac:spMk id="62" creationId="{95520B87-923A-4B79-83DB-2E0D8E240271}"/>
          </ac:spMkLst>
        </pc:spChg>
        <pc:spChg chg="mod">
          <ac:chgData name="#TAN YI JIE JOEL#" userId="fa998536-1e98-4016-98cb-2643a32dbc1c" providerId="ADAL" clId="{0A681423-535E-4592-9ABD-DC6D1AB4AE75}" dt="2021-11-05T12:32:32.523" v="2678" actId="20577"/>
          <ac:spMkLst>
            <pc:docMk/>
            <pc:sldMk cId="1481460182" sldId="264"/>
            <ac:spMk id="65" creationId="{D28B3EEC-7DB7-4542-B438-C56C9D11295A}"/>
          </ac:spMkLst>
        </pc:spChg>
        <pc:spChg chg="mod">
          <ac:chgData name="#TAN YI JIE JOEL#" userId="fa998536-1e98-4016-98cb-2643a32dbc1c" providerId="ADAL" clId="{0A681423-535E-4592-9ABD-DC6D1AB4AE75}" dt="2021-11-05T12:32:18.883" v="2673"/>
          <ac:spMkLst>
            <pc:docMk/>
            <pc:sldMk cId="1481460182" sldId="264"/>
            <ac:spMk id="66" creationId="{464FFFF2-62CC-4359-B4E6-78CC7211AE92}"/>
          </ac:spMkLst>
        </pc:spChg>
        <pc:spChg chg="mod">
          <ac:chgData name="#TAN YI JIE JOEL#" userId="fa998536-1e98-4016-98cb-2643a32dbc1c" providerId="ADAL" clId="{0A681423-535E-4592-9ABD-DC6D1AB4AE75}" dt="2021-11-05T12:30:04.468" v="2640"/>
          <ac:spMkLst>
            <pc:docMk/>
            <pc:sldMk cId="1481460182" sldId="264"/>
            <ac:spMk id="69" creationId="{85FB5FB8-B283-4125-A3E6-6C32CD107FD9}"/>
          </ac:spMkLst>
        </pc:spChg>
        <pc:spChg chg="mod">
          <ac:chgData name="#TAN YI JIE JOEL#" userId="fa998536-1e98-4016-98cb-2643a32dbc1c" providerId="ADAL" clId="{0A681423-535E-4592-9ABD-DC6D1AB4AE75}" dt="2021-11-05T12:33:33.630" v="2685" actId="1076"/>
          <ac:spMkLst>
            <pc:docMk/>
            <pc:sldMk cId="1481460182" sldId="264"/>
            <ac:spMk id="74" creationId="{7843C086-CB3A-4FD5-8E88-277864E277D3}"/>
          </ac:spMkLst>
        </pc:spChg>
        <pc:spChg chg="mod">
          <ac:chgData name="#TAN YI JIE JOEL#" userId="fa998536-1e98-4016-98cb-2643a32dbc1c" providerId="ADAL" clId="{0A681423-535E-4592-9ABD-DC6D1AB4AE75}" dt="2021-11-05T12:33:52.310" v="2700" actId="1076"/>
          <ac:spMkLst>
            <pc:docMk/>
            <pc:sldMk cId="1481460182" sldId="264"/>
            <ac:spMk id="75" creationId="{62EA21F0-3CE0-4F76-BE4B-96146620D1BF}"/>
          </ac:spMkLst>
        </pc:spChg>
        <pc:spChg chg="mod">
          <ac:chgData name="#TAN YI JIE JOEL#" userId="fa998536-1e98-4016-98cb-2643a32dbc1c" providerId="ADAL" clId="{0A681423-535E-4592-9ABD-DC6D1AB4AE75}" dt="2021-11-05T12:30:37.968" v="2647"/>
          <ac:spMkLst>
            <pc:docMk/>
            <pc:sldMk cId="1481460182" sldId="264"/>
            <ac:spMk id="77" creationId="{F3686187-46C1-4492-8010-E6C2540098ED}"/>
          </ac:spMkLst>
        </pc:spChg>
        <pc:spChg chg="mod">
          <ac:chgData name="#TAN YI JIE JOEL#" userId="fa998536-1e98-4016-98cb-2643a32dbc1c" providerId="ADAL" clId="{0A681423-535E-4592-9ABD-DC6D1AB4AE75}" dt="2021-11-05T12:30:44.246" v="2648"/>
          <ac:spMkLst>
            <pc:docMk/>
            <pc:sldMk cId="1481460182" sldId="264"/>
            <ac:spMk id="79" creationId="{72C3749C-ADAD-4B87-A787-4544BDE5C0AD}"/>
          </ac:spMkLst>
        </pc:spChg>
        <pc:spChg chg="mod">
          <ac:chgData name="#TAN YI JIE JOEL#" userId="fa998536-1e98-4016-98cb-2643a32dbc1c" providerId="ADAL" clId="{0A681423-535E-4592-9ABD-DC6D1AB4AE75}" dt="2021-11-05T12:30:52.096" v="2649"/>
          <ac:spMkLst>
            <pc:docMk/>
            <pc:sldMk cId="1481460182" sldId="264"/>
            <ac:spMk id="80" creationId="{A68ABA38-32E0-4C51-ADBD-10D0FD876ACD}"/>
          </ac:spMkLst>
        </pc:spChg>
        <pc:spChg chg="mod">
          <ac:chgData name="#TAN YI JIE JOEL#" userId="fa998536-1e98-4016-98cb-2643a32dbc1c" providerId="ADAL" clId="{0A681423-535E-4592-9ABD-DC6D1AB4AE75}" dt="2021-11-05T12:30:58.033" v="2650"/>
          <ac:spMkLst>
            <pc:docMk/>
            <pc:sldMk cId="1481460182" sldId="264"/>
            <ac:spMk id="81" creationId="{ED7B3CD0-FABC-44E5-BAC7-4890EC7690CD}"/>
          </ac:spMkLst>
        </pc:spChg>
        <pc:spChg chg="mod">
          <ac:chgData name="#TAN YI JIE JOEL#" userId="fa998536-1e98-4016-98cb-2643a32dbc1c" providerId="ADAL" clId="{0A681423-535E-4592-9ABD-DC6D1AB4AE75}" dt="2021-11-05T12:30:04.468" v="2640"/>
          <ac:spMkLst>
            <pc:docMk/>
            <pc:sldMk cId="1481460182" sldId="264"/>
            <ac:spMk id="85" creationId="{2652B819-4910-4C42-BD3C-809AEE8B6C11}"/>
          </ac:spMkLst>
        </pc:spChg>
        <pc:spChg chg="mod">
          <ac:chgData name="#TAN YI JIE JOEL#" userId="fa998536-1e98-4016-98cb-2643a32dbc1c" providerId="ADAL" clId="{0A681423-535E-4592-9ABD-DC6D1AB4AE75}" dt="2021-11-05T12:30:04.468" v="2640"/>
          <ac:spMkLst>
            <pc:docMk/>
            <pc:sldMk cId="1481460182" sldId="264"/>
            <ac:spMk id="88" creationId="{CD21379D-8E4C-4819-9882-A63F35FFD335}"/>
          </ac:spMkLst>
        </pc:spChg>
        <pc:spChg chg="mod">
          <ac:chgData name="#TAN YI JIE JOEL#" userId="fa998536-1e98-4016-98cb-2643a32dbc1c" providerId="ADAL" clId="{0A681423-535E-4592-9ABD-DC6D1AB4AE75}" dt="2021-11-05T12:30:04.468" v="2640"/>
          <ac:spMkLst>
            <pc:docMk/>
            <pc:sldMk cId="1481460182" sldId="264"/>
            <ac:spMk id="91" creationId="{1EBC77D2-2A72-4605-8262-11BD0A1E4AF9}"/>
          </ac:spMkLst>
        </pc:spChg>
        <pc:spChg chg="mod">
          <ac:chgData name="#TAN YI JIE JOEL#" userId="fa998536-1e98-4016-98cb-2643a32dbc1c" providerId="ADAL" clId="{0A681423-535E-4592-9ABD-DC6D1AB4AE75}" dt="2021-11-05T12:30:04.468" v="2640"/>
          <ac:spMkLst>
            <pc:docMk/>
            <pc:sldMk cId="1481460182" sldId="264"/>
            <ac:spMk id="107" creationId="{50FB1E62-7A6B-4946-8FDD-3465F007E094}"/>
          </ac:spMkLst>
        </pc:spChg>
        <pc:spChg chg="mod">
          <ac:chgData name="#TAN YI JIE JOEL#" userId="fa998536-1e98-4016-98cb-2643a32dbc1c" providerId="ADAL" clId="{0A681423-535E-4592-9ABD-DC6D1AB4AE75}" dt="2021-11-05T12:30:04.468" v="2640"/>
          <ac:spMkLst>
            <pc:docMk/>
            <pc:sldMk cId="1481460182" sldId="264"/>
            <ac:spMk id="110" creationId="{ED9F265A-17A0-4709-8D3C-4F45CF3E3632}"/>
          </ac:spMkLst>
        </pc:spChg>
        <pc:spChg chg="add mod">
          <ac:chgData name="#TAN YI JIE JOEL#" userId="fa998536-1e98-4016-98cb-2643a32dbc1c" providerId="ADAL" clId="{0A681423-535E-4592-9ABD-DC6D1AB4AE75}" dt="2021-11-08T10:25:48.843" v="8871" actId="1076"/>
          <ac:spMkLst>
            <pc:docMk/>
            <pc:sldMk cId="1481460182" sldId="264"/>
            <ac:spMk id="125" creationId="{EF26DF3F-4639-49F0-9972-4794C01F1C9F}"/>
          </ac:spMkLst>
        </pc:spChg>
        <pc:spChg chg="add del">
          <ac:chgData name="#TAN YI JIE JOEL#" userId="fa998536-1e98-4016-98cb-2643a32dbc1c" providerId="ADAL" clId="{0A681423-535E-4592-9ABD-DC6D1AB4AE75}" dt="2021-11-05T12:33:39.126" v="2687" actId="22"/>
          <ac:spMkLst>
            <pc:docMk/>
            <pc:sldMk cId="1481460182" sldId="264"/>
            <ac:spMk id="129" creationId="{DF9DBF5B-660E-4A2C-8648-2E9D139274B6}"/>
          </ac:spMkLst>
        </pc:spChg>
        <pc:spChg chg="mod">
          <ac:chgData name="#TAN YI JIE JOEL#" userId="fa998536-1e98-4016-98cb-2643a32dbc1c" providerId="ADAL" clId="{0A681423-535E-4592-9ABD-DC6D1AB4AE75}" dt="2021-11-07T13:13:06.186" v="4304" actId="20577"/>
          <ac:spMkLst>
            <pc:docMk/>
            <pc:sldMk cId="1481460182" sldId="264"/>
            <ac:spMk id="199" creationId="{DF438481-18FB-4341-BF6B-D81B47B600EC}"/>
          </ac:spMkLst>
        </pc:spChg>
        <pc:spChg chg="mod">
          <ac:chgData name="#TAN YI JIE JOEL#" userId="fa998536-1e98-4016-98cb-2643a32dbc1c" providerId="ADAL" clId="{0A681423-535E-4592-9ABD-DC6D1AB4AE75}" dt="2021-11-07T13:12:30.403" v="4299" actId="20577"/>
          <ac:spMkLst>
            <pc:docMk/>
            <pc:sldMk cId="1481460182" sldId="264"/>
            <ac:spMk id="216" creationId="{F3C3D8AA-5DC9-4EA3-8B93-2DA86A68AF16}"/>
          </ac:spMkLst>
        </pc:spChg>
        <pc:spChg chg="mod">
          <ac:chgData name="#TAN YI JIE JOEL#" userId="fa998536-1e98-4016-98cb-2643a32dbc1c" providerId="ADAL" clId="{0A681423-535E-4592-9ABD-DC6D1AB4AE75}" dt="2021-11-05T12:30:04.468" v="2640"/>
          <ac:spMkLst>
            <pc:docMk/>
            <pc:sldMk cId="1481460182" sldId="264"/>
            <ac:spMk id="1051" creationId="{6F9B2B7A-F3B2-42FA-AF6B-E86BFFA35EA1}"/>
          </ac:spMkLst>
        </pc:spChg>
        <pc:spChg chg="mod">
          <ac:chgData name="#TAN YI JIE JOEL#" userId="fa998536-1e98-4016-98cb-2643a32dbc1c" providerId="ADAL" clId="{0A681423-535E-4592-9ABD-DC6D1AB4AE75}" dt="2021-11-05T12:30:04.468" v="2640"/>
          <ac:spMkLst>
            <pc:docMk/>
            <pc:sldMk cId="1481460182" sldId="264"/>
            <ac:spMk id="1052" creationId="{F8CF9A69-BE29-41AB-969B-767DD1BB9220}"/>
          </ac:spMkLst>
        </pc:spChg>
        <pc:spChg chg="mod">
          <ac:chgData name="#TAN YI JIE JOEL#" userId="fa998536-1e98-4016-98cb-2643a32dbc1c" providerId="ADAL" clId="{0A681423-535E-4592-9ABD-DC6D1AB4AE75}" dt="2021-11-05T12:30:04.468" v="2640"/>
          <ac:spMkLst>
            <pc:docMk/>
            <pc:sldMk cId="1481460182" sldId="264"/>
            <ac:spMk id="1055" creationId="{B8B4D38E-BC45-41CC-AAC9-A09E4AAACCAA}"/>
          </ac:spMkLst>
        </pc:spChg>
        <pc:grpChg chg="mod">
          <ac:chgData name="#TAN YI JIE JOEL#" userId="fa998536-1e98-4016-98cb-2643a32dbc1c" providerId="ADAL" clId="{0A681423-535E-4592-9ABD-DC6D1AB4AE75}" dt="2021-11-05T12:30:04.468" v="2640"/>
          <ac:grpSpMkLst>
            <pc:docMk/>
            <pc:sldMk cId="1481460182" sldId="264"/>
            <ac:grpSpMk id="17" creationId="{580113EF-F475-4ED4-A144-2FB1DF8A2E15}"/>
          </ac:grpSpMkLst>
        </pc:grpChg>
        <pc:grpChg chg="mod">
          <ac:chgData name="#TAN YI JIE JOEL#" userId="fa998536-1e98-4016-98cb-2643a32dbc1c" providerId="ADAL" clId="{0A681423-535E-4592-9ABD-DC6D1AB4AE75}" dt="2021-11-05T12:30:04.468" v="2640"/>
          <ac:grpSpMkLst>
            <pc:docMk/>
            <pc:sldMk cId="1481460182" sldId="264"/>
            <ac:grpSpMk id="116" creationId="{3B54DBF9-F712-464C-ABC6-CC2D52415FD2}"/>
          </ac:grpSpMkLst>
        </pc:grpChg>
        <pc:grpChg chg="mod">
          <ac:chgData name="#TAN YI JIE JOEL#" userId="fa998536-1e98-4016-98cb-2643a32dbc1c" providerId="ADAL" clId="{0A681423-535E-4592-9ABD-DC6D1AB4AE75}" dt="2021-11-05T12:30:04.468" v="2640"/>
          <ac:grpSpMkLst>
            <pc:docMk/>
            <pc:sldMk cId="1481460182" sldId="264"/>
            <ac:grpSpMk id="1075" creationId="{18A7384D-AC0D-4B79-BE0F-1B1E3E91807F}"/>
          </ac:grpSpMkLst>
        </pc:grpChg>
        <pc:grpChg chg="mod">
          <ac:chgData name="#TAN YI JIE JOEL#" userId="fa998536-1e98-4016-98cb-2643a32dbc1c" providerId="ADAL" clId="{0A681423-535E-4592-9ABD-DC6D1AB4AE75}" dt="2021-11-05T12:30:04.468" v="2640"/>
          <ac:grpSpMkLst>
            <pc:docMk/>
            <pc:sldMk cId="1481460182" sldId="264"/>
            <ac:grpSpMk id="1099" creationId="{AE306BBB-03C6-B94D-B65D-0BDBFA4829C8}"/>
          </ac:grpSpMkLst>
        </pc:grpChg>
        <pc:graphicFrameChg chg="add del mod modGraphic">
          <ac:chgData name="#TAN YI JIE JOEL#" userId="fa998536-1e98-4016-98cb-2643a32dbc1c" providerId="ADAL" clId="{0A681423-535E-4592-9ABD-DC6D1AB4AE75}" dt="2021-11-05T12:42:17.926" v="2724" actId="478"/>
          <ac:graphicFrameMkLst>
            <pc:docMk/>
            <pc:sldMk cId="1481460182" sldId="264"/>
            <ac:graphicFrameMk id="13" creationId="{526A01ED-9445-416B-8785-92A11B576F83}"/>
          </ac:graphicFrameMkLst>
        </pc:graphicFrameChg>
        <pc:picChg chg="mod">
          <ac:chgData name="#TAN YI JIE JOEL#" userId="fa998536-1e98-4016-98cb-2643a32dbc1c" providerId="ADAL" clId="{0A681423-535E-4592-9ABD-DC6D1AB4AE75}" dt="2021-11-05T12:30:04.468" v="2640"/>
          <ac:picMkLst>
            <pc:docMk/>
            <pc:sldMk cId="1481460182" sldId="264"/>
            <ac:picMk id="14" creationId="{73C160BE-2450-41AE-AB91-AD669CE9666A}"/>
          </ac:picMkLst>
        </pc:picChg>
        <pc:picChg chg="mod">
          <ac:chgData name="#TAN YI JIE JOEL#" userId="fa998536-1e98-4016-98cb-2643a32dbc1c" providerId="ADAL" clId="{0A681423-535E-4592-9ABD-DC6D1AB4AE75}" dt="2021-11-05T12:30:04.468" v="2640"/>
          <ac:picMkLst>
            <pc:docMk/>
            <pc:sldMk cId="1481460182" sldId="264"/>
            <ac:picMk id="21" creationId="{AF4880D3-D32D-4EE3-A6BE-91707BDB0409}"/>
          </ac:picMkLst>
        </pc:picChg>
        <pc:picChg chg="mod">
          <ac:chgData name="#TAN YI JIE JOEL#" userId="fa998536-1e98-4016-98cb-2643a32dbc1c" providerId="ADAL" clId="{0A681423-535E-4592-9ABD-DC6D1AB4AE75}" dt="2021-11-05T12:30:04.468" v="2640"/>
          <ac:picMkLst>
            <pc:docMk/>
            <pc:sldMk cId="1481460182" sldId="264"/>
            <ac:picMk id="25" creationId="{60447523-2318-4BC2-94CD-B808DE6FFED9}"/>
          </ac:picMkLst>
        </pc:picChg>
        <pc:picChg chg="mod">
          <ac:chgData name="#TAN YI JIE JOEL#" userId="fa998536-1e98-4016-98cb-2643a32dbc1c" providerId="ADAL" clId="{0A681423-535E-4592-9ABD-DC6D1AB4AE75}" dt="2021-11-05T12:30:04.468" v="2640"/>
          <ac:picMkLst>
            <pc:docMk/>
            <pc:sldMk cId="1481460182" sldId="264"/>
            <ac:picMk id="31" creationId="{36D8CA9D-29B1-4CAD-B645-611A0FEC660C}"/>
          </ac:picMkLst>
        </pc:picChg>
        <pc:picChg chg="mod">
          <ac:chgData name="#TAN YI JIE JOEL#" userId="fa998536-1e98-4016-98cb-2643a32dbc1c" providerId="ADAL" clId="{0A681423-535E-4592-9ABD-DC6D1AB4AE75}" dt="2021-11-05T12:30:04.468" v="2640"/>
          <ac:picMkLst>
            <pc:docMk/>
            <pc:sldMk cId="1481460182" sldId="264"/>
            <ac:picMk id="39" creationId="{09A20A6B-5B13-422B-B539-17EC493A3949}"/>
          </ac:picMkLst>
        </pc:picChg>
        <pc:picChg chg="mod">
          <ac:chgData name="#TAN YI JIE JOEL#" userId="fa998536-1e98-4016-98cb-2643a32dbc1c" providerId="ADAL" clId="{0A681423-535E-4592-9ABD-DC6D1AB4AE75}" dt="2021-11-05T12:30:04.468" v="2640"/>
          <ac:picMkLst>
            <pc:docMk/>
            <pc:sldMk cId="1481460182" sldId="264"/>
            <ac:picMk id="56" creationId="{9134271D-EE01-47D5-814C-9FEC1B4E101C}"/>
          </ac:picMkLst>
        </pc:picChg>
        <pc:picChg chg="mod">
          <ac:chgData name="#TAN YI JIE JOEL#" userId="fa998536-1e98-4016-98cb-2643a32dbc1c" providerId="ADAL" clId="{0A681423-535E-4592-9ABD-DC6D1AB4AE75}" dt="2021-11-05T12:30:04.468" v="2640"/>
          <ac:picMkLst>
            <pc:docMk/>
            <pc:sldMk cId="1481460182" sldId="264"/>
            <ac:picMk id="60" creationId="{EB0DEFF6-EDD0-46FD-9691-B36F68C222EB}"/>
          </ac:picMkLst>
        </pc:picChg>
        <pc:picChg chg="mod">
          <ac:chgData name="#TAN YI JIE JOEL#" userId="fa998536-1e98-4016-98cb-2643a32dbc1c" providerId="ADAL" clId="{0A681423-535E-4592-9ABD-DC6D1AB4AE75}" dt="2021-11-05T12:30:04.468" v="2640"/>
          <ac:picMkLst>
            <pc:docMk/>
            <pc:sldMk cId="1481460182" sldId="264"/>
            <ac:picMk id="64" creationId="{E73A61BE-AAB2-4A91-B8C3-0B9D2E0A3E73}"/>
          </ac:picMkLst>
        </pc:picChg>
        <pc:picChg chg="mod">
          <ac:chgData name="#TAN YI JIE JOEL#" userId="fa998536-1e98-4016-98cb-2643a32dbc1c" providerId="ADAL" clId="{0A681423-535E-4592-9ABD-DC6D1AB4AE75}" dt="2021-11-05T12:30:04.468" v="2640"/>
          <ac:picMkLst>
            <pc:docMk/>
            <pc:sldMk cId="1481460182" sldId="264"/>
            <ac:picMk id="72" creationId="{B866CFE6-A599-4D7C-BCE7-E790BAFFB09F}"/>
          </ac:picMkLst>
        </pc:picChg>
        <pc:picChg chg="mod">
          <ac:chgData name="#TAN YI JIE JOEL#" userId="fa998536-1e98-4016-98cb-2643a32dbc1c" providerId="ADAL" clId="{0A681423-535E-4592-9ABD-DC6D1AB4AE75}" dt="2021-11-05T12:30:04.468" v="2640"/>
          <ac:picMkLst>
            <pc:docMk/>
            <pc:sldMk cId="1481460182" sldId="264"/>
            <ac:picMk id="76" creationId="{40D4FEAD-E272-4D06-8D68-8E5A225BC86E}"/>
          </ac:picMkLst>
        </pc:picChg>
        <pc:picChg chg="mod">
          <ac:chgData name="#TAN YI JIE JOEL#" userId="fa998536-1e98-4016-98cb-2643a32dbc1c" providerId="ADAL" clId="{0A681423-535E-4592-9ABD-DC6D1AB4AE75}" dt="2021-11-05T12:30:04.468" v="2640"/>
          <ac:picMkLst>
            <pc:docMk/>
            <pc:sldMk cId="1481460182" sldId="264"/>
            <ac:picMk id="82" creationId="{C69E55FC-F0C3-4E07-BD36-E04AE521243A}"/>
          </ac:picMkLst>
        </pc:picChg>
        <pc:picChg chg="mod">
          <ac:chgData name="#TAN YI JIE JOEL#" userId="fa998536-1e98-4016-98cb-2643a32dbc1c" providerId="ADAL" clId="{0A681423-535E-4592-9ABD-DC6D1AB4AE75}" dt="2021-11-05T12:30:04.468" v="2640"/>
          <ac:picMkLst>
            <pc:docMk/>
            <pc:sldMk cId="1481460182" sldId="264"/>
            <ac:picMk id="84" creationId="{9B535F69-BC87-41E0-A0F3-0E55074EDAE8}"/>
          </ac:picMkLst>
        </pc:picChg>
        <pc:picChg chg="mod">
          <ac:chgData name="#TAN YI JIE JOEL#" userId="fa998536-1e98-4016-98cb-2643a32dbc1c" providerId="ADAL" clId="{0A681423-535E-4592-9ABD-DC6D1AB4AE75}" dt="2021-11-05T12:30:04.468" v="2640"/>
          <ac:picMkLst>
            <pc:docMk/>
            <pc:sldMk cId="1481460182" sldId="264"/>
            <ac:picMk id="87" creationId="{0C03C24B-F666-4092-8F1C-056340ED1BDE}"/>
          </ac:picMkLst>
        </pc:picChg>
        <pc:picChg chg="mod">
          <ac:chgData name="#TAN YI JIE JOEL#" userId="fa998536-1e98-4016-98cb-2643a32dbc1c" providerId="ADAL" clId="{0A681423-535E-4592-9ABD-DC6D1AB4AE75}" dt="2021-11-05T12:30:04.468" v="2640"/>
          <ac:picMkLst>
            <pc:docMk/>
            <pc:sldMk cId="1481460182" sldId="264"/>
            <ac:picMk id="89" creationId="{E3BBA421-7C74-4147-B6AA-D7E1699F7CED}"/>
          </ac:picMkLst>
        </pc:picChg>
        <pc:picChg chg="mod">
          <ac:chgData name="#TAN YI JIE JOEL#" userId="fa998536-1e98-4016-98cb-2643a32dbc1c" providerId="ADAL" clId="{0A681423-535E-4592-9ABD-DC6D1AB4AE75}" dt="2021-11-05T12:30:04.468" v="2640"/>
          <ac:picMkLst>
            <pc:docMk/>
            <pc:sldMk cId="1481460182" sldId="264"/>
            <ac:picMk id="93" creationId="{B293361A-2D00-4B88-A619-C4333342E4EB}"/>
          </ac:picMkLst>
        </pc:picChg>
        <pc:picChg chg="mod">
          <ac:chgData name="#TAN YI JIE JOEL#" userId="fa998536-1e98-4016-98cb-2643a32dbc1c" providerId="ADAL" clId="{0A681423-535E-4592-9ABD-DC6D1AB4AE75}" dt="2021-11-05T12:30:04.468" v="2640"/>
          <ac:picMkLst>
            <pc:docMk/>
            <pc:sldMk cId="1481460182" sldId="264"/>
            <ac:picMk id="94" creationId="{AFAC726A-D382-4AE7-AC04-F47800BB18E8}"/>
          </ac:picMkLst>
        </pc:picChg>
        <pc:picChg chg="mod">
          <ac:chgData name="#TAN YI JIE JOEL#" userId="fa998536-1e98-4016-98cb-2643a32dbc1c" providerId="ADAL" clId="{0A681423-535E-4592-9ABD-DC6D1AB4AE75}" dt="2021-11-05T12:30:04.468" v="2640"/>
          <ac:picMkLst>
            <pc:docMk/>
            <pc:sldMk cId="1481460182" sldId="264"/>
            <ac:picMk id="99" creationId="{07FF4CD8-E902-4FFB-901B-46FEE17BE16D}"/>
          </ac:picMkLst>
        </pc:picChg>
        <pc:picChg chg="mod">
          <ac:chgData name="#TAN YI JIE JOEL#" userId="fa998536-1e98-4016-98cb-2643a32dbc1c" providerId="ADAL" clId="{0A681423-535E-4592-9ABD-DC6D1AB4AE75}" dt="2021-11-05T12:30:04.468" v="2640"/>
          <ac:picMkLst>
            <pc:docMk/>
            <pc:sldMk cId="1481460182" sldId="264"/>
            <ac:picMk id="101" creationId="{969F58AC-9270-4E8A-90C3-982839B6CAC6}"/>
          </ac:picMkLst>
        </pc:picChg>
        <pc:picChg chg="mod">
          <ac:chgData name="#TAN YI JIE JOEL#" userId="fa998536-1e98-4016-98cb-2643a32dbc1c" providerId="ADAL" clId="{0A681423-535E-4592-9ABD-DC6D1AB4AE75}" dt="2021-11-05T12:30:04.468" v="2640"/>
          <ac:picMkLst>
            <pc:docMk/>
            <pc:sldMk cId="1481460182" sldId="264"/>
            <ac:picMk id="106" creationId="{00B87E2B-BAC7-4970-90AF-7FDA0E20661F}"/>
          </ac:picMkLst>
        </pc:picChg>
        <pc:picChg chg="mod">
          <ac:chgData name="#TAN YI JIE JOEL#" userId="fa998536-1e98-4016-98cb-2643a32dbc1c" providerId="ADAL" clId="{0A681423-535E-4592-9ABD-DC6D1AB4AE75}" dt="2021-11-05T12:30:04.468" v="2640"/>
          <ac:picMkLst>
            <pc:docMk/>
            <pc:sldMk cId="1481460182" sldId="264"/>
            <ac:picMk id="115" creationId="{C1F9FD4D-54AD-431A-A7E8-3B60C389D00D}"/>
          </ac:picMkLst>
        </pc:picChg>
        <pc:picChg chg="mod">
          <ac:chgData name="#TAN YI JIE JOEL#" userId="fa998536-1e98-4016-98cb-2643a32dbc1c" providerId="ADAL" clId="{0A681423-535E-4592-9ABD-DC6D1AB4AE75}" dt="2021-11-05T12:30:04.468" v="2640"/>
          <ac:picMkLst>
            <pc:docMk/>
            <pc:sldMk cId="1481460182" sldId="264"/>
            <ac:picMk id="174" creationId="{DDDAEFEF-080B-446A-96A6-C8394B799151}"/>
          </ac:picMkLst>
        </pc:picChg>
        <pc:picChg chg="mod">
          <ac:chgData name="#TAN YI JIE JOEL#" userId="fa998536-1e98-4016-98cb-2643a32dbc1c" providerId="ADAL" clId="{0A681423-535E-4592-9ABD-DC6D1AB4AE75}" dt="2021-11-05T12:30:04.468" v="2640"/>
          <ac:picMkLst>
            <pc:docMk/>
            <pc:sldMk cId="1481460182" sldId="264"/>
            <ac:picMk id="176" creationId="{A37C5A3D-E377-4C1D-BC6E-7383C1EAB352}"/>
          </ac:picMkLst>
        </pc:picChg>
        <pc:picChg chg="mod">
          <ac:chgData name="#TAN YI JIE JOEL#" userId="fa998536-1e98-4016-98cb-2643a32dbc1c" providerId="ADAL" clId="{0A681423-535E-4592-9ABD-DC6D1AB4AE75}" dt="2021-11-05T12:30:04.468" v="2640"/>
          <ac:picMkLst>
            <pc:docMk/>
            <pc:sldMk cId="1481460182" sldId="264"/>
            <ac:picMk id="177" creationId="{DA279D40-9242-4C6D-A497-09F0246CB142}"/>
          </ac:picMkLst>
        </pc:picChg>
        <pc:picChg chg="mod">
          <ac:chgData name="#TAN YI JIE JOEL#" userId="fa998536-1e98-4016-98cb-2643a32dbc1c" providerId="ADAL" clId="{0A681423-535E-4592-9ABD-DC6D1AB4AE75}" dt="2021-11-05T12:30:04.468" v="2640"/>
          <ac:picMkLst>
            <pc:docMk/>
            <pc:sldMk cId="1481460182" sldId="264"/>
            <ac:picMk id="178" creationId="{1AC5ED08-85A9-415B-80FC-3E4AA0DD93BA}"/>
          </ac:picMkLst>
        </pc:picChg>
        <pc:picChg chg="mod">
          <ac:chgData name="#TAN YI JIE JOEL#" userId="fa998536-1e98-4016-98cb-2643a32dbc1c" providerId="ADAL" clId="{0A681423-535E-4592-9ABD-DC6D1AB4AE75}" dt="2021-11-05T12:30:04.468" v="2640"/>
          <ac:picMkLst>
            <pc:docMk/>
            <pc:sldMk cId="1481460182" sldId="264"/>
            <ac:picMk id="179" creationId="{9E1F991F-A407-4CA8-8977-065EB3E8478E}"/>
          </ac:picMkLst>
        </pc:picChg>
        <pc:picChg chg="mod">
          <ac:chgData name="#TAN YI JIE JOEL#" userId="fa998536-1e98-4016-98cb-2643a32dbc1c" providerId="ADAL" clId="{0A681423-535E-4592-9ABD-DC6D1AB4AE75}" dt="2021-11-05T12:30:04.468" v="2640"/>
          <ac:picMkLst>
            <pc:docMk/>
            <pc:sldMk cId="1481460182" sldId="264"/>
            <ac:picMk id="180" creationId="{DB7F8448-A502-4ABA-A53C-F422387B7B0F}"/>
          </ac:picMkLst>
        </pc:picChg>
        <pc:picChg chg="mod">
          <ac:chgData name="#TAN YI JIE JOEL#" userId="fa998536-1e98-4016-98cb-2643a32dbc1c" providerId="ADAL" clId="{0A681423-535E-4592-9ABD-DC6D1AB4AE75}" dt="2021-11-05T12:30:04.468" v="2640"/>
          <ac:picMkLst>
            <pc:docMk/>
            <pc:sldMk cId="1481460182" sldId="264"/>
            <ac:picMk id="182" creationId="{5B7F5DC4-CED4-44B5-9ACE-7CCCE855C6CC}"/>
          </ac:picMkLst>
        </pc:picChg>
        <pc:picChg chg="mod">
          <ac:chgData name="#TAN YI JIE JOEL#" userId="fa998536-1e98-4016-98cb-2643a32dbc1c" providerId="ADAL" clId="{0A681423-535E-4592-9ABD-DC6D1AB4AE75}" dt="2021-11-05T12:30:04.468" v="2640"/>
          <ac:picMkLst>
            <pc:docMk/>
            <pc:sldMk cId="1481460182" sldId="264"/>
            <ac:picMk id="183" creationId="{7718759F-E325-4EA8-9144-A09F375BBD0E}"/>
          </ac:picMkLst>
        </pc:picChg>
        <pc:picChg chg="mod">
          <ac:chgData name="#TAN YI JIE JOEL#" userId="fa998536-1e98-4016-98cb-2643a32dbc1c" providerId="ADAL" clId="{0A681423-535E-4592-9ABD-DC6D1AB4AE75}" dt="2021-11-05T12:30:04.468" v="2640"/>
          <ac:picMkLst>
            <pc:docMk/>
            <pc:sldMk cId="1481460182" sldId="264"/>
            <ac:picMk id="184" creationId="{DCCD37CE-1A72-410A-9162-798710DC75BF}"/>
          </ac:picMkLst>
        </pc:picChg>
        <pc:picChg chg="mod">
          <ac:chgData name="#TAN YI JIE JOEL#" userId="fa998536-1e98-4016-98cb-2643a32dbc1c" providerId="ADAL" clId="{0A681423-535E-4592-9ABD-DC6D1AB4AE75}" dt="2021-11-05T12:30:04.468" v="2640"/>
          <ac:picMkLst>
            <pc:docMk/>
            <pc:sldMk cId="1481460182" sldId="264"/>
            <ac:picMk id="209" creationId="{650EE075-702B-4BF1-9266-762CC594577E}"/>
          </ac:picMkLst>
        </pc:picChg>
        <pc:picChg chg="mod">
          <ac:chgData name="#TAN YI JIE JOEL#" userId="fa998536-1e98-4016-98cb-2643a32dbc1c" providerId="ADAL" clId="{0A681423-535E-4592-9ABD-DC6D1AB4AE75}" dt="2021-11-05T12:30:04.468" v="2640"/>
          <ac:picMkLst>
            <pc:docMk/>
            <pc:sldMk cId="1481460182" sldId="264"/>
            <ac:picMk id="1026" creationId="{526C798F-78C4-4428-95B1-A472A4FBA76E}"/>
          </ac:picMkLst>
        </pc:picChg>
        <pc:picChg chg="mod">
          <ac:chgData name="#TAN YI JIE JOEL#" userId="fa998536-1e98-4016-98cb-2643a32dbc1c" providerId="ADAL" clId="{0A681423-535E-4592-9ABD-DC6D1AB4AE75}" dt="2021-11-05T12:30:04.468" v="2640"/>
          <ac:picMkLst>
            <pc:docMk/>
            <pc:sldMk cId="1481460182" sldId="264"/>
            <ac:picMk id="1028" creationId="{B0FE3ED5-0388-497D-B642-FC40B7182B0B}"/>
          </ac:picMkLst>
        </pc:picChg>
        <pc:picChg chg="mod">
          <ac:chgData name="#TAN YI JIE JOEL#" userId="fa998536-1e98-4016-98cb-2643a32dbc1c" providerId="ADAL" clId="{0A681423-535E-4592-9ABD-DC6D1AB4AE75}" dt="2021-11-05T12:30:04.468" v="2640"/>
          <ac:picMkLst>
            <pc:docMk/>
            <pc:sldMk cId="1481460182" sldId="264"/>
            <ac:picMk id="1032" creationId="{B622B152-086C-4276-AFB8-22613220F67A}"/>
          </ac:picMkLst>
        </pc:picChg>
        <pc:picChg chg="mod">
          <ac:chgData name="#TAN YI JIE JOEL#" userId="fa998536-1e98-4016-98cb-2643a32dbc1c" providerId="ADAL" clId="{0A681423-535E-4592-9ABD-DC6D1AB4AE75}" dt="2021-11-05T12:30:04.468" v="2640"/>
          <ac:picMkLst>
            <pc:docMk/>
            <pc:sldMk cId="1481460182" sldId="264"/>
            <ac:picMk id="1036" creationId="{C6906F78-FE99-4B2D-A539-17E3DA9685FD}"/>
          </ac:picMkLst>
        </pc:picChg>
        <pc:picChg chg="mod">
          <ac:chgData name="#TAN YI JIE JOEL#" userId="fa998536-1e98-4016-98cb-2643a32dbc1c" providerId="ADAL" clId="{0A681423-535E-4592-9ABD-DC6D1AB4AE75}" dt="2021-11-05T12:30:04.468" v="2640"/>
          <ac:picMkLst>
            <pc:docMk/>
            <pc:sldMk cId="1481460182" sldId="264"/>
            <ac:picMk id="1074" creationId="{26C9A98F-B4EC-4F1F-A579-63C504CA3716}"/>
          </ac:picMkLst>
        </pc:picChg>
        <pc:inkChg chg="mod">
          <ac:chgData name="#TAN YI JIE JOEL#" userId="fa998536-1e98-4016-98cb-2643a32dbc1c" providerId="ADAL" clId="{0A681423-535E-4592-9ABD-DC6D1AB4AE75}" dt="2021-11-05T12:30:04.468" v="2640"/>
          <ac:inkMkLst>
            <pc:docMk/>
            <pc:sldMk cId="1481460182" sldId="264"/>
            <ac:inkMk id="90" creationId="{2C850047-FB79-2840-8B04-2EC3BC521346}"/>
          </ac:inkMkLst>
        </pc:inkChg>
        <pc:inkChg chg="mod">
          <ac:chgData name="#TAN YI JIE JOEL#" userId="fa998536-1e98-4016-98cb-2643a32dbc1c" providerId="ADAL" clId="{0A681423-535E-4592-9ABD-DC6D1AB4AE75}" dt="2021-11-05T12:30:04.468" v="2640"/>
          <ac:inkMkLst>
            <pc:docMk/>
            <pc:sldMk cId="1481460182" sldId="264"/>
            <ac:inkMk id="92" creationId="{79506B2C-2740-6D45-B323-8F6007F09699}"/>
          </ac:inkMkLst>
        </pc:inkChg>
        <pc:inkChg chg="mod">
          <ac:chgData name="#TAN YI JIE JOEL#" userId="fa998536-1e98-4016-98cb-2643a32dbc1c" providerId="ADAL" clId="{0A681423-535E-4592-9ABD-DC6D1AB4AE75}" dt="2021-11-05T12:30:04.468" v="2640"/>
          <ac:inkMkLst>
            <pc:docMk/>
            <pc:sldMk cId="1481460182" sldId="264"/>
            <ac:inkMk id="95" creationId="{0626C858-325F-B94F-BF3E-4CCD3F227140}"/>
          </ac:inkMkLst>
        </pc:inkChg>
        <pc:inkChg chg="mod">
          <ac:chgData name="#TAN YI JIE JOEL#" userId="fa998536-1e98-4016-98cb-2643a32dbc1c" providerId="ADAL" clId="{0A681423-535E-4592-9ABD-DC6D1AB4AE75}" dt="2021-11-05T12:30:04.468" v="2640"/>
          <ac:inkMkLst>
            <pc:docMk/>
            <pc:sldMk cId="1481460182" sldId="264"/>
            <ac:inkMk id="96" creationId="{BFE2CC95-F0B7-084B-8747-70C401C96866}"/>
          </ac:inkMkLst>
        </pc:inkChg>
        <pc:inkChg chg="mod">
          <ac:chgData name="#TAN YI JIE JOEL#" userId="fa998536-1e98-4016-98cb-2643a32dbc1c" providerId="ADAL" clId="{0A681423-535E-4592-9ABD-DC6D1AB4AE75}" dt="2021-11-05T12:30:04.468" v="2640"/>
          <ac:inkMkLst>
            <pc:docMk/>
            <pc:sldMk cId="1481460182" sldId="264"/>
            <ac:inkMk id="98" creationId="{2EF7E911-4FB6-EF4F-9E0F-B1808E483E01}"/>
          </ac:inkMkLst>
        </pc:inkChg>
        <pc:inkChg chg="mod">
          <ac:chgData name="#TAN YI JIE JOEL#" userId="fa998536-1e98-4016-98cb-2643a32dbc1c" providerId="ADAL" clId="{0A681423-535E-4592-9ABD-DC6D1AB4AE75}" dt="2021-11-05T12:30:04.468" v="2640"/>
          <ac:inkMkLst>
            <pc:docMk/>
            <pc:sldMk cId="1481460182" sldId="264"/>
            <ac:inkMk id="102" creationId="{06166574-63EF-A94E-A07B-AE8C8872CC13}"/>
          </ac:inkMkLst>
        </pc:inkChg>
        <pc:inkChg chg="mod">
          <ac:chgData name="#TAN YI JIE JOEL#" userId="fa998536-1e98-4016-98cb-2643a32dbc1c" providerId="ADAL" clId="{0A681423-535E-4592-9ABD-DC6D1AB4AE75}" dt="2021-11-05T12:30:04.468" v="2640"/>
          <ac:inkMkLst>
            <pc:docMk/>
            <pc:sldMk cId="1481460182" sldId="264"/>
            <ac:inkMk id="104" creationId="{BE33284D-7466-E04B-8FDA-C810BEDFBC4E}"/>
          </ac:inkMkLst>
        </pc:inkChg>
        <pc:inkChg chg="mod">
          <ac:chgData name="#TAN YI JIE JOEL#" userId="fa998536-1e98-4016-98cb-2643a32dbc1c" providerId="ADAL" clId="{0A681423-535E-4592-9ABD-DC6D1AB4AE75}" dt="2021-11-05T12:30:04.468" v="2640"/>
          <ac:inkMkLst>
            <pc:docMk/>
            <pc:sldMk cId="1481460182" sldId="264"/>
            <ac:inkMk id="108" creationId="{AF684C96-6EE1-6F4C-8042-6998F5E3B611}"/>
          </ac:inkMkLst>
        </pc:inkChg>
        <pc:inkChg chg="mod">
          <ac:chgData name="#TAN YI JIE JOEL#" userId="fa998536-1e98-4016-98cb-2643a32dbc1c" providerId="ADAL" clId="{0A681423-535E-4592-9ABD-DC6D1AB4AE75}" dt="2021-11-05T12:30:04.468" v="2640"/>
          <ac:inkMkLst>
            <pc:docMk/>
            <pc:sldMk cId="1481460182" sldId="264"/>
            <ac:inkMk id="120" creationId="{605C48FA-D8D7-8E45-88AE-730970DDD9ED}"/>
          </ac:inkMkLst>
        </pc:inkChg>
        <pc:inkChg chg="mod">
          <ac:chgData name="#TAN YI JIE JOEL#" userId="fa998536-1e98-4016-98cb-2643a32dbc1c" providerId="ADAL" clId="{0A681423-535E-4592-9ABD-DC6D1AB4AE75}" dt="2021-11-05T12:30:04.468" v="2640"/>
          <ac:inkMkLst>
            <pc:docMk/>
            <pc:sldMk cId="1481460182" sldId="264"/>
            <ac:inkMk id="121" creationId="{5F4B4570-8F34-8649-8915-FF2E36E22981}"/>
          </ac:inkMkLst>
        </pc:inkChg>
        <pc:inkChg chg="mod">
          <ac:chgData name="#TAN YI JIE JOEL#" userId="fa998536-1e98-4016-98cb-2643a32dbc1c" providerId="ADAL" clId="{0A681423-535E-4592-9ABD-DC6D1AB4AE75}" dt="2021-11-05T12:30:04.468" v="2640"/>
          <ac:inkMkLst>
            <pc:docMk/>
            <pc:sldMk cId="1481460182" sldId="264"/>
            <ac:inkMk id="122" creationId="{8F6830BD-E376-F44F-87F9-1F42D4F147A2}"/>
          </ac:inkMkLst>
        </pc:inkChg>
        <pc:inkChg chg="mod">
          <ac:chgData name="#TAN YI JIE JOEL#" userId="fa998536-1e98-4016-98cb-2643a32dbc1c" providerId="ADAL" clId="{0A681423-535E-4592-9ABD-DC6D1AB4AE75}" dt="2021-11-05T12:30:04.468" v="2640"/>
          <ac:inkMkLst>
            <pc:docMk/>
            <pc:sldMk cId="1481460182" sldId="264"/>
            <ac:inkMk id="123" creationId="{09604024-289A-EF43-A46A-D266FBC09DBD}"/>
          </ac:inkMkLst>
        </pc:inkChg>
        <pc:inkChg chg="mod">
          <ac:chgData name="#TAN YI JIE JOEL#" userId="fa998536-1e98-4016-98cb-2643a32dbc1c" providerId="ADAL" clId="{0A681423-535E-4592-9ABD-DC6D1AB4AE75}" dt="2021-11-05T12:30:04.468" v="2640"/>
          <ac:inkMkLst>
            <pc:docMk/>
            <pc:sldMk cId="1481460182" sldId="264"/>
            <ac:inkMk id="124" creationId="{834DAF8B-03B6-EA46-9635-61BFEB96B46C}"/>
          </ac:inkMkLst>
        </pc:inkChg>
        <pc:inkChg chg="mod">
          <ac:chgData name="#TAN YI JIE JOEL#" userId="fa998536-1e98-4016-98cb-2643a32dbc1c" providerId="ADAL" clId="{0A681423-535E-4592-9ABD-DC6D1AB4AE75}" dt="2021-11-05T12:30:04.468" v="2640"/>
          <ac:inkMkLst>
            <pc:docMk/>
            <pc:sldMk cId="1481460182" sldId="264"/>
            <ac:inkMk id="1027" creationId="{C217A63E-9410-E747-B188-C55C11908CE6}"/>
          </ac:inkMkLst>
        </pc:inkChg>
        <pc:inkChg chg="mod">
          <ac:chgData name="#TAN YI JIE JOEL#" userId="fa998536-1e98-4016-98cb-2643a32dbc1c" providerId="ADAL" clId="{0A681423-535E-4592-9ABD-DC6D1AB4AE75}" dt="2021-11-05T12:30:04.468" v="2640"/>
          <ac:inkMkLst>
            <pc:docMk/>
            <pc:sldMk cId="1481460182" sldId="264"/>
            <ac:inkMk id="1031" creationId="{6AED79CD-1FA6-EC4E-8E77-EB6B3F9EEE62}"/>
          </ac:inkMkLst>
        </pc:inkChg>
        <pc:inkChg chg="mod">
          <ac:chgData name="#TAN YI JIE JOEL#" userId="fa998536-1e98-4016-98cb-2643a32dbc1c" providerId="ADAL" clId="{0A681423-535E-4592-9ABD-DC6D1AB4AE75}" dt="2021-11-05T12:30:04.468" v="2640"/>
          <ac:inkMkLst>
            <pc:docMk/>
            <pc:sldMk cId="1481460182" sldId="264"/>
            <ac:inkMk id="1034" creationId="{FBB5C620-88A3-E94B-914C-D493B15C05DD}"/>
          </ac:inkMkLst>
        </pc:inkChg>
        <pc:inkChg chg="mod">
          <ac:chgData name="#TAN YI JIE JOEL#" userId="fa998536-1e98-4016-98cb-2643a32dbc1c" providerId="ADAL" clId="{0A681423-535E-4592-9ABD-DC6D1AB4AE75}" dt="2021-11-05T12:30:04.468" v="2640"/>
          <ac:inkMkLst>
            <pc:docMk/>
            <pc:sldMk cId="1481460182" sldId="264"/>
            <ac:inkMk id="1037" creationId="{BD5F2E2E-EC84-744B-BC70-D65F36CD4B3F}"/>
          </ac:inkMkLst>
        </pc:inkChg>
        <pc:inkChg chg="mod">
          <ac:chgData name="#TAN YI JIE JOEL#" userId="fa998536-1e98-4016-98cb-2643a32dbc1c" providerId="ADAL" clId="{0A681423-535E-4592-9ABD-DC6D1AB4AE75}" dt="2021-11-05T12:30:04.468" v="2640"/>
          <ac:inkMkLst>
            <pc:docMk/>
            <pc:sldMk cId="1481460182" sldId="264"/>
            <ac:inkMk id="1038" creationId="{3245F967-BDC5-3144-9820-57BD5336700E}"/>
          </ac:inkMkLst>
        </pc:inkChg>
        <pc:inkChg chg="mod">
          <ac:chgData name="#TAN YI JIE JOEL#" userId="fa998536-1e98-4016-98cb-2643a32dbc1c" providerId="ADAL" clId="{0A681423-535E-4592-9ABD-DC6D1AB4AE75}" dt="2021-11-05T12:30:04.468" v="2640"/>
          <ac:inkMkLst>
            <pc:docMk/>
            <pc:sldMk cId="1481460182" sldId="264"/>
            <ac:inkMk id="1039" creationId="{BEC8904A-C322-5C44-8AE4-DE393AD315E6}"/>
          </ac:inkMkLst>
        </pc:inkChg>
        <pc:inkChg chg="mod">
          <ac:chgData name="#TAN YI JIE JOEL#" userId="fa998536-1e98-4016-98cb-2643a32dbc1c" providerId="ADAL" clId="{0A681423-535E-4592-9ABD-DC6D1AB4AE75}" dt="2021-11-05T12:30:04.468" v="2640"/>
          <ac:inkMkLst>
            <pc:docMk/>
            <pc:sldMk cId="1481460182" sldId="264"/>
            <ac:inkMk id="1043" creationId="{85B54D89-9E58-B84E-9B05-3F20F5B02533}"/>
          </ac:inkMkLst>
        </pc:inkChg>
        <pc:inkChg chg="mod">
          <ac:chgData name="#TAN YI JIE JOEL#" userId="fa998536-1e98-4016-98cb-2643a32dbc1c" providerId="ADAL" clId="{0A681423-535E-4592-9ABD-DC6D1AB4AE75}" dt="2021-11-05T12:30:04.468" v="2640"/>
          <ac:inkMkLst>
            <pc:docMk/>
            <pc:sldMk cId="1481460182" sldId="264"/>
            <ac:inkMk id="1054" creationId="{3884C35D-3A9C-432B-86D7-C2581D338AE1}"/>
          </ac:inkMkLst>
        </pc:inkChg>
        <pc:inkChg chg="mod">
          <ac:chgData name="#TAN YI JIE JOEL#" userId="fa998536-1e98-4016-98cb-2643a32dbc1c" providerId="ADAL" clId="{0A681423-535E-4592-9ABD-DC6D1AB4AE75}" dt="2021-11-05T12:30:04.468" v="2640"/>
          <ac:inkMkLst>
            <pc:docMk/>
            <pc:sldMk cId="1481460182" sldId="264"/>
            <ac:inkMk id="1058" creationId="{0E0B3994-155F-F643-95B1-1A11A11B94D9}"/>
          </ac:inkMkLst>
        </pc:inkChg>
        <pc:inkChg chg="mod">
          <ac:chgData name="#TAN YI JIE JOEL#" userId="fa998536-1e98-4016-98cb-2643a32dbc1c" providerId="ADAL" clId="{0A681423-535E-4592-9ABD-DC6D1AB4AE75}" dt="2021-11-05T12:30:04.468" v="2640"/>
          <ac:inkMkLst>
            <pc:docMk/>
            <pc:sldMk cId="1481460182" sldId="264"/>
            <ac:inkMk id="1060" creationId="{BF8E0D49-3460-4440-AFD7-6D1ABAC4E8AA}"/>
          </ac:inkMkLst>
        </pc:inkChg>
        <pc:inkChg chg="mod">
          <ac:chgData name="#TAN YI JIE JOEL#" userId="fa998536-1e98-4016-98cb-2643a32dbc1c" providerId="ADAL" clId="{0A681423-535E-4592-9ABD-DC6D1AB4AE75}" dt="2021-11-05T12:30:04.468" v="2640"/>
          <ac:inkMkLst>
            <pc:docMk/>
            <pc:sldMk cId="1481460182" sldId="264"/>
            <ac:inkMk id="1076" creationId="{082852AE-E41E-41F4-B9FE-CEEDE1503DA2}"/>
          </ac:inkMkLst>
        </pc:inkChg>
        <pc:inkChg chg="mod">
          <ac:chgData name="#TAN YI JIE JOEL#" userId="fa998536-1e98-4016-98cb-2643a32dbc1c" providerId="ADAL" clId="{0A681423-535E-4592-9ABD-DC6D1AB4AE75}" dt="2021-11-05T12:30:04.468" v="2640"/>
          <ac:inkMkLst>
            <pc:docMk/>
            <pc:sldMk cId="1481460182" sldId="264"/>
            <ac:inkMk id="1085" creationId="{5E84A682-D9E2-4D44-BC92-33C6CB768103}"/>
          </ac:inkMkLst>
        </pc:inkChg>
        <pc:inkChg chg="mod">
          <ac:chgData name="#TAN YI JIE JOEL#" userId="fa998536-1e98-4016-98cb-2643a32dbc1c" providerId="ADAL" clId="{0A681423-535E-4592-9ABD-DC6D1AB4AE75}" dt="2021-11-05T12:30:04.468" v="2640"/>
          <ac:inkMkLst>
            <pc:docMk/>
            <pc:sldMk cId="1481460182" sldId="264"/>
            <ac:inkMk id="1086" creationId="{DA239D36-BB36-F64C-A361-888989E0DEC5}"/>
          </ac:inkMkLst>
        </pc:inkChg>
        <pc:inkChg chg="mod">
          <ac:chgData name="#TAN YI JIE JOEL#" userId="fa998536-1e98-4016-98cb-2643a32dbc1c" providerId="ADAL" clId="{0A681423-535E-4592-9ABD-DC6D1AB4AE75}" dt="2021-11-05T12:30:04.468" v="2640"/>
          <ac:inkMkLst>
            <pc:docMk/>
            <pc:sldMk cId="1481460182" sldId="264"/>
            <ac:inkMk id="1092" creationId="{CD8CEB8E-AE20-6947-8072-9EBDFB5F892D}"/>
          </ac:inkMkLst>
        </pc:inkChg>
        <pc:inkChg chg="mod">
          <ac:chgData name="#TAN YI JIE JOEL#" userId="fa998536-1e98-4016-98cb-2643a32dbc1c" providerId="ADAL" clId="{0A681423-535E-4592-9ABD-DC6D1AB4AE75}" dt="2021-11-05T12:30:04.468" v="2640"/>
          <ac:inkMkLst>
            <pc:docMk/>
            <pc:sldMk cId="1481460182" sldId="264"/>
            <ac:inkMk id="1093" creationId="{5B895A91-1700-F744-B214-F9FEF6C15199}"/>
          </ac:inkMkLst>
        </pc:inkChg>
        <pc:inkChg chg="mod">
          <ac:chgData name="#TAN YI JIE JOEL#" userId="fa998536-1e98-4016-98cb-2643a32dbc1c" providerId="ADAL" clId="{0A681423-535E-4592-9ABD-DC6D1AB4AE75}" dt="2021-11-05T12:30:04.468" v="2640"/>
          <ac:inkMkLst>
            <pc:docMk/>
            <pc:sldMk cId="1481460182" sldId="264"/>
            <ac:inkMk id="1094" creationId="{21038DC7-E78A-A343-8564-B48C0B56AE2E}"/>
          </ac:inkMkLst>
        </pc:inkChg>
        <pc:inkChg chg="mod">
          <ac:chgData name="#TAN YI JIE JOEL#" userId="fa998536-1e98-4016-98cb-2643a32dbc1c" providerId="ADAL" clId="{0A681423-535E-4592-9ABD-DC6D1AB4AE75}" dt="2021-11-05T12:30:04.468" v="2640"/>
          <ac:inkMkLst>
            <pc:docMk/>
            <pc:sldMk cId="1481460182" sldId="264"/>
            <ac:inkMk id="1095" creationId="{C37BFABF-0CFA-C645-A0D8-5BEC2D8A1216}"/>
          </ac:inkMkLst>
        </pc:inkChg>
        <pc:inkChg chg="mod">
          <ac:chgData name="#TAN YI JIE JOEL#" userId="fa998536-1e98-4016-98cb-2643a32dbc1c" providerId="ADAL" clId="{0A681423-535E-4592-9ABD-DC6D1AB4AE75}" dt="2021-11-05T12:30:04.468" v="2640"/>
          <ac:inkMkLst>
            <pc:docMk/>
            <pc:sldMk cId="1481460182" sldId="264"/>
            <ac:inkMk id="1096" creationId="{257FA0FC-3F0D-9E42-B076-88EF132CD650}"/>
          </ac:inkMkLst>
        </pc:inkChg>
        <pc:inkChg chg="mod">
          <ac:chgData name="#TAN YI JIE JOEL#" userId="fa998536-1e98-4016-98cb-2643a32dbc1c" providerId="ADAL" clId="{0A681423-535E-4592-9ABD-DC6D1AB4AE75}" dt="2021-11-05T12:30:04.468" v="2640"/>
          <ac:inkMkLst>
            <pc:docMk/>
            <pc:sldMk cId="1481460182" sldId="264"/>
            <ac:inkMk id="1097" creationId="{538F4FB9-8915-6B47-B2CF-11F857665A7B}"/>
          </ac:inkMkLst>
        </pc:inkChg>
        <pc:inkChg chg="mod">
          <ac:chgData name="#TAN YI JIE JOEL#" userId="fa998536-1e98-4016-98cb-2643a32dbc1c" providerId="ADAL" clId="{0A681423-535E-4592-9ABD-DC6D1AB4AE75}" dt="2021-11-05T12:30:04.468" v="2640"/>
          <ac:inkMkLst>
            <pc:docMk/>
            <pc:sldMk cId="1481460182" sldId="264"/>
            <ac:inkMk id="1098" creationId="{7DCC82B8-191F-9745-B833-80F138849413}"/>
          </ac:inkMkLst>
        </pc:inkChg>
        <pc:cxnChg chg="mod">
          <ac:chgData name="#TAN YI JIE JOEL#" userId="fa998536-1e98-4016-98cb-2643a32dbc1c" providerId="ADAL" clId="{0A681423-535E-4592-9ABD-DC6D1AB4AE75}" dt="2021-11-05T12:30:04.468" v="2640"/>
          <ac:cxnSpMkLst>
            <pc:docMk/>
            <pc:sldMk cId="1481460182" sldId="264"/>
            <ac:cxnSpMk id="4" creationId="{1E902DC4-C26C-4598-9F5E-C2E17FFA35A3}"/>
          </ac:cxnSpMkLst>
        </pc:cxnChg>
        <pc:cxnChg chg="mod">
          <ac:chgData name="#TAN YI JIE JOEL#" userId="fa998536-1e98-4016-98cb-2643a32dbc1c" providerId="ADAL" clId="{0A681423-535E-4592-9ABD-DC6D1AB4AE75}" dt="2021-11-05T12:30:04.468" v="2640"/>
          <ac:cxnSpMkLst>
            <pc:docMk/>
            <pc:sldMk cId="1481460182" sldId="264"/>
            <ac:cxnSpMk id="5" creationId="{D65028AA-2030-4E4F-9F35-95998D90F552}"/>
          </ac:cxnSpMkLst>
        </pc:cxnChg>
        <pc:cxnChg chg="mod">
          <ac:chgData name="#TAN YI JIE JOEL#" userId="fa998536-1e98-4016-98cb-2643a32dbc1c" providerId="ADAL" clId="{0A681423-535E-4592-9ABD-DC6D1AB4AE75}" dt="2021-11-05T12:30:04.468" v="2640"/>
          <ac:cxnSpMkLst>
            <pc:docMk/>
            <pc:sldMk cId="1481460182" sldId="264"/>
            <ac:cxnSpMk id="9" creationId="{F6AD6237-FA0A-4F6A-8553-7E6D4957C294}"/>
          </ac:cxnSpMkLst>
        </pc:cxnChg>
        <pc:cxnChg chg="mod">
          <ac:chgData name="#TAN YI JIE JOEL#" userId="fa998536-1e98-4016-98cb-2643a32dbc1c" providerId="ADAL" clId="{0A681423-535E-4592-9ABD-DC6D1AB4AE75}" dt="2021-11-05T12:30:04.468" v="2640"/>
          <ac:cxnSpMkLst>
            <pc:docMk/>
            <pc:sldMk cId="1481460182" sldId="264"/>
            <ac:cxnSpMk id="12" creationId="{2FD504F1-E5A7-409B-B792-6B47EA7EC6CE}"/>
          </ac:cxnSpMkLst>
        </pc:cxnChg>
        <pc:cxnChg chg="mod">
          <ac:chgData name="#TAN YI JIE JOEL#" userId="fa998536-1e98-4016-98cb-2643a32dbc1c" providerId="ADAL" clId="{0A681423-535E-4592-9ABD-DC6D1AB4AE75}" dt="2021-11-05T12:30:04.468" v="2640"/>
          <ac:cxnSpMkLst>
            <pc:docMk/>
            <pc:sldMk cId="1481460182" sldId="264"/>
            <ac:cxnSpMk id="15" creationId="{99A159F1-B999-41DD-82FC-F2DFCF0D4869}"/>
          </ac:cxnSpMkLst>
        </pc:cxnChg>
        <pc:cxnChg chg="mod">
          <ac:chgData name="#TAN YI JIE JOEL#" userId="fa998536-1e98-4016-98cb-2643a32dbc1c" providerId="ADAL" clId="{0A681423-535E-4592-9ABD-DC6D1AB4AE75}" dt="2021-11-05T12:30:04.468" v="2640"/>
          <ac:cxnSpMkLst>
            <pc:docMk/>
            <pc:sldMk cId="1481460182" sldId="264"/>
            <ac:cxnSpMk id="16" creationId="{D1E91BD0-9E97-4BBF-A2F1-CE69F2356F87}"/>
          </ac:cxnSpMkLst>
        </pc:cxnChg>
        <pc:cxnChg chg="mod">
          <ac:chgData name="#TAN YI JIE JOEL#" userId="fa998536-1e98-4016-98cb-2643a32dbc1c" providerId="ADAL" clId="{0A681423-535E-4592-9ABD-DC6D1AB4AE75}" dt="2021-11-05T12:30:04.468" v="2640"/>
          <ac:cxnSpMkLst>
            <pc:docMk/>
            <pc:sldMk cId="1481460182" sldId="264"/>
            <ac:cxnSpMk id="26" creationId="{5DF6C448-FA61-4CF7-805C-E6357B70FAF0}"/>
          </ac:cxnSpMkLst>
        </pc:cxnChg>
        <pc:cxnChg chg="mod">
          <ac:chgData name="#TAN YI JIE JOEL#" userId="fa998536-1e98-4016-98cb-2643a32dbc1c" providerId="ADAL" clId="{0A681423-535E-4592-9ABD-DC6D1AB4AE75}" dt="2021-11-05T12:30:04.468" v="2640"/>
          <ac:cxnSpMkLst>
            <pc:docMk/>
            <pc:sldMk cId="1481460182" sldId="264"/>
            <ac:cxnSpMk id="28" creationId="{D602EB15-CD05-4117-87E7-C05B5E34366D}"/>
          </ac:cxnSpMkLst>
        </pc:cxnChg>
        <pc:cxnChg chg="mod">
          <ac:chgData name="#TAN YI JIE JOEL#" userId="fa998536-1e98-4016-98cb-2643a32dbc1c" providerId="ADAL" clId="{0A681423-535E-4592-9ABD-DC6D1AB4AE75}" dt="2021-11-05T12:30:04.468" v="2640"/>
          <ac:cxnSpMkLst>
            <pc:docMk/>
            <pc:sldMk cId="1481460182" sldId="264"/>
            <ac:cxnSpMk id="29" creationId="{40025A17-DB62-4899-B614-F8690883F860}"/>
          </ac:cxnSpMkLst>
        </pc:cxnChg>
        <pc:cxnChg chg="mod">
          <ac:chgData name="#TAN YI JIE JOEL#" userId="fa998536-1e98-4016-98cb-2643a32dbc1c" providerId="ADAL" clId="{0A681423-535E-4592-9ABD-DC6D1AB4AE75}" dt="2021-11-05T12:30:04.468" v="2640"/>
          <ac:cxnSpMkLst>
            <pc:docMk/>
            <pc:sldMk cId="1481460182" sldId="264"/>
            <ac:cxnSpMk id="32" creationId="{2D5860A2-E037-46D9-974E-6716D2FB0EDB}"/>
          </ac:cxnSpMkLst>
        </pc:cxnChg>
        <pc:cxnChg chg="mod">
          <ac:chgData name="#TAN YI JIE JOEL#" userId="fa998536-1e98-4016-98cb-2643a32dbc1c" providerId="ADAL" clId="{0A681423-535E-4592-9ABD-DC6D1AB4AE75}" dt="2021-11-05T12:30:04.468" v="2640"/>
          <ac:cxnSpMkLst>
            <pc:docMk/>
            <pc:sldMk cId="1481460182" sldId="264"/>
            <ac:cxnSpMk id="37" creationId="{C615CB21-8589-42A3-9BD3-D3C244915BD7}"/>
          </ac:cxnSpMkLst>
        </pc:cxnChg>
        <pc:cxnChg chg="mod">
          <ac:chgData name="#TAN YI JIE JOEL#" userId="fa998536-1e98-4016-98cb-2643a32dbc1c" providerId="ADAL" clId="{0A681423-535E-4592-9ABD-DC6D1AB4AE75}" dt="2021-11-05T12:30:04.468" v="2640"/>
          <ac:cxnSpMkLst>
            <pc:docMk/>
            <pc:sldMk cId="1481460182" sldId="264"/>
            <ac:cxnSpMk id="51" creationId="{456098B9-D805-4A3A-99C1-BA52B3FC8678}"/>
          </ac:cxnSpMkLst>
        </pc:cxnChg>
        <pc:cxnChg chg="mod">
          <ac:chgData name="#TAN YI JIE JOEL#" userId="fa998536-1e98-4016-98cb-2643a32dbc1c" providerId="ADAL" clId="{0A681423-535E-4592-9ABD-DC6D1AB4AE75}" dt="2021-11-05T12:30:04.468" v="2640"/>
          <ac:cxnSpMkLst>
            <pc:docMk/>
            <pc:sldMk cId="1481460182" sldId="264"/>
            <ac:cxnSpMk id="53" creationId="{35E71173-9017-4B09-A463-4533C4765258}"/>
          </ac:cxnSpMkLst>
        </pc:cxnChg>
        <pc:cxnChg chg="del mod">
          <ac:chgData name="#TAN YI JIE JOEL#" userId="fa998536-1e98-4016-98cb-2643a32dbc1c" providerId="ADAL" clId="{0A681423-535E-4592-9ABD-DC6D1AB4AE75}" dt="2021-11-07T13:11:37.835" v="4265" actId="478"/>
          <ac:cxnSpMkLst>
            <pc:docMk/>
            <pc:sldMk cId="1481460182" sldId="264"/>
            <ac:cxnSpMk id="1063" creationId="{B3446A10-9D73-41DA-A708-82D1D54082E7}"/>
          </ac:cxnSpMkLst>
        </pc:cxnChg>
      </pc:sldChg>
      <pc:sldChg chg="addSp delSp modSp add del mod">
        <pc:chgData name="#TAN YI JIE JOEL#" userId="fa998536-1e98-4016-98cb-2643a32dbc1c" providerId="ADAL" clId="{0A681423-535E-4592-9ABD-DC6D1AB4AE75}" dt="2021-11-08T12:25:32.905" v="9456" actId="47"/>
        <pc:sldMkLst>
          <pc:docMk/>
          <pc:sldMk cId="3903127602" sldId="265"/>
        </pc:sldMkLst>
        <pc:spChg chg="del">
          <ac:chgData name="#TAN YI JIE JOEL#" userId="fa998536-1e98-4016-98cb-2643a32dbc1c" providerId="ADAL" clId="{0A681423-535E-4592-9ABD-DC6D1AB4AE75}" dt="2021-11-05T12:47:56.683" v="2731" actId="478"/>
          <ac:spMkLst>
            <pc:docMk/>
            <pc:sldMk cId="3903127602" sldId="265"/>
            <ac:spMk id="4" creationId="{7A0681B4-EEA1-45D4-8627-F09C40A771B6}"/>
          </ac:spMkLst>
        </pc:spChg>
        <pc:spChg chg="add del mod">
          <ac:chgData name="#TAN YI JIE JOEL#" userId="fa998536-1e98-4016-98cb-2643a32dbc1c" providerId="ADAL" clId="{0A681423-535E-4592-9ABD-DC6D1AB4AE75}" dt="2021-11-05T12:49:37.157" v="2749" actId="113"/>
          <ac:spMkLst>
            <pc:docMk/>
            <pc:sldMk cId="3903127602" sldId="265"/>
            <ac:spMk id="6" creationId="{71364546-171E-4468-A6D5-1FB1093BC443}"/>
          </ac:spMkLst>
        </pc:spChg>
        <pc:spChg chg="del mod">
          <ac:chgData name="#TAN YI JIE JOEL#" userId="fa998536-1e98-4016-98cb-2643a32dbc1c" providerId="ADAL" clId="{0A681423-535E-4592-9ABD-DC6D1AB4AE75}" dt="2021-11-05T12:49:23.146" v="2742" actId="478"/>
          <ac:spMkLst>
            <pc:docMk/>
            <pc:sldMk cId="3903127602" sldId="265"/>
            <ac:spMk id="7" creationId="{9ADF6B69-498C-4634-B343-4FCA07A0B6B7}"/>
          </ac:spMkLst>
        </pc:spChg>
        <pc:spChg chg="del">
          <ac:chgData name="#TAN YI JIE JOEL#" userId="fa998536-1e98-4016-98cb-2643a32dbc1c" providerId="ADAL" clId="{0A681423-535E-4592-9ABD-DC6D1AB4AE75}" dt="2021-11-05T12:47:58.130" v="2732" actId="478"/>
          <ac:spMkLst>
            <pc:docMk/>
            <pc:sldMk cId="3903127602" sldId="265"/>
            <ac:spMk id="8" creationId="{6A41A2AA-BEFE-4BB6-8E57-241469305E57}"/>
          </ac:spMkLst>
        </pc:spChg>
        <pc:spChg chg="mod">
          <ac:chgData name="#TAN YI JIE JOEL#" userId="fa998536-1e98-4016-98cb-2643a32dbc1c" providerId="ADAL" clId="{0A681423-535E-4592-9ABD-DC6D1AB4AE75}" dt="2021-11-05T12:49:08.456" v="2735"/>
          <ac:spMkLst>
            <pc:docMk/>
            <pc:sldMk cId="3903127602" sldId="265"/>
            <ac:spMk id="9" creationId="{8EA1174B-A57F-4B85-9390-4FB5E6CC53C5}"/>
          </ac:spMkLst>
        </pc:spChg>
        <pc:spChg chg="add del mod">
          <ac:chgData name="#TAN YI JIE JOEL#" userId="fa998536-1e98-4016-98cb-2643a32dbc1c" providerId="ADAL" clId="{0A681423-535E-4592-9ABD-DC6D1AB4AE75}" dt="2021-11-05T12:50:02.439" v="2752" actId="21"/>
          <ac:spMkLst>
            <pc:docMk/>
            <pc:sldMk cId="3903127602" sldId="265"/>
            <ac:spMk id="10" creationId="{8868E24C-9CBC-4C24-81EB-DB8AF5616994}"/>
          </ac:spMkLst>
        </pc:spChg>
        <pc:spChg chg="mod">
          <ac:chgData name="#TAN YI JIE JOEL#" userId="fa998536-1e98-4016-98cb-2643a32dbc1c" providerId="ADAL" clId="{0A681423-535E-4592-9ABD-DC6D1AB4AE75}" dt="2021-11-05T13:12:13.135" v="3298" actId="1076"/>
          <ac:spMkLst>
            <pc:docMk/>
            <pc:sldMk cId="3903127602" sldId="265"/>
            <ac:spMk id="13" creationId="{C3A95284-CD73-4F71-9019-3A955F43AACF}"/>
          </ac:spMkLst>
        </pc:spChg>
        <pc:spChg chg="mod">
          <ac:chgData name="#TAN YI JIE JOEL#" userId="fa998536-1e98-4016-98cb-2643a32dbc1c" providerId="ADAL" clId="{0A681423-535E-4592-9ABD-DC6D1AB4AE75}" dt="2021-11-05T13:12:13.135" v="3298" actId="1076"/>
          <ac:spMkLst>
            <pc:docMk/>
            <pc:sldMk cId="3903127602" sldId="265"/>
            <ac:spMk id="14" creationId="{A6F2E786-1E64-431D-BF00-4388725F58D3}"/>
          </ac:spMkLst>
        </pc:spChg>
        <pc:spChg chg="mod">
          <ac:chgData name="#TAN YI JIE JOEL#" userId="fa998536-1e98-4016-98cb-2643a32dbc1c" providerId="ADAL" clId="{0A681423-535E-4592-9ABD-DC6D1AB4AE75}" dt="2021-11-05T13:12:13.135" v="3298" actId="1076"/>
          <ac:spMkLst>
            <pc:docMk/>
            <pc:sldMk cId="3903127602" sldId="265"/>
            <ac:spMk id="15" creationId="{3C4AC442-69C6-46FF-A1EB-57AE2CC33CC8}"/>
          </ac:spMkLst>
        </pc:spChg>
        <pc:spChg chg="mod">
          <ac:chgData name="#TAN YI JIE JOEL#" userId="fa998536-1e98-4016-98cb-2643a32dbc1c" providerId="ADAL" clId="{0A681423-535E-4592-9ABD-DC6D1AB4AE75}" dt="2021-11-05T13:12:13.135" v="3298" actId="1076"/>
          <ac:spMkLst>
            <pc:docMk/>
            <pc:sldMk cId="3903127602" sldId="265"/>
            <ac:spMk id="16" creationId="{2D3FF54E-DED3-43BC-A52F-77F401B6CFB6}"/>
          </ac:spMkLst>
        </pc:spChg>
        <pc:spChg chg="mod">
          <ac:chgData name="#TAN YI JIE JOEL#" userId="fa998536-1e98-4016-98cb-2643a32dbc1c" providerId="ADAL" clId="{0A681423-535E-4592-9ABD-DC6D1AB4AE75}" dt="2021-11-05T13:12:13.135" v="3298" actId="1076"/>
          <ac:spMkLst>
            <pc:docMk/>
            <pc:sldMk cId="3903127602" sldId="265"/>
            <ac:spMk id="18" creationId="{65E1E143-E520-4E6F-A51F-EAFA91583D12}"/>
          </ac:spMkLst>
        </pc:spChg>
        <pc:spChg chg="mod">
          <ac:chgData name="#TAN YI JIE JOEL#" userId="fa998536-1e98-4016-98cb-2643a32dbc1c" providerId="ADAL" clId="{0A681423-535E-4592-9ABD-DC6D1AB4AE75}" dt="2021-11-05T13:12:13.135" v="3298" actId="1076"/>
          <ac:spMkLst>
            <pc:docMk/>
            <pc:sldMk cId="3903127602" sldId="265"/>
            <ac:spMk id="19" creationId="{83B01179-FCCE-461F-AA88-06A6CBFCABC0}"/>
          </ac:spMkLst>
        </pc:spChg>
        <pc:spChg chg="mod">
          <ac:chgData name="#TAN YI JIE JOEL#" userId="fa998536-1e98-4016-98cb-2643a32dbc1c" providerId="ADAL" clId="{0A681423-535E-4592-9ABD-DC6D1AB4AE75}" dt="2021-11-05T13:12:13.135" v="3298" actId="1076"/>
          <ac:spMkLst>
            <pc:docMk/>
            <pc:sldMk cId="3903127602" sldId="265"/>
            <ac:spMk id="20" creationId="{DE255839-3B04-4B9C-9DFB-63629D74757F}"/>
          </ac:spMkLst>
        </pc:spChg>
        <pc:spChg chg="mod">
          <ac:chgData name="#TAN YI JIE JOEL#" userId="fa998536-1e98-4016-98cb-2643a32dbc1c" providerId="ADAL" clId="{0A681423-535E-4592-9ABD-DC6D1AB4AE75}" dt="2021-11-05T13:12:13.135" v="3298" actId="1076"/>
          <ac:spMkLst>
            <pc:docMk/>
            <pc:sldMk cId="3903127602" sldId="265"/>
            <ac:spMk id="21" creationId="{D4F7FDA0-C2B3-4216-B2BB-3A2F1E3046B7}"/>
          </ac:spMkLst>
        </pc:spChg>
        <pc:spChg chg="mod">
          <ac:chgData name="#TAN YI JIE JOEL#" userId="fa998536-1e98-4016-98cb-2643a32dbc1c" providerId="ADAL" clId="{0A681423-535E-4592-9ABD-DC6D1AB4AE75}" dt="2021-11-05T13:12:13.135" v="3298" actId="1076"/>
          <ac:spMkLst>
            <pc:docMk/>
            <pc:sldMk cId="3903127602" sldId="265"/>
            <ac:spMk id="24" creationId="{12C77E61-ABC2-4B21-9D66-5582E56965AD}"/>
          </ac:spMkLst>
        </pc:spChg>
        <pc:spChg chg="mod">
          <ac:chgData name="#TAN YI JIE JOEL#" userId="fa998536-1e98-4016-98cb-2643a32dbc1c" providerId="ADAL" clId="{0A681423-535E-4592-9ABD-DC6D1AB4AE75}" dt="2021-11-05T13:12:13.135" v="3298" actId="1076"/>
          <ac:spMkLst>
            <pc:docMk/>
            <pc:sldMk cId="3903127602" sldId="265"/>
            <ac:spMk id="27" creationId="{060D2F8E-CF38-4BF9-A3D7-B5A0896761D4}"/>
          </ac:spMkLst>
        </pc:spChg>
        <pc:spChg chg="mod">
          <ac:chgData name="#TAN YI JIE JOEL#" userId="fa998536-1e98-4016-98cb-2643a32dbc1c" providerId="ADAL" clId="{0A681423-535E-4592-9ABD-DC6D1AB4AE75}" dt="2021-11-05T13:12:13.135" v="3298" actId="1076"/>
          <ac:spMkLst>
            <pc:docMk/>
            <pc:sldMk cId="3903127602" sldId="265"/>
            <ac:spMk id="29" creationId="{D255D1B6-C229-4C4D-8DD8-DDC3AE4CB148}"/>
          </ac:spMkLst>
        </pc:spChg>
        <pc:spChg chg="mod">
          <ac:chgData name="#TAN YI JIE JOEL#" userId="fa998536-1e98-4016-98cb-2643a32dbc1c" providerId="ADAL" clId="{0A681423-535E-4592-9ABD-DC6D1AB4AE75}" dt="2021-11-05T13:12:13.135" v="3298" actId="1076"/>
          <ac:spMkLst>
            <pc:docMk/>
            <pc:sldMk cId="3903127602" sldId="265"/>
            <ac:spMk id="36" creationId="{1039E0E5-7032-4F38-8192-0DFF6E144A12}"/>
          </ac:spMkLst>
        </pc:spChg>
        <pc:spChg chg="mod">
          <ac:chgData name="#TAN YI JIE JOEL#" userId="fa998536-1e98-4016-98cb-2643a32dbc1c" providerId="ADAL" clId="{0A681423-535E-4592-9ABD-DC6D1AB4AE75}" dt="2021-11-05T13:12:13.135" v="3298" actId="1076"/>
          <ac:spMkLst>
            <pc:docMk/>
            <pc:sldMk cId="3903127602" sldId="265"/>
            <ac:spMk id="39" creationId="{0D20E79C-4FF6-488C-8A06-D369F68AC7C9}"/>
          </ac:spMkLst>
        </pc:spChg>
        <pc:spChg chg="mod">
          <ac:chgData name="#TAN YI JIE JOEL#" userId="fa998536-1e98-4016-98cb-2643a32dbc1c" providerId="ADAL" clId="{0A681423-535E-4592-9ABD-DC6D1AB4AE75}" dt="2021-11-05T13:12:13.135" v="3298" actId="1076"/>
          <ac:spMkLst>
            <pc:docMk/>
            <pc:sldMk cId="3903127602" sldId="265"/>
            <ac:spMk id="41" creationId="{3C5C5EC5-A801-4297-B7E3-1D0BC3EACB75}"/>
          </ac:spMkLst>
        </pc:spChg>
        <pc:spChg chg="mod">
          <ac:chgData name="#TAN YI JIE JOEL#" userId="fa998536-1e98-4016-98cb-2643a32dbc1c" providerId="ADAL" clId="{0A681423-535E-4592-9ABD-DC6D1AB4AE75}" dt="2021-11-05T13:12:13.135" v="3298" actId="1076"/>
          <ac:spMkLst>
            <pc:docMk/>
            <pc:sldMk cId="3903127602" sldId="265"/>
            <ac:spMk id="77" creationId="{DF82A56E-E63E-464E-9FEF-A16B6024B6C7}"/>
          </ac:spMkLst>
        </pc:spChg>
        <pc:spChg chg="mod">
          <ac:chgData name="#TAN YI JIE JOEL#" userId="fa998536-1e98-4016-98cb-2643a32dbc1c" providerId="ADAL" clId="{0A681423-535E-4592-9ABD-DC6D1AB4AE75}" dt="2021-11-05T13:12:13.135" v="3298" actId="1076"/>
          <ac:spMkLst>
            <pc:docMk/>
            <pc:sldMk cId="3903127602" sldId="265"/>
            <ac:spMk id="78" creationId="{9F31C7FC-070A-404E-A9E9-5090655426D9}"/>
          </ac:spMkLst>
        </pc:spChg>
        <pc:spChg chg="mod">
          <ac:chgData name="#TAN YI JIE JOEL#" userId="fa998536-1e98-4016-98cb-2643a32dbc1c" providerId="ADAL" clId="{0A681423-535E-4592-9ABD-DC6D1AB4AE75}" dt="2021-11-05T13:12:13.135" v="3298" actId="1076"/>
          <ac:spMkLst>
            <pc:docMk/>
            <pc:sldMk cId="3903127602" sldId="265"/>
            <ac:spMk id="79" creationId="{9533F305-B3F2-47C1-AAB9-8A720AA26C88}"/>
          </ac:spMkLst>
        </pc:spChg>
        <pc:spChg chg="mod">
          <ac:chgData name="#TAN YI JIE JOEL#" userId="fa998536-1e98-4016-98cb-2643a32dbc1c" providerId="ADAL" clId="{0A681423-535E-4592-9ABD-DC6D1AB4AE75}" dt="2021-11-05T13:12:13.135" v="3298" actId="1076"/>
          <ac:spMkLst>
            <pc:docMk/>
            <pc:sldMk cId="3903127602" sldId="265"/>
            <ac:spMk id="81" creationId="{731C4D02-0EB7-48F7-AE76-A39E7A75D26D}"/>
          </ac:spMkLst>
        </pc:spChg>
        <pc:spChg chg="mod">
          <ac:chgData name="#TAN YI JIE JOEL#" userId="fa998536-1e98-4016-98cb-2643a32dbc1c" providerId="ADAL" clId="{0A681423-535E-4592-9ABD-DC6D1AB4AE75}" dt="2021-11-07T13:18:26.090" v="4478" actId="1076"/>
          <ac:spMkLst>
            <pc:docMk/>
            <pc:sldMk cId="3903127602" sldId="265"/>
            <ac:spMk id="83" creationId="{AB10E91D-4618-41F0-94C0-B15BDBE089CF}"/>
          </ac:spMkLst>
        </pc:spChg>
        <pc:spChg chg="mod">
          <ac:chgData name="#TAN YI JIE JOEL#" userId="fa998536-1e98-4016-98cb-2643a32dbc1c" providerId="ADAL" clId="{0A681423-535E-4592-9ABD-DC6D1AB4AE75}" dt="2021-11-05T13:12:13.135" v="3298" actId="1076"/>
          <ac:spMkLst>
            <pc:docMk/>
            <pc:sldMk cId="3903127602" sldId="265"/>
            <ac:spMk id="95" creationId="{F2E74381-F82C-4AE8-ACD6-7DBA14432D21}"/>
          </ac:spMkLst>
        </pc:spChg>
        <pc:spChg chg="mod">
          <ac:chgData name="#TAN YI JIE JOEL#" userId="fa998536-1e98-4016-98cb-2643a32dbc1c" providerId="ADAL" clId="{0A681423-535E-4592-9ABD-DC6D1AB4AE75}" dt="2021-11-05T13:12:13.135" v="3298" actId="1076"/>
          <ac:spMkLst>
            <pc:docMk/>
            <pc:sldMk cId="3903127602" sldId="265"/>
            <ac:spMk id="99" creationId="{4B77B935-47AE-483F-9A4D-C6040D3AF50C}"/>
          </ac:spMkLst>
        </pc:spChg>
        <pc:spChg chg="mod">
          <ac:chgData name="#TAN YI JIE JOEL#" userId="fa998536-1e98-4016-98cb-2643a32dbc1c" providerId="ADAL" clId="{0A681423-535E-4592-9ABD-DC6D1AB4AE75}" dt="2021-11-05T13:12:13.135" v="3298" actId="1076"/>
          <ac:spMkLst>
            <pc:docMk/>
            <pc:sldMk cId="3903127602" sldId="265"/>
            <ac:spMk id="110" creationId="{2F7D6A54-B1E6-4A3E-A31B-0539FBC16315}"/>
          </ac:spMkLst>
        </pc:spChg>
        <pc:spChg chg="mod">
          <ac:chgData name="#TAN YI JIE JOEL#" userId="fa998536-1e98-4016-98cb-2643a32dbc1c" providerId="ADAL" clId="{0A681423-535E-4592-9ABD-DC6D1AB4AE75}" dt="2021-11-05T13:12:13.135" v="3298" actId="1076"/>
          <ac:spMkLst>
            <pc:docMk/>
            <pc:sldMk cId="3903127602" sldId="265"/>
            <ac:spMk id="111" creationId="{A7A3DB57-17C0-405B-8C91-222E2F2E4FA8}"/>
          </ac:spMkLst>
        </pc:spChg>
        <pc:spChg chg="mod">
          <ac:chgData name="#TAN YI JIE JOEL#" userId="fa998536-1e98-4016-98cb-2643a32dbc1c" providerId="ADAL" clId="{0A681423-535E-4592-9ABD-DC6D1AB4AE75}" dt="2021-11-05T13:12:13.135" v="3298" actId="1076"/>
          <ac:spMkLst>
            <pc:docMk/>
            <pc:sldMk cId="3903127602" sldId="265"/>
            <ac:spMk id="112" creationId="{8C20B3C0-7924-4B15-A2E2-E627A49C658F}"/>
          </ac:spMkLst>
        </pc:spChg>
        <pc:spChg chg="mod">
          <ac:chgData name="#TAN YI JIE JOEL#" userId="fa998536-1e98-4016-98cb-2643a32dbc1c" providerId="ADAL" clId="{0A681423-535E-4592-9ABD-DC6D1AB4AE75}" dt="2021-11-05T13:12:13.135" v="3298" actId="1076"/>
          <ac:spMkLst>
            <pc:docMk/>
            <pc:sldMk cId="3903127602" sldId="265"/>
            <ac:spMk id="113" creationId="{1E920877-7261-4242-8236-53B70518B42A}"/>
          </ac:spMkLst>
        </pc:spChg>
        <pc:spChg chg="mod">
          <ac:chgData name="#TAN YI JIE JOEL#" userId="fa998536-1e98-4016-98cb-2643a32dbc1c" providerId="ADAL" clId="{0A681423-535E-4592-9ABD-DC6D1AB4AE75}" dt="2021-11-05T13:12:13.135" v="3298" actId="1076"/>
          <ac:spMkLst>
            <pc:docMk/>
            <pc:sldMk cId="3903127602" sldId="265"/>
            <ac:spMk id="117" creationId="{6471B806-56EF-4DA6-B97D-0BD7A2A76EA8}"/>
          </ac:spMkLst>
        </pc:spChg>
        <pc:spChg chg="mod">
          <ac:chgData name="#TAN YI JIE JOEL#" userId="fa998536-1e98-4016-98cb-2643a32dbc1c" providerId="ADAL" clId="{0A681423-535E-4592-9ABD-DC6D1AB4AE75}" dt="2021-11-05T13:12:13.135" v="3298" actId="1076"/>
          <ac:spMkLst>
            <pc:docMk/>
            <pc:sldMk cId="3903127602" sldId="265"/>
            <ac:spMk id="119" creationId="{B48095EA-B284-492F-A783-E87A1CDCFCB8}"/>
          </ac:spMkLst>
        </pc:spChg>
        <pc:spChg chg="mod">
          <ac:chgData name="#TAN YI JIE JOEL#" userId="fa998536-1e98-4016-98cb-2643a32dbc1c" providerId="ADAL" clId="{0A681423-535E-4592-9ABD-DC6D1AB4AE75}" dt="2021-11-05T13:12:13.135" v="3298" actId="1076"/>
          <ac:spMkLst>
            <pc:docMk/>
            <pc:sldMk cId="3903127602" sldId="265"/>
            <ac:spMk id="120" creationId="{132ABDBE-2400-4DE9-9821-471B4DD3AFA6}"/>
          </ac:spMkLst>
        </pc:spChg>
        <pc:spChg chg="mod">
          <ac:chgData name="#TAN YI JIE JOEL#" userId="fa998536-1e98-4016-98cb-2643a32dbc1c" providerId="ADAL" clId="{0A681423-535E-4592-9ABD-DC6D1AB4AE75}" dt="2021-11-05T13:12:13.135" v="3298" actId="1076"/>
          <ac:spMkLst>
            <pc:docMk/>
            <pc:sldMk cId="3903127602" sldId="265"/>
            <ac:spMk id="122" creationId="{91838D60-63A3-4E0D-9940-9E8A1A2DCF66}"/>
          </ac:spMkLst>
        </pc:spChg>
        <pc:spChg chg="mod">
          <ac:chgData name="#TAN YI JIE JOEL#" userId="fa998536-1e98-4016-98cb-2643a32dbc1c" providerId="ADAL" clId="{0A681423-535E-4592-9ABD-DC6D1AB4AE75}" dt="2021-11-05T13:12:13.135" v="3298" actId="1076"/>
          <ac:spMkLst>
            <pc:docMk/>
            <pc:sldMk cId="3903127602" sldId="265"/>
            <ac:spMk id="123" creationId="{3AD3D7C4-41EB-4564-B839-D1FB6526D08E}"/>
          </ac:spMkLst>
        </pc:spChg>
        <pc:spChg chg="mod">
          <ac:chgData name="#TAN YI JIE JOEL#" userId="fa998536-1e98-4016-98cb-2643a32dbc1c" providerId="ADAL" clId="{0A681423-535E-4592-9ABD-DC6D1AB4AE75}" dt="2021-11-05T13:12:13.135" v="3298" actId="1076"/>
          <ac:spMkLst>
            <pc:docMk/>
            <pc:sldMk cId="3903127602" sldId="265"/>
            <ac:spMk id="126" creationId="{09294897-C20B-41E2-A2DE-14E414AE634D}"/>
          </ac:spMkLst>
        </pc:spChg>
        <pc:spChg chg="mod">
          <ac:chgData name="#TAN YI JIE JOEL#" userId="fa998536-1e98-4016-98cb-2643a32dbc1c" providerId="ADAL" clId="{0A681423-535E-4592-9ABD-DC6D1AB4AE75}" dt="2021-11-05T13:12:13.135" v="3298" actId="1076"/>
          <ac:spMkLst>
            <pc:docMk/>
            <pc:sldMk cId="3903127602" sldId="265"/>
            <ac:spMk id="127" creationId="{4B5FD66F-C64A-4BC9-BA46-D4FAB787A456}"/>
          </ac:spMkLst>
        </pc:spChg>
        <pc:spChg chg="mod">
          <ac:chgData name="#TAN YI JIE JOEL#" userId="fa998536-1e98-4016-98cb-2643a32dbc1c" providerId="ADAL" clId="{0A681423-535E-4592-9ABD-DC6D1AB4AE75}" dt="2021-11-05T13:12:13.135" v="3298" actId="1076"/>
          <ac:spMkLst>
            <pc:docMk/>
            <pc:sldMk cId="3903127602" sldId="265"/>
            <ac:spMk id="128" creationId="{70F0B31D-6482-4EB5-8A8C-D463B07FDCEF}"/>
          </ac:spMkLst>
        </pc:spChg>
        <pc:spChg chg="mod">
          <ac:chgData name="#TAN YI JIE JOEL#" userId="fa998536-1e98-4016-98cb-2643a32dbc1c" providerId="ADAL" clId="{0A681423-535E-4592-9ABD-DC6D1AB4AE75}" dt="2021-11-05T13:12:13.135" v="3298" actId="1076"/>
          <ac:spMkLst>
            <pc:docMk/>
            <pc:sldMk cId="3903127602" sldId="265"/>
            <ac:spMk id="129" creationId="{E1F003BB-43FD-4739-8BAD-B8EF2FF3BE0A}"/>
          </ac:spMkLst>
        </pc:spChg>
        <pc:spChg chg="mod">
          <ac:chgData name="#TAN YI JIE JOEL#" userId="fa998536-1e98-4016-98cb-2643a32dbc1c" providerId="ADAL" clId="{0A681423-535E-4592-9ABD-DC6D1AB4AE75}" dt="2021-11-05T13:12:13.135" v="3298" actId="1076"/>
          <ac:spMkLst>
            <pc:docMk/>
            <pc:sldMk cId="3903127602" sldId="265"/>
            <ac:spMk id="130" creationId="{FD585B53-1A04-4657-8D4A-3C1BFDD16328}"/>
          </ac:spMkLst>
        </pc:spChg>
        <pc:spChg chg="mod">
          <ac:chgData name="#TAN YI JIE JOEL#" userId="fa998536-1e98-4016-98cb-2643a32dbc1c" providerId="ADAL" clId="{0A681423-535E-4592-9ABD-DC6D1AB4AE75}" dt="2021-11-05T13:12:13.135" v="3298" actId="1076"/>
          <ac:spMkLst>
            <pc:docMk/>
            <pc:sldMk cId="3903127602" sldId="265"/>
            <ac:spMk id="131" creationId="{749E147A-AE29-45D1-999A-0B76F9E057F8}"/>
          </ac:spMkLst>
        </pc:spChg>
        <pc:grpChg chg="add del mod">
          <ac:chgData name="#TAN YI JIE JOEL#" userId="fa998536-1e98-4016-98cb-2643a32dbc1c" providerId="ADAL" clId="{0A681423-535E-4592-9ABD-DC6D1AB4AE75}" dt="2021-11-05T12:50:11.251" v="2754" actId="478"/>
          <ac:grpSpMkLst>
            <pc:docMk/>
            <pc:sldMk cId="3903127602" sldId="265"/>
            <ac:grpSpMk id="5" creationId="{1268F59F-11C8-4457-8C30-91EBE3C2714A}"/>
          </ac:grpSpMkLst>
        </pc:grpChg>
        <pc:grpChg chg="add mod">
          <ac:chgData name="#TAN YI JIE JOEL#" userId="fa998536-1e98-4016-98cb-2643a32dbc1c" providerId="ADAL" clId="{0A681423-535E-4592-9ABD-DC6D1AB4AE75}" dt="2021-11-05T13:12:13.135" v="3298" actId="1076"/>
          <ac:grpSpMkLst>
            <pc:docMk/>
            <pc:sldMk cId="3903127602" sldId="265"/>
            <ac:grpSpMk id="11" creationId="{4F24B536-F719-4A57-BECF-27F34848D88A}"/>
          </ac:grpSpMkLst>
        </pc:grpChg>
        <pc:grpChg chg="mod">
          <ac:chgData name="#TAN YI JIE JOEL#" userId="fa998536-1e98-4016-98cb-2643a32dbc1c" providerId="ADAL" clId="{0A681423-535E-4592-9ABD-DC6D1AB4AE75}" dt="2021-11-05T13:12:13.135" v="3298" actId="1076"/>
          <ac:grpSpMkLst>
            <pc:docMk/>
            <pc:sldMk cId="3903127602" sldId="265"/>
            <ac:grpSpMk id="12" creationId="{E6EE3728-D6D7-4890-A446-932BDF0C64F7}"/>
          </ac:grpSpMkLst>
        </pc:grpChg>
        <pc:grpChg chg="mod">
          <ac:chgData name="#TAN YI JIE JOEL#" userId="fa998536-1e98-4016-98cb-2643a32dbc1c" providerId="ADAL" clId="{0A681423-535E-4592-9ABD-DC6D1AB4AE75}" dt="2021-11-05T13:12:13.135" v="3298" actId="1076"/>
          <ac:grpSpMkLst>
            <pc:docMk/>
            <pc:sldMk cId="3903127602" sldId="265"/>
            <ac:grpSpMk id="42" creationId="{CCC76C1F-A5D7-4FCE-9197-BA59893D7AF2}"/>
          </ac:grpSpMkLst>
        </pc:grpChg>
        <pc:grpChg chg="mod">
          <ac:chgData name="#TAN YI JIE JOEL#" userId="fa998536-1e98-4016-98cb-2643a32dbc1c" providerId="ADAL" clId="{0A681423-535E-4592-9ABD-DC6D1AB4AE75}" dt="2021-11-05T13:12:13.135" v="3298" actId="1076"/>
          <ac:grpSpMkLst>
            <pc:docMk/>
            <pc:sldMk cId="3903127602" sldId="265"/>
            <ac:grpSpMk id="67" creationId="{EE4F8AF0-F405-41B9-B766-FAD561D5EBFB}"/>
          </ac:grpSpMkLst>
        </pc:grpChg>
        <pc:picChg chg="del">
          <ac:chgData name="#TAN YI JIE JOEL#" userId="fa998536-1e98-4016-98cb-2643a32dbc1c" providerId="ADAL" clId="{0A681423-535E-4592-9ABD-DC6D1AB4AE75}" dt="2021-11-05T12:50:21.690" v="2755" actId="478"/>
          <ac:picMkLst>
            <pc:docMk/>
            <pc:sldMk cId="3903127602" sldId="265"/>
            <ac:picMk id="2" creationId="{F91C8885-07CA-4B5D-AE37-E56FA827C28B}"/>
          </ac:picMkLst>
        </pc:picChg>
        <pc:picChg chg="mod">
          <ac:chgData name="#TAN YI JIE JOEL#" userId="fa998536-1e98-4016-98cb-2643a32dbc1c" providerId="ADAL" clId="{0A681423-535E-4592-9ABD-DC6D1AB4AE75}" dt="2021-11-05T13:12:13.135" v="3298" actId="1076"/>
          <ac:picMkLst>
            <pc:docMk/>
            <pc:sldMk cId="3903127602" sldId="265"/>
            <ac:picMk id="17" creationId="{40C36286-F56F-4D55-A619-3696C88AEDB6}"/>
          </ac:picMkLst>
        </pc:picChg>
        <pc:picChg chg="mod">
          <ac:chgData name="#TAN YI JIE JOEL#" userId="fa998536-1e98-4016-98cb-2643a32dbc1c" providerId="ADAL" clId="{0A681423-535E-4592-9ABD-DC6D1AB4AE75}" dt="2021-11-05T13:12:13.135" v="3298" actId="1076"/>
          <ac:picMkLst>
            <pc:docMk/>
            <pc:sldMk cId="3903127602" sldId="265"/>
            <ac:picMk id="22" creationId="{724B7224-AF59-47AC-9ADE-34834EDBECA9}"/>
          </ac:picMkLst>
        </pc:picChg>
        <pc:picChg chg="mod">
          <ac:chgData name="#TAN YI JIE JOEL#" userId="fa998536-1e98-4016-98cb-2643a32dbc1c" providerId="ADAL" clId="{0A681423-535E-4592-9ABD-DC6D1AB4AE75}" dt="2021-11-05T13:12:13.135" v="3298" actId="1076"/>
          <ac:picMkLst>
            <pc:docMk/>
            <pc:sldMk cId="3903127602" sldId="265"/>
            <ac:picMk id="23" creationId="{7BA2FCDF-7AD3-4083-97CA-194498E414D7}"/>
          </ac:picMkLst>
        </pc:picChg>
        <pc:picChg chg="mod">
          <ac:chgData name="#TAN YI JIE JOEL#" userId="fa998536-1e98-4016-98cb-2643a32dbc1c" providerId="ADAL" clId="{0A681423-535E-4592-9ABD-DC6D1AB4AE75}" dt="2021-11-05T13:12:13.135" v="3298" actId="1076"/>
          <ac:picMkLst>
            <pc:docMk/>
            <pc:sldMk cId="3903127602" sldId="265"/>
            <ac:picMk id="25" creationId="{69BF6EAE-A2A4-4F59-B0A1-54225F6E9D53}"/>
          </ac:picMkLst>
        </pc:picChg>
        <pc:picChg chg="mod">
          <ac:chgData name="#TAN YI JIE JOEL#" userId="fa998536-1e98-4016-98cb-2643a32dbc1c" providerId="ADAL" clId="{0A681423-535E-4592-9ABD-DC6D1AB4AE75}" dt="2021-11-05T13:12:13.135" v="3298" actId="1076"/>
          <ac:picMkLst>
            <pc:docMk/>
            <pc:sldMk cId="3903127602" sldId="265"/>
            <ac:picMk id="26" creationId="{54ACB7EF-E4EC-4D97-B726-6CD806567A75}"/>
          </ac:picMkLst>
        </pc:picChg>
        <pc:picChg chg="mod">
          <ac:chgData name="#TAN YI JIE JOEL#" userId="fa998536-1e98-4016-98cb-2643a32dbc1c" providerId="ADAL" clId="{0A681423-535E-4592-9ABD-DC6D1AB4AE75}" dt="2021-11-05T13:12:13.135" v="3298" actId="1076"/>
          <ac:picMkLst>
            <pc:docMk/>
            <pc:sldMk cId="3903127602" sldId="265"/>
            <ac:picMk id="28" creationId="{E8FEB648-015D-4F69-8B8B-565CD7A8273F}"/>
          </ac:picMkLst>
        </pc:picChg>
        <pc:picChg chg="mod">
          <ac:chgData name="#TAN YI JIE JOEL#" userId="fa998536-1e98-4016-98cb-2643a32dbc1c" providerId="ADAL" clId="{0A681423-535E-4592-9ABD-DC6D1AB4AE75}" dt="2021-11-05T13:12:13.135" v="3298" actId="1076"/>
          <ac:picMkLst>
            <pc:docMk/>
            <pc:sldMk cId="3903127602" sldId="265"/>
            <ac:picMk id="30" creationId="{12E7AC17-2464-4F64-8EDC-DD3977158051}"/>
          </ac:picMkLst>
        </pc:picChg>
        <pc:picChg chg="mod">
          <ac:chgData name="#TAN YI JIE JOEL#" userId="fa998536-1e98-4016-98cb-2643a32dbc1c" providerId="ADAL" clId="{0A681423-535E-4592-9ABD-DC6D1AB4AE75}" dt="2021-11-05T13:12:13.135" v="3298" actId="1076"/>
          <ac:picMkLst>
            <pc:docMk/>
            <pc:sldMk cId="3903127602" sldId="265"/>
            <ac:picMk id="31" creationId="{57093831-2B31-44F5-A1AF-9260DA40268C}"/>
          </ac:picMkLst>
        </pc:picChg>
        <pc:picChg chg="mod">
          <ac:chgData name="#TAN YI JIE JOEL#" userId="fa998536-1e98-4016-98cb-2643a32dbc1c" providerId="ADAL" clId="{0A681423-535E-4592-9ABD-DC6D1AB4AE75}" dt="2021-11-05T13:12:13.135" v="3298" actId="1076"/>
          <ac:picMkLst>
            <pc:docMk/>
            <pc:sldMk cId="3903127602" sldId="265"/>
            <ac:picMk id="32" creationId="{4673CE6A-40CD-4829-9A50-4BA0AB873D2E}"/>
          </ac:picMkLst>
        </pc:picChg>
        <pc:picChg chg="mod">
          <ac:chgData name="#TAN YI JIE JOEL#" userId="fa998536-1e98-4016-98cb-2643a32dbc1c" providerId="ADAL" clId="{0A681423-535E-4592-9ABD-DC6D1AB4AE75}" dt="2021-11-05T13:12:13.135" v="3298" actId="1076"/>
          <ac:picMkLst>
            <pc:docMk/>
            <pc:sldMk cId="3903127602" sldId="265"/>
            <ac:picMk id="33" creationId="{162DC905-997D-43F6-8201-61EA5B844408}"/>
          </ac:picMkLst>
        </pc:picChg>
        <pc:picChg chg="mod">
          <ac:chgData name="#TAN YI JIE JOEL#" userId="fa998536-1e98-4016-98cb-2643a32dbc1c" providerId="ADAL" clId="{0A681423-535E-4592-9ABD-DC6D1AB4AE75}" dt="2021-11-05T13:12:13.135" v="3298" actId="1076"/>
          <ac:picMkLst>
            <pc:docMk/>
            <pc:sldMk cId="3903127602" sldId="265"/>
            <ac:picMk id="34" creationId="{B5843218-0B5F-4D77-80DD-5A349D424962}"/>
          </ac:picMkLst>
        </pc:picChg>
        <pc:picChg chg="mod">
          <ac:chgData name="#TAN YI JIE JOEL#" userId="fa998536-1e98-4016-98cb-2643a32dbc1c" providerId="ADAL" clId="{0A681423-535E-4592-9ABD-DC6D1AB4AE75}" dt="2021-11-05T13:12:13.135" v="3298" actId="1076"/>
          <ac:picMkLst>
            <pc:docMk/>
            <pc:sldMk cId="3903127602" sldId="265"/>
            <ac:picMk id="35" creationId="{526307E1-6F26-4288-927D-CDCF058D5EC2}"/>
          </ac:picMkLst>
        </pc:picChg>
        <pc:picChg chg="mod">
          <ac:chgData name="#TAN YI JIE JOEL#" userId="fa998536-1e98-4016-98cb-2643a32dbc1c" providerId="ADAL" clId="{0A681423-535E-4592-9ABD-DC6D1AB4AE75}" dt="2021-11-05T13:12:13.135" v="3298" actId="1076"/>
          <ac:picMkLst>
            <pc:docMk/>
            <pc:sldMk cId="3903127602" sldId="265"/>
            <ac:picMk id="37" creationId="{C829C96C-CFB6-4E35-99A0-9955D3E79C66}"/>
          </ac:picMkLst>
        </pc:picChg>
        <pc:picChg chg="mod">
          <ac:chgData name="#TAN YI JIE JOEL#" userId="fa998536-1e98-4016-98cb-2643a32dbc1c" providerId="ADAL" clId="{0A681423-535E-4592-9ABD-DC6D1AB4AE75}" dt="2021-11-05T13:12:13.135" v="3298" actId="1076"/>
          <ac:picMkLst>
            <pc:docMk/>
            <pc:sldMk cId="3903127602" sldId="265"/>
            <ac:picMk id="38" creationId="{BBE9A907-D0F2-40CC-A558-8073B5965146}"/>
          </ac:picMkLst>
        </pc:picChg>
        <pc:picChg chg="mod">
          <ac:chgData name="#TAN YI JIE JOEL#" userId="fa998536-1e98-4016-98cb-2643a32dbc1c" providerId="ADAL" clId="{0A681423-535E-4592-9ABD-DC6D1AB4AE75}" dt="2021-11-05T13:12:13.135" v="3298" actId="1076"/>
          <ac:picMkLst>
            <pc:docMk/>
            <pc:sldMk cId="3903127602" sldId="265"/>
            <ac:picMk id="40" creationId="{FEA7EFD1-66E1-4098-8406-19A437B84C13}"/>
          </ac:picMkLst>
        </pc:picChg>
        <pc:picChg chg="mod">
          <ac:chgData name="#TAN YI JIE JOEL#" userId="fa998536-1e98-4016-98cb-2643a32dbc1c" providerId="ADAL" clId="{0A681423-535E-4592-9ABD-DC6D1AB4AE75}" dt="2021-11-05T13:12:13.135" v="3298" actId="1076"/>
          <ac:picMkLst>
            <pc:docMk/>
            <pc:sldMk cId="3903127602" sldId="265"/>
            <ac:picMk id="68" creationId="{5592F563-947F-4034-BA5F-AE79009ED4D7}"/>
          </ac:picMkLst>
        </pc:picChg>
        <pc:picChg chg="mod">
          <ac:chgData name="#TAN YI JIE JOEL#" userId="fa998536-1e98-4016-98cb-2643a32dbc1c" providerId="ADAL" clId="{0A681423-535E-4592-9ABD-DC6D1AB4AE75}" dt="2021-11-05T13:12:13.135" v="3298" actId="1076"/>
          <ac:picMkLst>
            <pc:docMk/>
            <pc:sldMk cId="3903127602" sldId="265"/>
            <ac:picMk id="69" creationId="{2165B0F4-411A-443D-8924-D08EAD32804D}"/>
          </ac:picMkLst>
        </pc:picChg>
        <pc:picChg chg="mod">
          <ac:chgData name="#TAN YI JIE JOEL#" userId="fa998536-1e98-4016-98cb-2643a32dbc1c" providerId="ADAL" clId="{0A681423-535E-4592-9ABD-DC6D1AB4AE75}" dt="2021-11-05T13:12:13.135" v="3298" actId="1076"/>
          <ac:picMkLst>
            <pc:docMk/>
            <pc:sldMk cId="3903127602" sldId="265"/>
            <ac:picMk id="70" creationId="{18B7FB7E-2DD9-4228-96F4-DB1BF174ABCF}"/>
          </ac:picMkLst>
        </pc:picChg>
        <pc:picChg chg="mod">
          <ac:chgData name="#TAN YI JIE JOEL#" userId="fa998536-1e98-4016-98cb-2643a32dbc1c" providerId="ADAL" clId="{0A681423-535E-4592-9ABD-DC6D1AB4AE75}" dt="2021-11-05T13:12:13.135" v="3298" actId="1076"/>
          <ac:picMkLst>
            <pc:docMk/>
            <pc:sldMk cId="3903127602" sldId="265"/>
            <ac:picMk id="71" creationId="{84ADD956-F1D0-419E-8FA4-026B37647C4B}"/>
          </ac:picMkLst>
        </pc:picChg>
        <pc:picChg chg="mod">
          <ac:chgData name="#TAN YI JIE JOEL#" userId="fa998536-1e98-4016-98cb-2643a32dbc1c" providerId="ADAL" clId="{0A681423-535E-4592-9ABD-DC6D1AB4AE75}" dt="2021-11-05T13:12:13.135" v="3298" actId="1076"/>
          <ac:picMkLst>
            <pc:docMk/>
            <pc:sldMk cId="3903127602" sldId="265"/>
            <ac:picMk id="72" creationId="{8C566D4A-BE81-4572-89D9-11BB78936E61}"/>
          </ac:picMkLst>
        </pc:picChg>
        <pc:picChg chg="mod">
          <ac:chgData name="#TAN YI JIE JOEL#" userId="fa998536-1e98-4016-98cb-2643a32dbc1c" providerId="ADAL" clId="{0A681423-535E-4592-9ABD-DC6D1AB4AE75}" dt="2021-11-05T13:12:13.135" v="3298" actId="1076"/>
          <ac:picMkLst>
            <pc:docMk/>
            <pc:sldMk cId="3903127602" sldId="265"/>
            <ac:picMk id="73" creationId="{D38E3169-ACD8-4351-9D70-7063235191DB}"/>
          </ac:picMkLst>
        </pc:picChg>
        <pc:picChg chg="mod">
          <ac:chgData name="#TAN YI JIE JOEL#" userId="fa998536-1e98-4016-98cb-2643a32dbc1c" providerId="ADAL" clId="{0A681423-535E-4592-9ABD-DC6D1AB4AE75}" dt="2021-11-05T13:12:13.135" v="3298" actId="1076"/>
          <ac:picMkLst>
            <pc:docMk/>
            <pc:sldMk cId="3903127602" sldId="265"/>
            <ac:picMk id="74" creationId="{4A727F0A-6F72-433F-B97F-1B334D4BFBB5}"/>
          </ac:picMkLst>
        </pc:picChg>
        <pc:picChg chg="mod">
          <ac:chgData name="#TAN YI JIE JOEL#" userId="fa998536-1e98-4016-98cb-2643a32dbc1c" providerId="ADAL" clId="{0A681423-535E-4592-9ABD-DC6D1AB4AE75}" dt="2021-11-05T13:12:13.135" v="3298" actId="1076"/>
          <ac:picMkLst>
            <pc:docMk/>
            <pc:sldMk cId="3903127602" sldId="265"/>
            <ac:picMk id="75" creationId="{708D7F58-E442-4D40-890C-ADE0DA99B8DC}"/>
          </ac:picMkLst>
        </pc:picChg>
        <pc:picChg chg="mod">
          <ac:chgData name="#TAN YI JIE JOEL#" userId="fa998536-1e98-4016-98cb-2643a32dbc1c" providerId="ADAL" clId="{0A681423-535E-4592-9ABD-DC6D1AB4AE75}" dt="2021-11-05T13:12:13.135" v="3298" actId="1076"/>
          <ac:picMkLst>
            <pc:docMk/>
            <pc:sldMk cId="3903127602" sldId="265"/>
            <ac:picMk id="76" creationId="{5EB28B54-4F14-4A10-B5D6-40215EA3D19E}"/>
          </ac:picMkLst>
        </pc:picChg>
        <pc:picChg chg="mod">
          <ac:chgData name="#TAN YI JIE JOEL#" userId="fa998536-1e98-4016-98cb-2643a32dbc1c" providerId="ADAL" clId="{0A681423-535E-4592-9ABD-DC6D1AB4AE75}" dt="2021-11-05T13:12:13.135" v="3298" actId="1076"/>
          <ac:picMkLst>
            <pc:docMk/>
            <pc:sldMk cId="3903127602" sldId="265"/>
            <ac:picMk id="80" creationId="{4C7B9394-A792-448B-9A95-A3D8E89EAF2B}"/>
          </ac:picMkLst>
        </pc:picChg>
        <pc:picChg chg="mod">
          <ac:chgData name="#TAN YI JIE JOEL#" userId="fa998536-1e98-4016-98cb-2643a32dbc1c" providerId="ADAL" clId="{0A681423-535E-4592-9ABD-DC6D1AB4AE75}" dt="2021-11-05T13:12:13.135" v="3298" actId="1076"/>
          <ac:picMkLst>
            <pc:docMk/>
            <pc:sldMk cId="3903127602" sldId="265"/>
            <ac:picMk id="84" creationId="{4F54901E-1E54-475E-A0C0-8402EF7A3E3C}"/>
          </ac:picMkLst>
        </pc:picChg>
        <pc:picChg chg="mod">
          <ac:chgData name="#TAN YI JIE JOEL#" userId="fa998536-1e98-4016-98cb-2643a32dbc1c" providerId="ADAL" clId="{0A681423-535E-4592-9ABD-DC6D1AB4AE75}" dt="2021-11-05T13:12:13.135" v="3298" actId="1076"/>
          <ac:picMkLst>
            <pc:docMk/>
            <pc:sldMk cId="3903127602" sldId="265"/>
            <ac:picMk id="94" creationId="{30E58470-2C02-4CE2-A888-B9C2BD1E5675}"/>
          </ac:picMkLst>
        </pc:picChg>
        <pc:picChg chg="mod">
          <ac:chgData name="#TAN YI JIE JOEL#" userId="fa998536-1e98-4016-98cb-2643a32dbc1c" providerId="ADAL" clId="{0A681423-535E-4592-9ABD-DC6D1AB4AE75}" dt="2021-11-05T13:12:13.135" v="3298" actId="1076"/>
          <ac:picMkLst>
            <pc:docMk/>
            <pc:sldMk cId="3903127602" sldId="265"/>
            <ac:picMk id="96" creationId="{999DB211-5085-4D7A-B89C-0013503396C5}"/>
          </ac:picMkLst>
        </pc:picChg>
        <pc:picChg chg="mod">
          <ac:chgData name="#TAN YI JIE JOEL#" userId="fa998536-1e98-4016-98cb-2643a32dbc1c" providerId="ADAL" clId="{0A681423-535E-4592-9ABD-DC6D1AB4AE75}" dt="2021-11-05T13:12:13.135" v="3298" actId="1076"/>
          <ac:picMkLst>
            <pc:docMk/>
            <pc:sldMk cId="3903127602" sldId="265"/>
            <ac:picMk id="97" creationId="{378A3AD0-44B1-4B33-BBC8-0074D830878F}"/>
          </ac:picMkLst>
        </pc:picChg>
        <pc:picChg chg="mod">
          <ac:chgData name="#TAN YI JIE JOEL#" userId="fa998536-1e98-4016-98cb-2643a32dbc1c" providerId="ADAL" clId="{0A681423-535E-4592-9ABD-DC6D1AB4AE75}" dt="2021-11-05T13:12:13.135" v="3298" actId="1076"/>
          <ac:picMkLst>
            <pc:docMk/>
            <pc:sldMk cId="3903127602" sldId="265"/>
            <ac:picMk id="98" creationId="{3403E37C-06DC-4D01-B2DC-FA92937D3423}"/>
          </ac:picMkLst>
        </pc:picChg>
        <pc:picChg chg="mod">
          <ac:chgData name="#TAN YI JIE JOEL#" userId="fa998536-1e98-4016-98cb-2643a32dbc1c" providerId="ADAL" clId="{0A681423-535E-4592-9ABD-DC6D1AB4AE75}" dt="2021-11-05T13:12:13.135" v="3298" actId="1076"/>
          <ac:picMkLst>
            <pc:docMk/>
            <pc:sldMk cId="3903127602" sldId="265"/>
            <ac:picMk id="118" creationId="{33F7CADC-AC97-4FC3-88D9-9992E8E45D37}"/>
          </ac:picMkLst>
        </pc:picChg>
        <pc:picChg chg="mod">
          <ac:chgData name="#TAN YI JIE JOEL#" userId="fa998536-1e98-4016-98cb-2643a32dbc1c" providerId="ADAL" clId="{0A681423-535E-4592-9ABD-DC6D1AB4AE75}" dt="2021-11-05T13:12:13.135" v="3298" actId="1076"/>
          <ac:picMkLst>
            <pc:docMk/>
            <pc:sldMk cId="3903127602" sldId="265"/>
            <ac:picMk id="121" creationId="{EE89DA69-1193-41A6-91CC-2451054B4D48}"/>
          </ac:picMkLst>
        </pc:picChg>
        <pc:picChg chg="mod">
          <ac:chgData name="#TAN YI JIE JOEL#" userId="fa998536-1e98-4016-98cb-2643a32dbc1c" providerId="ADAL" clId="{0A681423-535E-4592-9ABD-DC6D1AB4AE75}" dt="2021-11-05T13:12:13.135" v="3298" actId="1076"/>
          <ac:picMkLst>
            <pc:docMk/>
            <pc:sldMk cId="3903127602" sldId="265"/>
            <ac:picMk id="124" creationId="{E7779AA6-2DEF-4872-B3DD-6A0D9FA5FF15}"/>
          </ac:picMkLst>
        </pc:picChg>
        <pc:picChg chg="mod">
          <ac:chgData name="#TAN YI JIE JOEL#" userId="fa998536-1e98-4016-98cb-2643a32dbc1c" providerId="ADAL" clId="{0A681423-535E-4592-9ABD-DC6D1AB4AE75}" dt="2021-11-05T13:12:13.135" v="3298" actId="1076"/>
          <ac:picMkLst>
            <pc:docMk/>
            <pc:sldMk cId="3903127602" sldId="265"/>
            <ac:picMk id="125" creationId="{B86ACE10-1932-4577-BEAD-E3D1E98C109C}"/>
          </ac:picMkLst>
        </pc:picChg>
        <pc:picChg chg="mod">
          <ac:chgData name="#TAN YI JIE JOEL#" userId="fa998536-1e98-4016-98cb-2643a32dbc1c" providerId="ADAL" clId="{0A681423-535E-4592-9ABD-DC6D1AB4AE75}" dt="2021-11-05T13:12:13.135" v="3298" actId="1076"/>
          <ac:picMkLst>
            <pc:docMk/>
            <pc:sldMk cId="3903127602" sldId="265"/>
            <ac:picMk id="132" creationId="{F9CFA21D-0110-4AB6-8540-042EF114802E}"/>
          </ac:picMkLst>
        </pc:picChg>
        <pc:inkChg chg="mod">
          <ac:chgData name="#TAN YI JIE JOEL#" userId="fa998536-1e98-4016-98cb-2643a32dbc1c" providerId="ADAL" clId="{0A681423-535E-4592-9ABD-DC6D1AB4AE75}" dt="2021-11-05T13:12:13.135" v="3298" actId="1076"/>
          <ac:inkMkLst>
            <pc:docMk/>
            <pc:sldMk cId="3903127602" sldId="265"/>
            <ac:inkMk id="43" creationId="{5A52D871-E0B1-4EBD-95E3-CFA6AC2F752A}"/>
          </ac:inkMkLst>
        </pc:inkChg>
        <pc:inkChg chg="mod">
          <ac:chgData name="#TAN YI JIE JOEL#" userId="fa998536-1e98-4016-98cb-2643a32dbc1c" providerId="ADAL" clId="{0A681423-535E-4592-9ABD-DC6D1AB4AE75}" dt="2021-11-05T13:12:13.135" v="3298" actId="1076"/>
          <ac:inkMkLst>
            <pc:docMk/>
            <pc:sldMk cId="3903127602" sldId="265"/>
            <ac:inkMk id="44" creationId="{C893B215-8E3F-406E-939C-D600AFAD23BE}"/>
          </ac:inkMkLst>
        </pc:inkChg>
        <pc:inkChg chg="mod">
          <ac:chgData name="#TAN YI JIE JOEL#" userId="fa998536-1e98-4016-98cb-2643a32dbc1c" providerId="ADAL" clId="{0A681423-535E-4592-9ABD-DC6D1AB4AE75}" dt="2021-11-05T13:12:13.135" v="3298" actId="1076"/>
          <ac:inkMkLst>
            <pc:docMk/>
            <pc:sldMk cId="3903127602" sldId="265"/>
            <ac:inkMk id="45" creationId="{E4E76660-85AC-46FA-A080-EB6C40D3C020}"/>
          </ac:inkMkLst>
        </pc:inkChg>
        <pc:inkChg chg="mod">
          <ac:chgData name="#TAN YI JIE JOEL#" userId="fa998536-1e98-4016-98cb-2643a32dbc1c" providerId="ADAL" clId="{0A681423-535E-4592-9ABD-DC6D1AB4AE75}" dt="2021-11-05T13:12:13.135" v="3298" actId="1076"/>
          <ac:inkMkLst>
            <pc:docMk/>
            <pc:sldMk cId="3903127602" sldId="265"/>
            <ac:inkMk id="46" creationId="{9CA1308F-40FD-4480-A027-D1A0AE9A7D4B}"/>
          </ac:inkMkLst>
        </pc:inkChg>
        <pc:inkChg chg="mod">
          <ac:chgData name="#TAN YI JIE JOEL#" userId="fa998536-1e98-4016-98cb-2643a32dbc1c" providerId="ADAL" clId="{0A681423-535E-4592-9ABD-DC6D1AB4AE75}" dt="2021-11-05T13:12:13.135" v="3298" actId="1076"/>
          <ac:inkMkLst>
            <pc:docMk/>
            <pc:sldMk cId="3903127602" sldId="265"/>
            <ac:inkMk id="47" creationId="{082E482B-6115-4357-8807-242260146D15}"/>
          </ac:inkMkLst>
        </pc:inkChg>
        <pc:inkChg chg="mod">
          <ac:chgData name="#TAN YI JIE JOEL#" userId="fa998536-1e98-4016-98cb-2643a32dbc1c" providerId="ADAL" clId="{0A681423-535E-4592-9ABD-DC6D1AB4AE75}" dt="2021-11-05T13:12:13.135" v="3298" actId="1076"/>
          <ac:inkMkLst>
            <pc:docMk/>
            <pc:sldMk cId="3903127602" sldId="265"/>
            <ac:inkMk id="48" creationId="{D550364B-14F6-4EA8-898D-71A91AA13D8A}"/>
          </ac:inkMkLst>
        </pc:inkChg>
        <pc:inkChg chg="mod">
          <ac:chgData name="#TAN YI JIE JOEL#" userId="fa998536-1e98-4016-98cb-2643a32dbc1c" providerId="ADAL" clId="{0A681423-535E-4592-9ABD-DC6D1AB4AE75}" dt="2021-11-05T13:12:13.135" v="3298" actId="1076"/>
          <ac:inkMkLst>
            <pc:docMk/>
            <pc:sldMk cId="3903127602" sldId="265"/>
            <ac:inkMk id="49" creationId="{3565CF29-4A3F-4BC5-9C40-06BA94E28B70}"/>
          </ac:inkMkLst>
        </pc:inkChg>
        <pc:inkChg chg="mod">
          <ac:chgData name="#TAN YI JIE JOEL#" userId="fa998536-1e98-4016-98cb-2643a32dbc1c" providerId="ADAL" clId="{0A681423-535E-4592-9ABD-DC6D1AB4AE75}" dt="2021-11-05T13:12:13.135" v="3298" actId="1076"/>
          <ac:inkMkLst>
            <pc:docMk/>
            <pc:sldMk cId="3903127602" sldId="265"/>
            <ac:inkMk id="50" creationId="{960DC2A3-267F-4CB9-BECC-53A89C674234}"/>
          </ac:inkMkLst>
        </pc:inkChg>
        <pc:inkChg chg="mod">
          <ac:chgData name="#TAN YI JIE JOEL#" userId="fa998536-1e98-4016-98cb-2643a32dbc1c" providerId="ADAL" clId="{0A681423-535E-4592-9ABD-DC6D1AB4AE75}" dt="2021-11-05T13:12:13.135" v="3298" actId="1076"/>
          <ac:inkMkLst>
            <pc:docMk/>
            <pc:sldMk cId="3903127602" sldId="265"/>
            <ac:inkMk id="51" creationId="{E16AA835-34BB-4D87-BE57-73759D858FE8}"/>
          </ac:inkMkLst>
        </pc:inkChg>
        <pc:inkChg chg="mod">
          <ac:chgData name="#TAN YI JIE JOEL#" userId="fa998536-1e98-4016-98cb-2643a32dbc1c" providerId="ADAL" clId="{0A681423-535E-4592-9ABD-DC6D1AB4AE75}" dt="2021-11-05T13:12:13.135" v="3298" actId="1076"/>
          <ac:inkMkLst>
            <pc:docMk/>
            <pc:sldMk cId="3903127602" sldId="265"/>
            <ac:inkMk id="52" creationId="{64441932-7D7D-4E85-8257-4E230A37AFA9}"/>
          </ac:inkMkLst>
        </pc:inkChg>
        <pc:inkChg chg="mod">
          <ac:chgData name="#TAN YI JIE JOEL#" userId="fa998536-1e98-4016-98cb-2643a32dbc1c" providerId="ADAL" clId="{0A681423-535E-4592-9ABD-DC6D1AB4AE75}" dt="2021-11-05T13:12:13.135" v="3298" actId="1076"/>
          <ac:inkMkLst>
            <pc:docMk/>
            <pc:sldMk cId="3903127602" sldId="265"/>
            <ac:inkMk id="53" creationId="{EEE6A7F3-7BE1-4194-9C50-3F5F79B04A53}"/>
          </ac:inkMkLst>
        </pc:inkChg>
        <pc:inkChg chg="mod">
          <ac:chgData name="#TAN YI JIE JOEL#" userId="fa998536-1e98-4016-98cb-2643a32dbc1c" providerId="ADAL" clId="{0A681423-535E-4592-9ABD-DC6D1AB4AE75}" dt="2021-11-05T13:12:13.135" v="3298" actId="1076"/>
          <ac:inkMkLst>
            <pc:docMk/>
            <pc:sldMk cId="3903127602" sldId="265"/>
            <ac:inkMk id="54" creationId="{898FC160-65C1-4260-A6E4-6BCB8667A334}"/>
          </ac:inkMkLst>
        </pc:inkChg>
        <pc:inkChg chg="mod">
          <ac:chgData name="#TAN YI JIE JOEL#" userId="fa998536-1e98-4016-98cb-2643a32dbc1c" providerId="ADAL" clId="{0A681423-535E-4592-9ABD-DC6D1AB4AE75}" dt="2021-11-05T13:12:13.135" v="3298" actId="1076"/>
          <ac:inkMkLst>
            <pc:docMk/>
            <pc:sldMk cId="3903127602" sldId="265"/>
            <ac:inkMk id="55" creationId="{ABE48D27-70DD-4FA2-94DF-8CB52B47C80A}"/>
          </ac:inkMkLst>
        </pc:inkChg>
        <pc:inkChg chg="mod">
          <ac:chgData name="#TAN YI JIE JOEL#" userId="fa998536-1e98-4016-98cb-2643a32dbc1c" providerId="ADAL" clId="{0A681423-535E-4592-9ABD-DC6D1AB4AE75}" dt="2021-11-05T13:12:13.135" v="3298" actId="1076"/>
          <ac:inkMkLst>
            <pc:docMk/>
            <pc:sldMk cId="3903127602" sldId="265"/>
            <ac:inkMk id="56" creationId="{093886C2-E4F0-45AD-B618-C28DCCD4B21F}"/>
          </ac:inkMkLst>
        </pc:inkChg>
        <pc:inkChg chg="mod">
          <ac:chgData name="#TAN YI JIE JOEL#" userId="fa998536-1e98-4016-98cb-2643a32dbc1c" providerId="ADAL" clId="{0A681423-535E-4592-9ABD-DC6D1AB4AE75}" dt="2021-11-05T13:12:13.135" v="3298" actId="1076"/>
          <ac:inkMkLst>
            <pc:docMk/>
            <pc:sldMk cId="3903127602" sldId="265"/>
            <ac:inkMk id="57" creationId="{7FAE90BE-BDC3-4281-975A-7030A01644E6}"/>
          </ac:inkMkLst>
        </pc:inkChg>
        <pc:inkChg chg="mod">
          <ac:chgData name="#TAN YI JIE JOEL#" userId="fa998536-1e98-4016-98cb-2643a32dbc1c" providerId="ADAL" clId="{0A681423-535E-4592-9ABD-DC6D1AB4AE75}" dt="2021-11-05T13:12:13.135" v="3298" actId="1076"/>
          <ac:inkMkLst>
            <pc:docMk/>
            <pc:sldMk cId="3903127602" sldId="265"/>
            <ac:inkMk id="58" creationId="{29304B13-0E70-4677-97A0-1B541C9C69C4}"/>
          </ac:inkMkLst>
        </pc:inkChg>
        <pc:inkChg chg="mod">
          <ac:chgData name="#TAN YI JIE JOEL#" userId="fa998536-1e98-4016-98cb-2643a32dbc1c" providerId="ADAL" clId="{0A681423-535E-4592-9ABD-DC6D1AB4AE75}" dt="2021-11-05T13:12:13.135" v="3298" actId="1076"/>
          <ac:inkMkLst>
            <pc:docMk/>
            <pc:sldMk cId="3903127602" sldId="265"/>
            <ac:inkMk id="59" creationId="{26671F36-3DA3-4804-BF51-C237F518717D}"/>
          </ac:inkMkLst>
        </pc:inkChg>
        <pc:inkChg chg="mod">
          <ac:chgData name="#TAN YI JIE JOEL#" userId="fa998536-1e98-4016-98cb-2643a32dbc1c" providerId="ADAL" clId="{0A681423-535E-4592-9ABD-DC6D1AB4AE75}" dt="2021-11-05T13:12:13.135" v="3298" actId="1076"/>
          <ac:inkMkLst>
            <pc:docMk/>
            <pc:sldMk cId="3903127602" sldId="265"/>
            <ac:inkMk id="60" creationId="{509552B1-751C-4E15-9CA4-15BD185471BE}"/>
          </ac:inkMkLst>
        </pc:inkChg>
        <pc:inkChg chg="mod">
          <ac:chgData name="#TAN YI JIE JOEL#" userId="fa998536-1e98-4016-98cb-2643a32dbc1c" providerId="ADAL" clId="{0A681423-535E-4592-9ABD-DC6D1AB4AE75}" dt="2021-11-05T13:12:13.135" v="3298" actId="1076"/>
          <ac:inkMkLst>
            <pc:docMk/>
            <pc:sldMk cId="3903127602" sldId="265"/>
            <ac:inkMk id="61" creationId="{4148FFF0-96B9-4DDA-809B-AC976224B069}"/>
          </ac:inkMkLst>
        </pc:inkChg>
        <pc:inkChg chg="mod">
          <ac:chgData name="#TAN YI JIE JOEL#" userId="fa998536-1e98-4016-98cb-2643a32dbc1c" providerId="ADAL" clId="{0A681423-535E-4592-9ABD-DC6D1AB4AE75}" dt="2021-11-05T13:12:13.135" v="3298" actId="1076"/>
          <ac:inkMkLst>
            <pc:docMk/>
            <pc:sldMk cId="3903127602" sldId="265"/>
            <ac:inkMk id="62" creationId="{2FCA8CE8-3A7F-4E62-B82C-03CB3A69DB96}"/>
          </ac:inkMkLst>
        </pc:inkChg>
        <pc:inkChg chg="mod">
          <ac:chgData name="#TAN YI JIE JOEL#" userId="fa998536-1e98-4016-98cb-2643a32dbc1c" providerId="ADAL" clId="{0A681423-535E-4592-9ABD-DC6D1AB4AE75}" dt="2021-11-05T13:12:13.135" v="3298" actId="1076"/>
          <ac:inkMkLst>
            <pc:docMk/>
            <pc:sldMk cId="3903127602" sldId="265"/>
            <ac:inkMk id="63" creationId="{C72FC903-F2C8-4543-B02A-E20E38DBAEB4}"/>
          </ac:inkMkLst>
        </pc:inkChg>
        <pc:inkChg chg="mod">
          <ac:chgData name="#TAN YI JIE JOEL#" userId="fa998536-1e98-4016-98cb-2643a32dbc1c" providerId="ADAL" clId="{0A681423-535E-4592-9ABD-DC6D1AB4AE75}" dt="2021-11-05T13:12:13.135" v="3298" actId="1076"/>
          <ac:inkMkLst>
            <pc:docMk/>
            <pc:sldMk cId="3903127602" sldId="265"/>
            <ac:inkMk id="64" creationId="{8BE065AD-14C9-48A5-91E0-DA1A45A99E48}"/>
          </ac:inkMkLst>
        </pc:inkChg>
        <pc:inkChg chg="mod">
          <ac:chgData name="#TAN YI JIE JOEL#" userId="fa998536-1e98-4016-98cb-2643a32dbc1c" providerId="ADAL" clId="{0A681423-535E-4592-9ABD-DC6D1AB4AE75}" dt="2021-11-05T13:12:13.135" v="3298" actId="1076"/>
          <ac:inkMkLst>
            <pc:docMk/>
            <pc:sldMk cId="3903127602" sldId="265"/>
            <ac:inkMk id="65" creationId="{6F34F5AA-D354-4D10-A152-1DBB43BC5244}"/>
          </ac:inkMkLst>
        </pc:inkChg>
        <pc:inkChg chg="mod">
          <ac:chgData name="#TAN YI JIE JOEL#" userId="fa998536-1e98-4016-98cb-2643a32dbc1c" providerId="ADAL" clId="{0A681423-535E-4592-9ABD-DC6D1AB4AE75}" dt="2021-11-05T13:12:13.135" v="3298" actId="1076"/>
          <ac:inkMkLst>
            <pc:docMk/>
            <pc:sldMk cId="3903127602" sldId="265"/>
            <ac:inkMk id="66" creationId="{AC738D97-73F1-4AEE-B8C3-733A1E05F2AA}"/>
          </ac:inkMkLst>
        </pc:inkChg>
        <pc:inkChg chg="mod">
          <ac:chgData name="#TAN YI JIE JOEL#" userId="fa998536-1e98-4016-98cb-2643a32dbc1c" providerId="ADAL" clId="{0A681423-535E-4592-9ABD-DC6D1AB4AE75}" dt="2021-11-05T13:12:13.135" v="3298" actId="1076"/>
          <ac:inkMkLst>
            <pc:docMk/>
            <pc:sldMk cId="3903127602" sldId="265"/>
            <ac:inkMk id="85" creationId="{CCA39713-5B02-4D0E-A08B-693FC3EF1B45}"/>
          </ac:inkMkLst>
        </pc:inkChg>
        <pc:inkChg chg="mod">
          <ac:chgData name="#TAN YI JIE JOEL#" userId="fa998536-1e98-4016-98cb-2643a32dbc1c" providerId="ADAL" clId="{0A681423-535E-4592-9ABD-DC6D1AB4AE75}" dt="2021-11-05T13:12:13.135" v="3298" actId="1076"/>
          <ac:inkMkLst>
            <pc:docMk/>
            <pc:sldMk cId="3903127602" sldId="265"/>
            <ac:inkMk id="86" creationId="{B3745B11-90D1-4426-B79D-0C0707DF71B9}"/>
          </ac:inkMkLst>
        </pc:inkChg>
        <pc:inkChg chg="mod">
          <ac:chgData name="#TAN YI JIE JOEL#" userId="fa998536-1e98-4016-98cb-2643a32dbc1c" providerId="ADAL" clId="{0A681423-535E-4592-9ABD-DC6D1AB4AE75}" dt="2021-11-05T13:12:13.135" v="3298" actId="1076"/>
          <ac:inkMkLst>
            <pc:docMk/>
            <pc:sldMk cId="3903127602" sldId="265"/>
            <ac:inkMk id="87" creationId="{85605985-BCD3-4149-926E-9D59639CD4A2}"/>
          </ac:inkMkLst>
        </pc:inkChg>
        <pc:inkChg chg="mod">
          <ac:chgData name="#TAN YI JIE JOEL#" userId="fa998536-1e98-4016-98cb-2643a32dbc1c" providerId="ADAL" clId="{0A681423-535E-4592-9ABD-DC6D1AB4AE75}" dt="2021-11-05T13:12:13.135" v="3298" actId="1076"/>
          <ac:inkMkLst>
            <pc:docMk/>
            <pc:sldMk cId="3903127602" sldId="265"/>
            <ac:inkMk id="88" creationId="{CFD4E029-C6D1-47A1-913C-90654BDAE450}"/>
          </ac:inkMkLst>
        </pc:inkChg>
        <pc:inkChg chg="mod">
          <ac:chgData name="#TAN YI JIE JOEL#" userId="fa998536-1e98-4016-98cb-2643a32dbc1c" providerId="ADAL" clId="{0A681423-535E-4592-9ABD-DC6D1AB4AE75}" dt="2021-11-05T13:12:13.135" v="3298" actId="1076"/>
          <ac:inkMkLst>
            <pc:docMk/>
            <pc:sldMk cId="3903127602" sldId="265"/>
            <ac:inkMk id="89" creationId="{54A5745C-6B60-4CB1-8E49-2D26D5E6756D}"/>
          </ac:inkMkLst>
        </pc:inkChg>
        <pc:inkChg chg="mod">
          <ac:chgData name="#TAN YI JIE JOEL#" userId="fa998536-1e98-4016-98cb-2643a32dbc1c" providerId="ADAL" clId="{0A681423-535E-4592-9ABD-DC6D1AB4AE75}" dt="2021-11-05T13:12:13.135" v="3298" actId="1076"/>
          <ac:inkMkLst>
            <pc:docMk/>
            <pc:sldMk cId="3903127602" sldId="265"/>
            <ac:inkMk id="90" creationId="{9FEFEA5C-2C97-4A2E-856E-9C937484EC26}"/>
          </ac:inkMkLst>
        </pc:inkChg>
        <pc:inkChg chg="mod">
          <ac:chgData name="#TAN YI JIE JOEL#" userId="fa998536-1e98-4016-98cb-2643a32dbc1c" providerId="ADAL" clId="{0A681423-535E-4592-9ABD-DC6D1AB4AE75}" dt="2021-11-05T13:12:13.135" v="3298" actId="1076"/>
          <ac:inkMkLst>
            <pc:docMk/>
            <pc:sldMk cId="3903127602" sldId="265"/>
            <ac:inkMk id="91" creationId="{90B7CB3A-9F4D-4BD3-ADA9-CFB712AA7E9A}"/>
          </ac:inkMkLst>
        </pc:inkChg>
        <pc:inkChg chg="mod">
          <ac:chgData name="#TAN YI JIE JOEL#" userId="fa998536-1e98-4016-98cb-2643a32dbc1c" providerId="ADAL" clId="{0A681423-535E-4592-9ABD-DC6D1AB4AE75}" dt="2021-11-05T13:12:13.135" v="3298" actId="1076"/>
          <ac:inkMkLst>
            <pc:docMk/>
            <pc:sldMk cId="3903127602" sldId="265"/>
            <ac:inkMk id="92" creationId="{DD0A7C7B-D615-4C61-97B2-49F1CEA02CF3}"/>
          </ac:inkMkLst>
        </pc:inkChg>
        <pc:inkChg chg="mod">
          <ac:chgData name="#TAN YI JIE JOEL#" userId="fa998536-1e98-4016-98cb-2643a32dbc1c" providerId="ADAL" clId="{0A681423-535E-4592-9ABD-DC6D1AB4AE75}" dt="2021-11-05T13:12:13.135" v="3298" actId="1076"/>
          <ac:inkMkLst>
            <pc:docMk/>
            <pc:sldMk cId="3903127602" sldId="265"/>
            <ac:inkMk id="93" creationId="{9A762D36-BABA-48DE-863A-7E2F2AD0C60F}"/>
          </ac:inkMkLst>
        </pc:inkChg>
        <pc:cxnChg chg="del mod">
          <ac:chgData name="#TAN YI JIE JOEL#" userId="fa998536-1e98-4016-98cb-2643a32dbc1c" providerId="ADAL" clId="{0A681423-535E-4592-9ABD-DC6D1AB4AE75}" dt="2021-11-07T13:18:23.614" v="4477" actId="478"/>
          <ac:cxnSpMkLst>
            <pc:docMk/>
            <pc:sldMk cId="3903127602" sldId="265"/>
            <ac:cxnSpMk id="82" creationId="{610C4AF5-182A-4B53-940C-3BB577486BFB}"/>
          </ac:cxnSpMkLst>
        </pc:cxnChg>
        <pc:cxnChg chg="mod">
          <ac:chgData name="#TAN YI JIE JOEL#" userId="fa998536-1e98-4016-98cb-2643a32dbc1c" providerId="ADAL" clId="{0A681423-535E-4592-9ABD-DC6D1AB4AE75}" dt="2021-11-05T13:12:13.135" v="3298" actId="1076"/>
          <ac:cxnSpMkLst>
            <pc:docMk/>
            <pc:sldMk cId="3903127602" sldId="265"/>
            <ac:cxnSpMk id="100" creationId="{E8D5C2C6-96B6-4B41-94D4-86A1A736233F}"/>
          </ac:cxnSpMkLst>
        </pc:cxnChg>
        <pc:cxnChg chg="mod">
          <ac:chgData name="#TAN YI JIE JOEL#" userId="fa998536-1e98-4016-98cb-2643a32dbc1c" providerId="ADAL" clId="{0A681423-535E-4592-9ABD-DC6D1AB4AE75}" dt="2021-11-05T13:12:13.135" v="3298" actId="1076"/>
          <ac:cxnSpMkLst>
            <pc:docMk/>
            <pc:sldMk cId="3903127602" sldId="265"/>
            <ac:cxnSpMk id="101" creationId="{66727E9E-34C2-46C1-BED4-C321EA7D3042}"/>
          </ac:cxnSpMkLst>
        </pc:cxnChg>
        <pc:cxnChg chg="mod">
          <ac:chgData name="#TAN YI JIE JOEL#" userId="fa998536-1e98-4016-98cb-2643a32dbc1c" providerId="ADAL" clId="{0A681423-535E-4592-9ABD-DC6D1AB4AE75}" dt="2021-11-05T13:12:13.135" v="3298" actId="1076"/>
          <ac:cxnSpMkLst>
            <pc:docMk/>
            <pc:sldMk cId="3903127602" sldId="265"/>
            <ac:cxnSpMk id="102" creationId="{1AF3E811-440E-4E60-8FA2-4DAC0F4D3884}"/>
          </ac:cxnSpMkLst>
        </pc:cxnChg>
        <pc:cxnChg chg="mod">
          <ac:chgData name="#TAN YI JIE JOEL#" userId="fa998536-1e98-4016-98cb-2643a32dbc1c" providerId="ADAL" clId="{0A681423-535E-4592-9ABD-DC6D1AB4AE75}" dt="2021-11-05T13:12:13.135" v="3298" actId="1076"/>
          <ac:cxnSpMkLst>
            <pc:docMk/>
            <pc:sldMk cId="3903127602" sldId="265"/>
            <ac:cxnSpMk id="103" creationId="{927D0EFE-55D6-433D-9CFA-305CE5040F98}"/>
          </ac:cxnSpMkLst>
        </pc:cxnChg>
        <pc:cxnChg chg="mod">
          <ac:chgData name="#TAN YI JIE JOEL#" userId="fa998536-1e98-4016-98cb-2643a32dbc1c" providerId="ADAL" clId="{0A681423-535E-4592-9ABD-DC6D1AB4AE75}" dt="2021-11-05T13:12:13.135" v="3298" actId="1076"/>
          <ac:cxnSpMkLst>
            <pc:docMk/>
            <pc:sldMk cId="3903127602" sldId="265"/>
            <ac:cxnSpMk id="104" creationId="{824C9748-F373-45E7-B1CE-ABE572E8B8C8}"/>
          </ac:cxnSpMkLst>
        </pc:cxnChg>
        <pc:cxnChg chg="mod">
          <ac:chgData name="#TAN YI JIE JOEL#" userId="fa998536-1e98-4016-98cb-2643a32dbc1c" providerId="ADAL" clId="{0A681423-535E-4592-9ABD-DC6D1AB4AE75}" dt="2021-11-05T13:12:13.135" v="3298" actId="1076"/>
          <ac:cxnSpMkLst>
            <pc:docMk/>
            <pc:sldMk cId="3903127602" sldId="265"/>
            <ac:cxnSpMk id="105" creationId="{25A643ED-F191-4E14-8565-A32CC150FA8C}"/>
          </ac:cxnSpMkLst>
        </pc:cxnChg>
        <pc:cxnChg chg="mod">
          <ac:chgData name="#TAN YI JIE JOEL#" userId="fa998536-1e98-4016-98cb-2643a32dbc1c" providerId="ADAL" clId="{0A681423-535E-4592-9ABD-DC6D1AB4AE75}" dt="2021-11-05T13:12:13.135" v="3298" actId="1076"/>
          <ac:cxnSpMkLst>
            <pc:docMk/>
            <pc:sldMk cId="3903127602" sldId="265"/>
            <ac:cxnSpMk id="106" creationId="{717744B4-7090-4117-AAA9-751211C33D59}"/>
          </ac:cxnSpMkLst>
        </pc:cxnChg>
        <pc:cxnChg chg="mod">
          <ac:chgData name="#TAN YI JIE JOEL#" userId="fa998536-1e98-4016-98cb-2643a32dbc1c" providerId="ADAL" clId="{0A681423-535E-4592-9ABD-DC6D1AB4AE75}" dt="2021-11-05T13:12:13.135" v="3298" actId="1076"/>
          <ac:cxnSpMkLst>
            <pc:docMk/>
            <pc:sldMk cId="3903127602" sldId="265"/>
            <ac:cxnSpMk id="107" creationId="{92926AD2-9231-4778-A8E1-1390C5E99851}"/>
          </ac:cxnSpMkLst>
        </pc:cxnChg>
        <pc:cxnChg chg="mod">
          <ac:chgData name="#TAN YI JIE JOEL#" userId="fa998536-1e98-4016-98cb-2643a32dbc1c" providerId="ADAL" clId="{0A681423-535E-4592-9ABD-DC6D1AB4AE75}" dt="2021-11-05T13:12:13.135" v="3298" actId="1076"/>
          <ac:cxnSpMkLst>
            <pc:docMk/>
            <pc:sldMk cId="3903127602" sldId="265"/>
            <ac:cxnSpMk id="108" creationId="{B4601094-5A1C-4594-A59D-3E5DCE9296F5}"/>
          </ac:cxnSpMkLst>
        </pc:cxnChg>
        <pc:cxnChg chg="mod">
          <ac:chgData name="#TAN YI JIE JOEL#" userId="fa998536-1e98-4016-98cb-2643a32dbc1c" providerId="ADAL" clId="{0A681423-535E-4592-9ABD-DC6D1AB4AE75}" dt="2021-11-05T13:12:13.135" v="3298" actId="1076"/>
          <ac:cxnSpMkLst>
            <pc:docMk/>
            <pc:sldMk cId="3903127602" sldId="265"/>
            <ac:cxnSpMk id="109" creationId="{1E7AB7BE-6495-4E37-A617-45B7244A335C}"/>
          </ac:cxnSpMkLst>
        </pc:cxnChg>
        <pc:cxnChg chg="mod">
          <ac:chgData name="#TAN YI JIE JOEL#" userId="fa998536-1e98-4016-98cb-2643a32dbc1c" providerId="ADAL" clId="{0A681423-535E-4592-9ABD-DC6D1AB4AE75}" dt="2021-11-05T13:12:13.135" v="3298" actId="1076"/>
          <ac:cxnSpMkLst>
            <pc:docMk/>
            <pc:sldMk cId="3903127602" sldId="265"/>
            <ac:cxnSpMk id="114" creationId="{17C77137-493A-4FA3-978F-8900410857E7}"/>
          </ac:cxnSpMkLst>
        </pc:cxnChg>
        <pc:cxnChg chg="mod">
          <ac:chgData name="#TAN YI JIE JOEL#" userId="fa998536-1e98-4016-98cb-2643a32dbc1c" providerId="ADAL" clId="{0A681423-535E-4592-9ABD-DC6D1AB4AE75}" dt="2021-11-05T13:12:13.135" v="3298" actId="1076"/>
          <ac:cxnSpMkLst>
            <pc:docMk/>
            <pc:sldMk cId="3903127602" sldId="265"/>
            <ac:cxnSpMk id="115" creationId="{AD36A68E-58EF-4E01-B6CD-47EA984F7F8F}"/>
          </ac:cxnSpMkLst>
        </pc:cxnChg>
        <pc:cxnChg chg="mod">
          <ac:chgData name="#TAN YI JIE JOEL#" userId="fa998536-1e98-4016-98cb-2643a32dbc1c" providerId="ADAL" clId="{0A681423-535E-4592-9ABD-DC6D1AB4AE75}" dt="2021-11-05T13:12:13.135" v="3298" actId="1076"/>
          <ac:cxnSpMkLst>
            <pc:docMk/>
            <pc:sldMk cId="3903127602" sldId="265"/>
            <ac:cxnSpMk id="116" creationId="{633B2DB1-9667-4B43-A198-5789792C4D5E}"/>
          </ac:cxnSpMkLst>
        </pc:cxnChg>
      </pc:sldChg>
      <pc:sldChg chg="addSp delSp modSp add mod">
        <pc:chgData name="#TAN YI JIE JOEL#" userId="fa998536-1e98-4016-98cb-2643a32dbc1c" providerId="ADAL" clId="{0A681423-535E-4592-9ABD-DC6D1AB4AE75}" dt="2021-11-08T10:28:17.149" v="8873" actId="1076"/>
        <pc:sldMkLst>
          <pc:docMk/>
          <pc:sldMk cId="3721941527" sldId="266"/>
        </pc:sldMkLst>
        <pc:spChg chg="add del">
          <ac:chgData name="#TAN YI JIE JOEL#" userId="fa998536-1e98-4016-98cb-2643a32dbc1c" providerId="ADAL" clId="{0A681423-535E-4592-9ABD-DC6D1AB4AE75}" dt="2021-11-05T12:55:57.932" v="2774" actId="478"/>
          <ac:spMkLst>
            <pc:docMk/>
            <pc:sldMk cId="3721941527" sldId="266"/>
            <ac:spMk id="4" creationId="{7A0681B4-EEA1-45D4-8627-F09C40A771B6}"/>
          </ac:spMkLst>
        </pc:spChg>
        <pc:spChg chg="mod">
          <ac:chgData name="#TAN YI JIE JOEL#" userId="fa998536-1e98-4016-98cb-2643a32dbc1c" providerId="ADAL" clId="{0A681423-535E-4592-9ABD-DC6D1AB4AE75}" dt="2021-11-05T12:56:06.661" v="2778" actId="1076"/>
          <ac:spMkLst>
            <pc:docMk/>
            <pc:sldMk cId="3721941527" sldId="266"/>
            <ac:spMk id="13" creationId="{C577EF5E-788D-4DE4-A9D0-9E26BA39915D}"/>
          </ac:spMkLst>
        </pc:spChg>
        <pc:spChg chg="mod">
          <ac:chgData name="#TAN YI JIE JOEL#" userId="fa998536-1e98-4016-98cb-2643a32dbc1c" providerId="ADAL" clId="{0A681423-535E-4592-9ABD-DC6D1AB4AE75}" dt="2021-11-05T12:56:06.661" v="2778" actId="1076"/>
          <ac:spMkLst>
            <pc:docMk/>
            <pc:sldMk cId="3721941527" sldId="266"/>
            <ac:spMk id="14" creationId="{61390C0A-2680-4B0E-BF64-33E6694681D0}"/>
          </ac:spMkLst>
        </pc:spChg>
        <pc:spChg chg="mod">
          <ac:chgData name="#TAN YI JIE JOEL#" userId="fa998536-1e98-4016-98cb-2643a32dbc1c" providerId="ADAL" clId="{0A681423-535E-4592-9ABD-DC6D1AB4AE75}" dt="2021-11-05T12:56:06.661" v="2778" actId="1076"/>
          <ac:spMkLst>
            <pc:docMk/>
            <pc:sldMk cId="3721941527" sldId="266"/>
            <ac:spMk id="15" creationId="{CBAE9C90-D96E-4690-B947-74BDB1FBF570}"/>
          </ac:spMkLst>
        </pc:spChg>
        <pc:spChg chg="mod">
          <ac:chgData name="#TAN YI JIE JOEL#" userId="fa998536-1e98-4016-98cb-2643a32dbc1c" providerId="ADAL" clId="{0A681423-535E-4592-9ABD-DC6D1AB4AE75}" dt="2021-11-05T12:56:06.661" v="2778" actId="1076"/>
          <ac:spMkLst>
            <pc:docMk/>
            <pc:sldMk cId="3721941527" sldId="266"/>
            <ac:spMk id="16" creationId="{8D87EA07-CC50-4F75-AFB7-A9FF60ED96E1}"/>
          </ac:spMkLst>
        </pc:spChg>
        <pc:spChg chg="mod">
          <ac:chgData name="#TAN YI JIE JOEL#" userId="fa998536-1e98-4016-98cb-2643a32dbc1c" providerId="ADAL" clId="{0A681423-535E-4592-9ABD-DC6D1AB4AE75}" dt="2021-11-05T12:56:06.661" v="2778" actId="1076"/>
          <ac:spMkLst>
            <pc:docMk/>
            <pc:sldMk cId="3721941527" sldId="266"/>
            <ac:spMk id="18" creationId="{09D730EC-DBD7-4A2F-B96E-17968C605A4B}"/>
          </ac:spMkLst>
        </pc:spChg>
        <pc:spChg chg="mod">
          <ac:chgData name="#TAN YI JIE JOEL#" userId="fa998536-1e98-4016-98cb-2643a32dbc1c" providerId="ADAL" clId="{0A681423-535E-4592-9ABD-DC6D1AB4AE75}" dt="2021-11-05T12:56:06.661" v="2778" actId="1076"/>
          <ac:spMkLst>
            <pc:docMk/>
            <pc:sldMk cId="3721941527" sldId="266"/>
            <ac:spMk id="19" creationId="{EBD454E2-F9E9-4D55-9147-AC20739BFC5C}"/>
          </ac:spMkLst>
        </pc:spChg>
        <pc:spChg chg="mod">
          <ac:chgData name="#TAN YI JIE JOEL#" userId="fa998536-1e98-4016-98cb-2643a32dbc1c" providerId="ADAL" clId="{0A681423-535E-4592-9ABD-DC6D1AB4AE75}" dt="2021-11-05T12:56:06.661" v="2778" actId="1076"/>
          <ac:spMkLst>
            <pc:docMk/>
            <pc:sldMk cId="3721941527" sldId="266"/>
            <ac:spMk id="20" creationId="{FB99D901-B07D-492F-939D-3CFB49409A97}"/>
          </ac:spMkLst>
        </pc:spChg>
        <pc:spChg chg="mod">
          <ac:chgData name="#TAN YI JIE JOEL#" userId="fa998536-1e98-4016-98cb-2643a32dbc1c" providerId="ADAL" clId="{0A681423-535E-4592-9ABD-DC6D1AB4AE75}" dt="2021-11-05T12:56:06.661" v="2778" actId="1076"/>
          <ac:spMkLst>
            <pc:docMk/>
            <pc:sldMk cId="3721941527" sldId="266"/>
            <ac:spMk id="21" creationId="{E7BE5091-7542-441B-B593-A0F73756E570}"/>
          </ac:spMkLst>
        </pc:spChg>
        <pc:spChg chg="mod">
          <ac:chgData name="#TAN YI JIE JOEL#" userId="fa998536-1e98-4016-98cb-2643a32dbc1c" providerId="ADAL" clId="{0A681423-535E-4592-9ABD-DC6D1AB4AE75}" dt="2021-11-05T12:56:06.661" v="2778" actId="1076"/>
          <ac:spMkLst>
            <pc:docMk/>
            <pc:sldMk cId="3721941527" sldId="266"/>
            <ac:spMk id="24" creationId="{2B01E4F2-EFDF-401B-A7EC-6C9FEFF8BA42}"/>
          </ac:spMkLst>
        </pc:spChg>
        <pc:spChg chg="mod">
          <ac:chgData name="#TAN YI JIE JOEL#" userId="fa998536-1e98-4016-98cb-2643a32dbc1c" providerId="ADAL" clId="{0A681423-535E-4592-9ABD-DC6D1AB4AE75}" dt="2021-11-05T12:56:06.661" v="2778" actId="1076"/>
          <ac:spMkLst>
            <pc:docMk/>
            <pc:sldMk cId="3721941527" sldId="266"/>
            <ac:spMk id="27" creationId="{29C92BE5-BEC5-4F45-ADD8-1507F293F661}"/>
          </ac:spMkLst>
        </pc:spChg>
        <pc:spChg chg="mod">
          <ac:chgData name="#TAN YI JIE JOEL#" userId="fa998536-1e98-4016-98cb-2643a32dbc1c" providerId="ADAL" clId="{0A681423-535E-4592-9ABD-DC6D1AB4AE75}" dt="2021-11-05T12:56:06.661" v="2778" actId="1076"/>
          <ac:spMkLst>
            <pc:docMk/>
            <pc:sldMk cId="3721941527" sldId="266"/>
            <ac:spMk id="29" creationId="{2A6B8BBD-B270-4658-99D1-2E7A858AFC83}"/>
          </ac:spMkLst>
        </pc:spChg>
        <pc:spChg chg="mod">
          <ac:chgData name="#TAN YI JIE JOEL#" userId="fa998536-1e98-4016-98cb-2643a32dbc1c" providerId="ADAL" clId="{0A681423-535E-4592-9ABD-DC6D1AB4AE75}" dt="2021-11-05T12:56:06.661" v="2778" actId="1076"/>
          <ac:spMkLst>
            <pc:docMk/>
            <pc:sldMk cId="3721941527" sldId="266"/>
            <ac:spMk id="36" creationId="{7AABF97C-30A5-48DC-8F9B-FB0EFBACA016}"/>
          </ac:spMkLst>
        </pc:spChg>
        <pc:spChg chg="mod">
          <ac:chgData name="#TAN YI JIE JOEL#" userId="fa998536-1e98-4016-98cb-2643a32dbc1c" providerId="ADAL" clId="{0A681423-535E-4592-9ABD-DC6D1AB4AE75}" dt="2021-11-05T12:56:06.661" v="2778" actId="1076"/>
          <ac:spMkLst>
            <pc:docMk/>
            <pc:sldMk cId="3721941527" sldId="266"/>
            <ac:spMk id="39" creationId="{CA2BF15F-EE17-4A5C-BF8B-0E80BD729A68}"/>
          </ac:spMkLst>
        </pc:spChg>
        <pc:spChg chg="mod">
          <ac:chgData name="#TAN YI JIE JOEL#" userId="fa998536-1e98-4016-98cb-2643a32dbc1c" providerId="ADAL" clId="{0A681423-535E-4592-9ABD-DC6D1AB4AE75}" dt="2021-11-05T12:56:06.661" v="2778" actId="1076"/>
          <ac:spMkLst>
            <pc:docMk/>
            <pc:sldMk cId="3721941527" sldId="266"/>
            <ac:spMk id="41" creationId="{6DC766F5-6884-4F2D-873A-7E0CBFB3C74F}"/>
          </ac:spMkLst>
        </pc:spChg>
        <pc:spChg chg="mod">
          <ac:chgData name="#TAN YI JIE JOEL#" userId="fa998536-1e98-4016-98cb-2643a32dbc1c" providerId="ADAL" clId="{0A681423-535E-4592-9ABD-DC6D1AB4AE75}" dt="2021-11-05T12:56:06.661" v="2778" actId="1076"/>
          <ac:spMkLst>
            <pc:docMk/>
            <pc:sldMk cId="3721941527" sldId="266"/>
            <ac:spMk id="77" creationId="{80B99A04-129C-419F-B830-41F7784EC146}"/>
          </ac:spMkLst>
        </pc:spChg>
        <pc:spChg chg="mod">
          <ac:chgData name="#TAN YI JIE JOEL#" userId="fa998536-1e98-4016-98cb-2643a32dbc1c" providerId="ADAL" clId="{0A681423-535E-4592-9ABD-DC6D1AB4AE75}" dt="2021-11-05T12:56:06.661" v="2778" actId="1076"/>
          <ac:spMkLst>
            <pc:docMk/>
            <pc:sldMk cId="3721941527" sldId="266"/>
            <ac:spMk id="78" creationId="{0D4C11A7-AFC5-4D11-B7A6-468975855C25}"/>
          </ac:spMkLst>
        </pc:spChg>
        <pc:spChg chg="mod">
          <ac:chgData name="#TAN YI JIE JOEL#" userId="fa998536-1e98-4016-98cb-2643a32dbc1c" providerId="ADAL" clId="{0A681423-535E-4592-9ABD-DC6D1AB4AE75}" dt="2021-11-05T12:56:06.661" v="2778" actId="1076"/>
          <ac:spMkLst>
            <pc:docMk/>
            <pc:sldMk cId="3721941527" sldId="266"/>
            <ac:spMk id="79" creationId="{AA0C118E-D70A-4447-9412-2FD5C6713DE8}"/>
          </ac:spMkLst>
        </pc:spChg>
        <pc:spChg chg="mod">
          <ac:chgData name="#TAN YI JIE JOEL#" userId="fa998536-1e98-4016-98cb-2643a32dbc1c" providerId="ADAL" clId="{0A681423-535E-4592-9ABD-DC6D1AB4AE75}" dt="2021-11-05T12:56:06.661" v="2778" actId="1076"/>
          <ac:spMkLst>
            <pc:docMk/>
            <pc:sldMk cId="3721941527" sldId="266"/>
            <ac:spMk id="81" creationId="{47E2892F-AF72-4F3F-8E70-771E51F7DCDC}"/>
          </ac:spMkLst>
        </pc:spChg>
        <pc:spChg chg="mod">
          <ac:chgData name="#TAN YI JIE JOEL#" userId="fa998536-1e98-4016-98cb-2643a32dbc1c" providerId="ADAL" clId="{0A681423-535E-4592-9ABD-DC6D1AB4AE75}" dt="2021-11-05T12:56:06.661" v="2778" actId="1076"/>
          <ac:spMkLst>
            <pc:docMk/>
            <pc:sldMk cId="3721941527" sldId="266"/>
            <ac:spMk id="83" creationId="{886A587D-2163-43A3-AD14-133242081E2D}"/>
          </ac:spMkLst>
        </pc:spChg>
        <pc:spChg chg="mod">
          <ac:chgData name="#TAN YI JIE JOEL#" userId="fa998536-1e98-4016-98cb-2643a32dbc1c" providerId="ADAL" clId="{0A681423-535E-4592-9ABD-DC6D1AB4AE75}" dt="2021-11-05T12:56:06.661" v="2778" actId="1076"/>
          <ac:spMkLst>
            <pc:docMk/>
            <pc:sldMk cId="3721941527" sldId="266"/>
            <ac:spMk id="95" creationId="{55C8CE96-52AA-4747-B80D-EB86A7873871}"/>
          </ac:spMkLst>
        </pc:spChg>
        <pc:spChg chg="mod">
          <ac:chgData name="#TAN YI JIE JOEL#" userId="fa998536-1e98-4016-98cb-2643a32dbc1c" providerId="ADAL" clId="{0A681423-535E-4592-9ABD-DC6D1AB4AE75}" dt="2021-11-05T12:56:06.661" v="2778" actId="1076"/>
          <ac:spMkLst>
            <pc:docMk/>
            <pc:sldMk cId="3721941527" sldId="266"/>
            <ac:spMk id="99" creationId="{2AD34231-696C-446A-B823-5C3C48F6B9F6}"/>
          </ac:spMkLst>
        </pc:spChg>
        <pc:spChg chg="mod">
          <ac:chgData name="#TAN YI JIE JOEL#" userId="fa998536-1e98-4016-98cb-2643a32dbc1c" providerId="ADAL" clId="{0A681423-535E-4592-9ABD-DC6D1AB4AE75}" dt="2021-11-05T12:56:06.661" v="2778" actId="1076"/>
          <ac:spMkLst>
            <pc:docMk/>
            <pc:sldMk cId="3721941527" sldId="266"/>
            <ac:spMk id="110" creationId="{F1724EC9-A5B1-4BE9-BBB8-EFE33910E42D}"/>
          </ac:spMkLst>
        </pc:spChg>
        <pc:spChg chg="mod">
          <ac:chgData name="#TAN YI JIE JOEL#" userId="fa998536-1e98-4016-98cb-2643a32dbc1c" providerId="ADAL" clId="{0A681423-535E-4592-9ABD-DC6D1AB4AE75}" dt="2021-11-05T12:56:06.661" v="2778" actId="1076"/>
          <ac:spMkLst>
            <pc:docMk/>
            <pc:sldMk cId="3721941527" sldId="266"/>
            <ac:spMk id="111" creationId="{60CDEF51-8E26-443B-9847-113F13A1FC10}"/>
          </ac:spMkLst>
        </pc:spChg>
        <pc:spChg chg="mod">
          <ac:chgData name="#TAN YI JIE JOEL#" userId="fa998536-1e98-4016-98cb-2643a32dbc1c" providerId="ADAL" clId="{0A681423-535E-4592-9ABD-DC6D1AB4AE75}" dt="2021-11-05T12:56:06.661" v="2778" actId="1076"/>
          <ac:spMkLst>
            <pc:docMk/>
            <pc:sldMk cId="3721941527" sldId="266"/>
            <ac:spMk id="112" creationId="{7D4342F6-6E70-474D-A8F1-A3BB70F7E19F}"/>
          </ac:spMkLst>
        </pc:spChg>
        <pc:spChg chg="mod">
          <ac:chgData name="#TAN YI JIE JOEL#" userId="fa998536-1e98-4016-98cb-2643a32dbc1c" providerId="ADAL" clId="{0A681423-535E-4592-9ABD-DC6D1AB4AE75}" dt="2021-11-05T12:56:06.661" v="2778" actId="1076"/>
          <ac:spMkLst>
            <pc:docMk/>
            <pc:sldMk cId="3721941527" sldId="266"/>
            <ac:spMk id="116" creationId="{7B1F45A0-6550-4B52-A411-B257FD68C8EF}"/>
          </ac:spMkLst>
        </pc:spChg>
        <pc:spChg chg="mod">
          <ac:chgData name="#TAN YI JIE JOEL#" userId="fa998536-1e98-4016-98cb-2643a32dbc1c" providerId="ADAL" clId="{0A681423-535E-4592-9ABD-DC6D1AB4AE75}" dt="2021-11-05T12:56:06.661" v="2778" actId="1076"/>
          <ac:spMkLst>
            <pc:docMk/>
            <pc:sldMk cId="3721941527" sldId="266"/>
            <ac:spMk id="118" creationId="{873E9394-FEFD-4AB6-B471-BED94340E02B}"/>
          </ac:spMkLst>
        </pc:spChg>
        <pc:spChg chg="mod">
          <ac:chgData name="#TAN YI JIE JOEL#" userId="fa998536-1e98-4016-98cb-2643a32dbc1c" providerId="ADAL" clId="{0A681423-535E-4592-9ABD-DC6D1AB4AE75}" dt="2021-11-05T12:56:06.661" v="2778" actId="1076"/>
          <ac:spMkLst>
            <pc:docMk/>
            <pc:sldMk cId="3721941527" sldId="266"/>
            <ac:spMk id="119" creationId="{F3F5C43A-A731-4436-99E7-1842AD00FF0E}"/>
          </ac:spMkLst>
        </pc:spChg>
        <pc:spChg chg="mod">
          <ac:chgData name="#TAN YI JIE JOEL#" userId="fa998536-1e98-4016-98cb-2643a32dbc1c" providerId="ADAL" clId="{0A681423-535E-4592-9ABD-DC6D1AB4AE75}" dt="2021-11-05T12:56:06.661" v="2778" actId="1076"/>
          <ac:spMkLst>
            <pc:docMk/>
            <pc:sldMk cId="3721941527" sldId="266"/>
            <ac:spMk id="121" creationId="{39961968-BB4E-4C12-B020-85A521E06073}"/>
          </ac:spMkLst>
        </pc:spChg>
        <pc:spChg chg="mod">
          <ac:chgData name="#TAN YI JIE JOEL#" userId="fa998536-1e98-4016-98cb-2643a32dbc1c" providerId="ADAL" clId="{0A681423-535E-4592-9ABD-DC6D1AB4AE75}" dt="2021-11-05T12:56:06.661" v="2778" actId="1076"/>
          <ac:spMkLst>
            <pc:docMk/>
            <pc:sldMk cId="3721941527" sldId="266"/>
            <ac:spMk id="122" creationId="{BA1113EF-89A6-4D17-BF82-85FD46AD9DEF}"/>
          </ac:spMkLst>
        </pc:spChg>
        <pc:spChg chg="mod">
          <ac:chgData name="#TAN YI JIE JOEL#" userId="fa998536-1e98-4016-98cb-2643a32dbc1c" providerId="ADAL" clId="{0A681423-535E-4592-9ABD-DC6D1AB4AE75}" dt="2021-11-05T12:56:06.661" v="2778" actId="1076"/>
          <ac:spMkLst>
            <pc:docMk/>
            <pc:sldMk cId="3721941527" sldId="266"/>
            <ac:spMk id="125" creationId="{648EA080-D2ED-4E18-832D-F1C67A5995F9}"/>
          </ac:spMkLst>
        </pc:spChg>
        <pc:spChg chg="mod">
          <ac:chgData name="#TAN YI JIE JOEL#" userId="fa998536-1e98-4016-98cb-2643a32dbc1c" providerId="ADAL" clId="{0A681423-535E-4592-9ABD-DC6D1AB4AE75}" dt="2021-11-05T12:56:06.661" v="2778" actId="1076"/>
          <ac:spMkLst>
            <pc:docMk/>
            <pc:sldMk cId="3721941527" sldId="266"/>
            <ac:spMk id="126" creationId="{2B0E94D3-A8C0-4DE1-A1D1-1EF44A132249}"/>
          </ac:spMkLst>
        </pc:spChg>
        <pc:spChg chg="mod">
          <ac:chgData name="#TAN YI JIE JOEL#" userId="fa998536-1e98-4016-98cb-2643a32dbc1c" providerId="ADAL" clId="{0A681423-535E-4592-9ABD-DC6D1AB4AE75}" dt="2021-11-05T12:56:06.661" v="2778" actId="1076"/>
          <ac:spMkLst>
            <pc:docMk/>
            <pc:sldMk cId="3721941527" sldId="266"/>
            <ac:spMk id="127" creationId="{E4E04D2B-998A-450B-A88C-398B45546F04}"/>
          </ac:spMkLst>
        </pc:spChg>
        <pc:spChg chg="mod">
          <ac:chgData name="#TAN YI JIE JOEL#" userId="fa998536-1e98-4016-98cb-2643a32dbc1c" providerId="ADAL" clId="{0A681423-535E-4592-9ABD-DC6D1AB4AE75}" dt="2021-11-05T12:56:06.661" v="2778" actId="1076"/>
          <ac:spMkLst>
            <pc:docMk/>
            <pc:sldMk cId="3721941527" sldId="266"/>
            <ac:spMk id="128" creationId="{C52E1A10-36E6-4EAF-8CFB-EA10B5BD0CBD}"/>
          </ac:spMkLst>
        </pc:spChg>
        <pc:spChg chg="mod">
          <ac:chgData name="#TAN YI JIE JOEL#" userId="fa998536-1e98-4016-98cb-2643a32dbc1c" providerId="ADAL" clId="{0A681423-535E-4592-9ABD-DC6D1AB4AE75}" dt="2021-11-05T12:56:06.661" v="2778" actId="1076"/>
          <ac:spMkLst>
            <pc:docMk/>
            <pc:sldMk cId="3721941527" sldId="266"/>
            <ac:spMk id="129" creationId="{188400FE-F41C-4664-B7B0-4858B7AED9A3}"/>
          </ac:spMkLst>
        </pc:spChg>
        <pc:spChg chg="mod">
          <ac:chgData name="#TAN YI JIE JOEL#" userId="fa998536-1e98-4016-98cb-2643a32dbc1c" providerId="ADAL" clId="{0A681423-535E-4592-9ABD-DC6D1AB4AE75}" dt="2021-11-05T12:56:06.661" v="2778" actId="1076"/>
          <ac:spMkLst>
            <pc:docMk/>
            <pc:sldMk cId="3721941527" sldId="266"/>
            <ac:spMk id="130" creationId="{41EA94DD-D1AF-4105-B0F3-2F14459F7DC3}"/>
          </ac:spMkLst>
        </pc:spChg>
        <pc:spChg chg="mod">
          <ac:chgData name="#TAN YI JIE JOEL#" userId="fa998536-1e98-4016-98cb-2643a32dbc1c" providerId="ADAL" clId="{0A681423-535E-4592-9ABD-DC6D1AB4AE75}" dt="2021-11-05T12:56:52.976" v="2795"/>
          <ac:spMkLst>
            <pc:docMk/>
            <pc:sldMk cId="3721941527" sldId="266"/>
            <ac:spMk id="133" creationId="{F1E268B0-5A56-4D08-87FC-07B197C54170}"/>
          </ac:spMkLst>
        </pc:spChg>
        <pc:spChg chg="mod">
          <ac:chgData name="#TAN YI JIE JOEL#" userId="fa998536-1e98-4016-98cb-2643a32dbc1c" providerId="ADAL" clId="{0A681423-535E-4592-9ABD-DC6D1AB4AE75}" dt="2021-11-05T12:56:52.976" v="2795"/>
          <ac:spMkLst>
            <pc:docMk/>
            <pc:sldMk cId="3721941527" sldId="266"/>
            <ac:spMk id="134" creationId="{D034A536-02FD-43B1-848C-3BAA3AD0E176}"/>
          </ac:spMkLst>
        </pc:spChg>
        <pc:spChg chg="mod">
          <ac:chgData name="#TAN YI JIE JOEL#" userId="fa998536-1e98-4016-98cb-2643a32dbc1c" providerId="ADAL" clId="{0A681423-535E-4592-9ABD-DC6D1AB4AE75}" dt="2021-11-05T12:56:52.976" v="2795"/>
          <ac:spMkLst>
            <pc:docMk/>
            <pc:sldMk cId="3721941527" sldId="266"/>
            <ac:spMk id="135" creationId="{4DB3607E-1EFF-4643-A81A-83B11137C301}"/>
          </ac:spMkLst>
        </pc:spChg>
        <pc:spChg chg="mod">
          <ac:chgData name="#TAN YI JIE JOEL#" userId="fa998536-1e98-4016-98cb-2643a32dbc1c" providerId="ADAL" clId="{0A681423-535E-4592-9ABD-DC6D1AB4AE75}" dt="2021-11-08T10:28:17.149" v="8873" actId="1076"/>
          <ac:spMkLst>
            <pc:docMk/>
            <pc:sldMk cId="3721941527" sldId="266"/>
            <ac:spMk id="138" creationId="{B798760E-57AD-4609-B542-951FC74790AD}"/>
          </ac:spMkLst>
        </pc:spChg>
        <pc:spChg chg="add del mod">
          <ac:chgData name="#TAN YI JIE JOEL#" userId="fa998536-1e98-4016-98cb-2643a32dbc1c" providerId="ADAL" clId="{0A681423-535E-4592-9ABD-DC6D1AB4AE75}" dt="2021-11-05T12:57:44.370" v="2808" actId="478"/>
          <ac:spMkLst>
            <pc:docMk/>
            <pc:sldMk cId="3721941527" sldId="266"/>
            <ac:spMk id="139" creationId="{9C3CA406-4089-4A22-847E-67DEE09B37AC}"/>
          </ac:spMkLst>
        </pc:spChg>
        <pc:spChg chg="mod">
          <ac:chgData name="#TAN YI JIE JOEL#" userId="fa998536-1e98-4016-98cb-2643a32dbc1c" providerId="ADAL" clId="{0A681423-535E-4592-9ABD-DC6D1AB4AE75}" dt="2021-11-05T13:05:55.050" v="3186" actId="1076"/>
          <ac:spMkLst>
            <pc:docMk/>
            <pc:sldMk cId="3721941527" sldId="266"/>
            <ac:spMk id="140" creationId="{48263C2B-EAE9-4119-9A98-98C7571C0DF6}"/>
          </ac:spMkLst>
        </pc:spChg>
        <pc:spChg chg="add del mod">
          <ac:chgData name="#TAN YI JIE JOEL#" userId="fa998536-1e98-4016-98cb-2643a32dbc1c" providerId="ADAL" clId="{0A681423-535E-4592-9ABD-DC6D1AB4AE75}" dt="2021-11-05T13:18:33.889" v="3584" actId="1076"/>
          <ac:spMkLst>
            <pc:docMk/>
            <pc:sldMk cId="3721941527" sldId="266"/>
            <ac:spMk id="141" creationId="{E32F1972-CE5F-4867-AD79-A4B76304D772}"/>
          </ac:spMkLst>
        </pc:spChg>
        <pc:spChg chg="add mod ord">
          <ac:chgData name="#TAN YI JIE JOEL#" userId="fa998536-1e98-4016-98cb-2643a32dbc1c" providerId="ADAL" clId="{0A681423-535E-4592-9ABD-DC6D1AB4AE75}" dt="2021-11-05T13:20:52.228" v="3601" actId="167"/>
          <ac:spMkLst>
            <pc:docMk/>
            <pc:sldMk cId="3721941527" sldId="266"/>
            <ac:spMk id="156" creationId="{6C91F870-F9D4-46CA-BD80-C02143F10F05}"/>
          </ac:spMkLst>
        </pc:spChg>
        <pc:grpChg chg="del mod">
          <ac:chgData name="#TAN YI JIE JOEL#" userId="fa998536-1e98-4016-98cb-2643a32dbc1c" providerId="ADAL" clId="{0A681423-535E-4592-9ABD-DC6D1AB4AE75}" dt="2021-11-05T12:55:59.834" v="2775" actId="478"/>
          <ac:grpSpMkLst>
            <pc:docMk/>
            <pc:sldMk cId="3721941527" sldId="266"/>
            <ac:grpSpMk id="10" creationId="{7397A4E2-6DCA-4D36-9229-AF51E800C939}"/>
          </ac:grpSpMkLst>
        </pc:grpChg>
        <pc:grpChg chg="add del mod">
          <ac:chgData name="#TAN YI JIE JOEL#" userId="fa998536-1e98-4016-98cb-2643a32dbc1c" providerId="ADAL" clId="{0A681423-535E-4592-9ABD-DC6D1AB4AE75}" dt="2021-11-05T12:56:07.203" v="2779"/>
          <ac:grpSpMkLst>
            <pc:docMk/>
            <pc:sldMk cId="3721941527" sldId="266"/>
            <ac:grpSpMk id="11" creationId="{BEDCD77F-5997-456E-8F31-893199EAD2EF}"/>
          </ac:grpSpMkLst>
        </pc:grpChg>
        <pc:grpChg chg="mod">
          <ac:chgData name="#TAN YI JIE JOEL#" userId="fa998536-1e98-4016-98cb-2643a32dbc1c" providerId="ADAL" clId="{0A681423-535E-4592-9ABD-DC6D1AB4AE75}" dt="2021-11-05T12:56:06.661" v="2778" actId="1076"/>
          <ac:grpSpMkLst>
            <pc:docMk/>
            <pc:sldMk cId="3721941527" sldId="266"/>
            <ac:grpSpMk id="12" creationId="{3D5F9F3F-495C-4325-A322-CC08147E1ACD}"/>
          </ac:grpSpMkLst>
        </pc:grpChg>
        <pc:grpChg chg="mod">
          <ac:chgData name="#TAN YI JIE JOEL#" userId="fa998536-1e98-4016-98cb-2643a32dbc1c" providerId="ADAL" clId="{0A681423-535E-4592-9ABD-DC6D1AB4AE75}" dt="2021-11-05T12:56:06.661" v="2778" actId="1076"/>
          <ac:grpSpMkLst>
            <pc:docMk/>
            <pc:sldMk cId="3721941527" sldId="266"/>
            <ac:grpSpMk id="42" creationId="{44030251-61D4-4580-809A-E32FFA938654}"/>
          </ac:grpSpMkLst>
        </pc:grpChg>
        <pc:grpChg chg="mod">
          <ac:chgData name="#TAN YI JIE JOEL#" userId="fa998536-1e98-4016-98cb-2643a32dbc1c" providerId="ADAL" clId="{0A681423-535E-4592-9ABD-DC6D1AB4AE75}" dt="2021-11-05T12:56:06.661" v="2778" actId="1076"/>
          <ac:grpSpMkLst>
            <pc:docMk/>
            <pc:sldMk cId="3721941527" sldId="266"/>
            <ac:grpSpMk id="67" creationId="{80542A44-3C02-41EA-9AA4-2032A13BDE23}"/>
          </ac:grpSpMkLst>
        </pc:grpChg>
        <pc:grpChg chg="add del mod">
          <ac:chgData name="#TAN YI JIE JOEL#" userId="fa998536-1e98-4016-98cb-2643a32dbc1c" providerId="ADAL" clId="{0A681423-535E-4592-9ABD-DC6D1AB4AE75}" dt="2021-11-05T12:57:06.442" v="2799" actId="478"/>
          <ac:grpSpMkLst>
            <pc:docMk/>
            <pc:sldMk cId="3721941527" sldId="266"/>
            <ac:grpSpMk id="132" creationId="{7FE93FBC-DC8F-47CC-90C1-58D1A8D705D0}"/>
          </ac:grpSpMkLst>
        </pc:grpChg>
        <pc:grpChg chg="add mod">
          <ac:chgData name="#TAN YI JIE JOEL#" userId="fa998536-1e98-4016-98cb-2643a32dbc1c" providerId="ADAL" clId="{0A681423-535E-4592-9ABD-DC6D1AB4AE75}" dt="2021-11-08T07:32:53.585" v="8107" actId="1076"/>
          <ac:grpSpMkLst>
            <pc:docMk/>
            <pc:sldMk cId="3721941527" sldId="266"/>
            <ac:grpSpMk id="137" creationId="{F55973A1-5E17-49FD-92A7-A191F1E30B12}"/>
          </ac:grpSpMkLst>
        </pc:grpChg>
        <pc:picChg chg="del">
          <ac:chgData name="#TAN YI JIE JOEL#" userId="fa998536-1e98-4016-98cb-2643a32dbc1c" providerId="ADAL" clId="{0A681423-535E-4592-9ABD-DC6D1AB4AE75}" dt="2021-11-05T12:55:43.594" v="2770" actId="478"/>
          <ac:picMkLst>
            <pc:docMk/>
            <pc:sldMk cId="3721941527" sldId="266"/>
            <ac:picMk id="2" creationId="{F91C8885-07CA-4B5D-AE37-E56FA827C28B}"/>
          </ac:picMkLst>
        </pc:picChg>
        <pc:picChg chg="add del">
          <ac:chgData name="#TAN YI JIE JOEL#" userId="fa998536-1e98-4016-98cb-2643a32dbc1c" providerId="ADAL" clId="{0A681423-535E-4592-9ABD-DC6D1AB4AE75}" dt="2021-11-05T12:55:55.124" v="2772"/>
          <ac:picMkLst>
            <pc:docMk/>
            <pc:sldMk cId="3721941527" sldId="266"/>
            <ac:picMk id="3" creationId="{76FCAF16-E427-4C19-AE80-37D85228C2DC}"/>
          </ac:picMkLst>
        </pc:picChg>
        <pc:picChg chg="add del mod modCrop">
          <ac:chgData name="#TAN YI JIE JOEL#" userId="fa998536-1e98-4016-98cb-2643a32dbc1c" providerId="ADAL" clId="{0A681423-535E-4592-9ABD-DC6D1AB4AE75}" dt="2021-11-05T12:57:04.698" v="2798" actId="478"/>
          <ac:picMkLst>
            <pc:docMk/>
            <pc:sldMk cId="3721941527" sldId="266"/>
            <ac:picMk id="5" creationId="{F131CAC1-E645-47BE-AB93-B222D5A48719}"/>
          </ac:picMkLst>
        </pc:picChg>
        <pc:picChg chg="add mod modCrop">
          <ac:chgData name="#TAN YI JIE JOEL#" userId="fa998536-1e98-4016-98cb-2643a32dbc1c" providerId="ADAL" clId="{0A681423-535E-4592-9ABD-DC6D1AB4AE75}" dt="2021-11-07T13:22:35.448" v="4519" actId="1037"/>
          <ac:picMkLst>
            <pc:docMk/>
            <pc:sldMk cId="3721941527" sldId="266"/>
            <ac:picMk id="6" creationId="{CD1C7D00-3F5C-4A5E-9199-BD1B4B910F9B}"/>
          </ac:picMkLst>
        </pc:picChg>
        <pc:picChg chg="add mod ord">
          <ac:chgData name="#TAN YI JIE JOEL#" userId="fa998536-1e98-4016-98cb-2643a32dbc1c" providerId="ADAL" clId="{0A681423-535E-4592-9ABD-DC6D1AB4AE75}" dt="2021-11-07T13:22:26.147" v="4511" actId="13244"/>
          <ac:picMkLst>
            <pc:docMk/>
            <pc:sldMk cId="3721941527" sldId="266"/>
            <ac:picMk id="9" creationId="{7D749D5E-F5F9-492E-A41E-D2013B1FCB42}"/>
          </ac:picMkLst>
        </pc:picChg>
        <pc:picChg chg="mod">
          <ac:chgData name="#TAN YI JIE JOEL#" userId="fa998536-1e98-4016-98cb-2643a32dbc1c" providerId="ADAL" clId="{0A681423-535E-4592-9ABD-DC6D1AB4AE75}" dt="2021-11-05T12:56:06.661" v="2778" actId="1076"/>
          <ac:picMkLst>
            <pc:docMk/>
            <pc:sldMk cId="3721941527" sldId="266"/>
            <ac:picMk id="17" creationId="{5131558B-0D96-45AB-8EC7-5BDDC64C8B6D}"/>
          </ac:picMkLst>
        </pc:picChg>
        <pc:picChg chg="mod">
          <ac:chgData name="#TAN YI JIE JOEL#" userId="fa998536-1e98-4016-98cb-2643a32dbc1c" providerId="ADAL" clId="{0A681423-535E-4592-9ABD-DC6D1AB4AE75}" dt="2021-11-05T12:56:06.661" v="2778" actId="1076"/>
          <ac:picMkLst>
            <pc:docMk/>
            <pc:sldMk cId="3721941527" sldId="266"/>
            <ac:picMk id="22" creationId="{5C4E3EE6-60AA-4F82-8EA8-C7FE1114E96A}"/>
          </ac:picMkLst>
        </pc:picChg>
        <pc:picChg chg="mod">
          <ac:chgData name="#TAN YI JIE JOEL#" userId="fa998536-1e98-4016-98cb-2643a32dbc1c" providerId="ADAL" clId="{0A681423-535E-4592-9ABD-DC6D1AB4AE75}" dt="2021-11-05T12:56:06.661" v="2778" actId="1076"/>
          <ac:picMkLst>
            <pc:docMk/>
            <pc:sldMk cId="3721941527" sldId="266"/>
            <ac:picMk id="23" creationId="{0D685C22-CC27-4B40-85E6-28F9538B79D8}"/>
          </ac:picMkLst>
        </pc:picChg>
        <pc:picChg chg="mod">
          <ac:chgData name="#TAN YI JIE JOEL#" userId="fa998536-1e98-4016-98cb-2643a32dbc1c" providerId="ADAL" clId="{0A681423-535E-4592-9ABD-DC6D1AB4AE75}" dt="2021-11-05T12:56:06.661" v="2778" actId="1076"/>
          <ac:picMkLst>
            <pc:docMk/>
            <pc:sldMk cId="3721941527" sldId="266"/>
            <ac:picMk id="25" creationId="{0E7810C9-8B8F-45FA-9D10-D36B77DC9A56}"/>
          </ac:picMkLst>
        </pc:picChg>
        <pc:picChg chg="mod">
          <ac:chgData name="#TAN YI JIE JOEL#" userId="fa998536-1e98-4016-98cb-2643a32dbc1c" providerId="ADAL" clId="{0A681423-535E-4592-9ABD-DC6D1AB4AE75}" dt="2021-11-05T12:56:06.661" v="2778" actId="1076"/>
          <ac:picMkLst>
            <pc:docMk/>
            <pc:sldMk cId="3721941527" sldId="266"/>
            <ac:picMk id="26" creationId="{EC3E6B9B-39B8-436A-8DCD-BBAB650DD1E9}"/>
          </ac:picMkLst>
        </pc:picChg>
        <pc:picChg chg="mod">
          <ac:chgData name="#TAN YI JIE JOEL#" userId="fa998536-1e98-4016-98cb-2643a32dbc1c" providerId="ADAL" clId="{0A681423-535E-4592-9ABD-DC6D1AB4AE75}" dt="2021-11-05T12:56:06.661" v="2778" actId="1076"/>
          <ac:picMkLst>
            <pc:docMk/>
            <pc:sldMk cId="3721941527" sldId="266"/>
            <ac:picMk id="28" creationId="{5F894770-E691-4510-A666-CA8B3AE3C385}"/>
          </ac:picMkLst>
        </pc:picChg>
        <pc:picChg chg="mod">
          <ac:chgData name="#TAN YI JIE JOEL#" userId="fa998536-1e98-4016-98cb-2643a32dbc1c" providerId="ADAL" clId="{0A681423-535E-4592-9ABD-DC6D1AB4AE75}" dt="2021-11-05T12:56:06.661" v="2778" actId="1076"/>
          <ac:picMkLst>
            <pc:docMk/>
            <pc:sldMk cId="3721941527" sldId="266"/>
            <ac:picMk id="30" creationId="{943D4F57-4735-4B0C-9992-6F1459DDB3C3}"/>
          </ac:picMkLst>
        </pc:picChg>
        <pc:picChg chg="mod">
          <ac:chgData name="#TAN YI JIE JOEL#" userId="fa998536-1e98-4016-98cb-2643a32dbc1c" providerId="ADAL" clId="{0A681423-535E-4592-9ABD-DC6D1AB4AE75}" dt="2021-11-05T12:56:06.661" v="2778" actId="1076"/>
          <ac:picMkLst>
            <pc:docMk/>
            <pc:sldMk cId="3721941527" sldId="266"/>
            <ac:picMk id="31" creationId="{352B2E95-FB83-4A1E-B34F-2093EC3796CD}"/>
          </ac:picMkLst>
        </pc:picChg>
        <pc:picChg chg="mod">
          <ac:chgData name="#TAN YI JIE JOEL#" userId="fa998536-1e98-4016-98cb-2643a32dbc1c" providerId="ADAL" clId="{0A681423-535E-4592-9ABD-DC6D1AB4AE75}" dt="2021-11-05T12:56:06.661" v="2778" actId="1076"/>
          <ac:picMkLst>
            <pc:docMk/>
            <pc:sldMk cId="3721941527" sldId="266"/>
            <ac:picMk id="32" creationId="{4DF9C86D-F01F-4755-BF93-8D36A73D6369}"/>
          </ac:picMkLst>
        </pc:picChg>
        <pc:picChg chg="mod">
          <ac:chgData name="#TAN YI JIE JOEL#" userId="fa998536-1e98-4016-98cb-2643a32dbc1c" providerId="ADAL" clId="{0A681423-535E-4592-9ABD-DC6D1AB4AE75}" dt="2021-11-05T12:56:06.661" v="2778" actId="1076"/>
          <ac:picMkLst>
            <pc:docMk/>
            <pc:sldMk cId="3721941527" sldId="266"/>
            <ac:picMk id="33" creationId="{1158E09F-718D-42FC-9FD8-184A73435D66}"/>
          </ac:picMkLst>
        </pc:picChg>
        <pc:picChg chg="mod">
          <ac:chgData name="#TAN YI JIE JOEL#" userId="fa998536-1e98-4016-98cb-2643a32dbc1c" providerId="ADAL" clId="{0A681423-535E-4592-9ABD-DC6D1AB4AE75}" dt="2021-11-05T12:56:06.661" v="2778" actId="1076"/>
          <ac:picMkLst>
            <pc:docMk/>
            <pc:sldMk cId="3721941527" sldId="266"/>
            <ac:picMk id="34" creationId="{3D2B8A76-F707-4D69-95E9-D3C70F000E60}"/>
          </ac:picMkLst>
        </pc:picChg>
        <pc:picChg chg="mod">
          <ac:chgData name="#TAN YI JIE JOEL#" userId="fa998536-1e98-4016-98cb-2643a32dbc1c" providerId="ADAL" clId="{0A681423-535E-4592-9ABD-DC6D1AB4AE75}" dt="2021-11-05T12:56:06.661" v="2778" actId="1076"/>
          <ac:picMkLst>
            <pc:docMk/>
            <pc:sldMk cId="3721941527" sldId="266"/>
            <ac:picMk id="35" creationId="{29D836E1-C27C-4C96-90C8-1BBA57A6567D}"/>
          </ac:picMkLst>
        </pc:picChg>
        <pc:picChg chg="mod">
          <ac:chgData name="#TAN YI JIE JOEL#" userId="fa998536-1e98-4016-98cb-2643a32dbc1c" providerId="ADAL" clId="{0A681423-535E-4592-9ABD-DC6D1AB4AE75}" dt="2021-11-05T12:56:06.661" v="2778" actId="1076"/>
          <ac:picMkLst>
            <pc:docMk/>
            <pc:sldMk cId="3721941527" sldId="266"/>
            <ac:picMk id="37" creationId="{37FBADDD-441C-4B48-87FB-E4DB58149DE7}"/>
          </ac:picMkLst>
        </pc:picChg>
        <pc:picChg chg="mod">
          <ac:chgData name="#TAN YI JIE JOEL#" userId="fa998536-1e98-4016-98cb-2643a32dbc1c" providerId="ADAL" clId="{0A681423-535E-4592-9ABD-DC6D1AB4AE75}" dt="2021-11-05T12:56:06.661" v="2778" actId="1076"/>
          <ac:picMkLst>
            <pc:docMk/>
            <pc:sldMk cId="3721941527" sldId="266"/>
            <ac:picMk id="38" creationId="{41BA6E53-0A66-464C-939C-149F0F7ACBBA}"/>
          </ac:picMkLst>
        </pc:picChg>
        <pc:picChg chg="mod">
          <ac:chgData name="#TAN YI JIE JOEL#" userId="fa998536-1e98-4016-98cb-2643a32dbc1c" providerId="ADAL" clId="{0A681423-535E-4592-9ABD-DC6D1AB4AE75}" dt="2021-11-05T12:56:06.661" v="2778" actId="1076"/>
          <ac:picMkLst>
            <pc:docMk/>
            <pc:sldMk cId="3721941527" sldId="266"/>
            <ac:picMk id="40" creationId="{68A14F37-A118-49B0-A9F4-3C63F5EE7A5E}"/>
          </ac:picMkLst>
        </pc:picChg>
        <pc:picChg chg="mod">
          <ac:chgData name="#TAN YI JIE JOEL#" userId="fa998536-1e98-4016-98cb-2643a32dbc1c" providerId="ADAL" clId="{0A681423-535E-4592-9ABD-DC6D1AB4AE75}" dt="2021-11-05T12:56:06.661" v="2778" actId="1076"/>
          <ac:picMkLst>
            <pc:docMk/>
            <pc:sldMk cId="3721941527" sldId="266"/>
            <ac:picMk id="68" creationId="{1EC45238-40CD-4F24-97C0-B4A974373148}"/>
          </ac:picMkLst>
        </pc:picChg>
        <pc:picChg chg="mod">
          <ac:chgData name="#TAN YI JIE JOEL#" userId="fa998536-1e98-4016-98cb-2643a32dbc1c" providerId="ADAL" clId="{0A681423-535E-4592-9ABD-DC6D1AB4AE75}" dt="2021-11-05T12:56:06.661" v="2778" actId="1076"/>
          <ac:picMkLst>
            <pc:docMk/>
            <pc:sldMk cId="3721941527" sldId="266"/>
            <ac:picMk id="69" creationId="{B4D29399-C148-4EC4-BDF2-5DB62863C6FC}"/>
          </ac:picMkLst>
        </pc:picChg>
        <pc:picChg chg="mod">
          <ac:chgData name="#TAN YI JIE JOEL#" userId="fa998536-1e98-4016-98cb-2643a32dbc1c" providerId="ADAL" clId="{0A681423-535E-4592-9ABD-DC6D1AB4AE75}" dt="2021-11-05T12:56:06.661" v="2778" actId="1076"/>
          <ac:picMkLst>
            <pc:docMk/>
            <pc:sldMk cId="3721941527" sldId="266"/>
            <ac:picMk id="70" creationId="{9A402B7A-CDDC-4DEE-89BF-434166FEB4B3}"/>
          </ac:picMkLst>
        </pc:picChg>
        <pc:picChg chg="mod">
          <ac:chgData name="#TAN YI JIE JOEL#" userId="fa998536-1e98-4016-98cb-2643a32dbc1c" providerId="ADAL" clId="{0A681423-535E-4592-9ABD-DC6D1AB4AE75}" dt="2021-11-05T12:56:06.661" v="2778" actId="1076"/>
          <ac:picMkLst>
            <pc:docMk/>
            <pc:sldMk cId="3721941527" sldId="266"/>
            <ac:picMk id="71" creationId="{F4B1A604-7A8E-4573-8EAD-E7C675D26616}"/>
          </ac:picMkLst>
        </pc:picChg>
        <pc:picChg chg="mod">
          <ac:chgData name="#TAN YI JIE JOEL#" userId="fa998536-1e98-4016-98cb-2643a32dbc1c" providerId="ADAL" clId="{0A681423-535E-4592-9ABD-DC6D1AB4AE75}" dt="2021-11-05T12:56:06.661" v="2778" actId="1076"/>
          <ac:picMkLst>
            <pc:docMk/>
            <pc:sldMk cId="3721941527" sldId="266"/>
            <ac:picMk id="72" creationId="{EC078616-24C3-4310-9696-38A62BFC505A}"/>
          </ac:picMkLst>
        </pc:picChg>
        <pc:picChg chg="mod">
          <ac:chgData name="#TAN YI JIE JOEL#" userId="fa998536-1e98-4016-98cb-2643a32dbc1c" providerId="ADAL" clId="{0A681423-535E-4592-9ABD-DC6D1AB4AE75}" dt="2021-11-05T12:56:06.661" v="2778" actId="1076"/>
          <ac:picMkLst>
            <pc:docMk/>
            <pc:sldMk cId="3721941527" sldId="266"/>
            <ac:picMk id="73" creationId="{067CBF6B-080B-4DB3-97F2-78D1124DB94C}"/>
          </ac:picMkLst>
        </pc:picChg>
        <pc:picChg chg="mod">
          <ac:chgData name="#TAN YI JIE JOEL#" userId="fa998536-1e98-4016-98cb-2643a32dbc1c" providerId="ADAL" clId="{0A681423-535E-4592-9ABD-DC6D1AB4AE75}" dt="2021-11-05T12:56:06.661" v="2778" actId="1076"/>
          <ac:picMkLst>
            <pc:docMk/>
            <pc:sldMk cId="3721941527" sldId="266"/>
            <ac:picMk id="74" creationId="{FCEF9104-9C32-42F6-9EC6-6AF00F086158}"/>
          </ac:picMkLst>
        </pc:picChg>
        <pc:picChg chg="mod">
          <ac:chgData name="#TAN YI JIE JOEL#" userId="fa998536-1e98-4016-98cb-2643a32dbc1c" providerId="ADAL" clId="{0A681423-535E-4592-9ABD-DC6D1AB4AE75}" dt="2021-11-05T12:56:06.661" v="2778" actId="1076"/>
          <ac:picMkLst>
            <pc:docMk/>
            <pc:sldMk cId="3721941527" sldId="266"/>
            <ac:picMk id="75" creationId="{72D1C50E-6ECD-45BD-BDDE-C25C95F87D25}"/>
          </ac:picMkLst>
        </pc:picChg>
        <pc:picChg chg="mod">
          <ac:chgData name="#TAN YI JIE JOEL#" userId="fa998536-1e98-4016-98cb-2643a32dbc1c" providerId="ADAL" clId="{0A681423-535E-4592-9ABD-DC6D1AB4AE75}" dt="2021-11-05T12:56:06.661" v="2778" actId="1076"/>
          <ac:picMkLst>
            <pc:docMk/>
            <pc:sldMk cId="3721941527" sldId="266"/>
            <ac:picMk id="76" creationId="{BBBA179E-9642-42B1-8DBE-437831019379}"/>
          </ac:picMkLst>
        </pc:picChg>
        <pc:picChg chg="mod">
          <ac:chgData name="#TAN YI JIE JOEL#" userId="fa998536-1e98-4016-98cb-2643a32dbc1c" providerId="ADAL" clId="{0A681423-535E-4592-9ABD-DC6D1AB4AE75}" dt="2021-11-05T12:56:06.661" v="2778" actId="1076"/>
          <ac:picMkLst>
            <pc:docMk/>
            <pc:sldMk cId="3721941527" sldId="266"/>
            <ac:picMk id="80" creationId="{67BF9E2D-5140-44CE-A4A5-4158A879EC6C}"/>
          </ac:picMkLst>
        </pc:picChg>
        <pc:picChg chg="mod">
          <ac:chgData name="#TAN YI JIE JOEL#" userId="fa998536-1e98-4016-98cb-2643a32dbc1c" providerId="ADAL" clId="{0A681423-535E-4592-9ABD-DC6D1AB4AE75}" dt="2021-11-05T12:56:06.661" v="2778" actId="1076"/>
          <ac:picMkLst>
            <pc:docMk/>
            <pc:sldMk cId="3721941527" sldId="266"/>
            <ac:picMk id="84" creationId="{F1C327B7-53E4-4B96-8B13-05E07E2479EA}"/>
          </ac:picMkLst>
        </pc:picChg>
        <pc:picChg chg="mod">
          <ac:chgData name="#TAN YI JIE JOEL#" userId="fa998536-1e98-4016-98cb-2643a32dbc1c" providerId="ADAL" clId="{0A681423-535E-4592-9ABD-DC6D1AB4AE75}" dt="2021-11-05T12:56:06.661" v="2778" actId="1076"/>
          <ac:picMkLst>
            <pc:docMk/>
            <pc:sldMk cId="3721941527" sldId="266"/>
            <ac:picMk id="94" creationId="{BBE0C95C-7FA1-4E10-949C-4EC51DC160F3}"/>
          </ac:picMkLst>
        </pc:picChg>
        <pc:picChg chg="mod">
          <ac:chgData name="#TAN YI JIE JOEL#" userId="fa998536-1e98-4016-98cb-2643a32dbc1c" providerId="ADAL" clId="{0A681423-535E-4592-9ABD-DC6D1AB4AE75}" dt="2021-11-05T12:56:06.661" v="2778" actId="1076"/>
          <ac:picMkLst>
            <pc:docMk/>
            <pc:sldMk cId="3721941527" sldId="266"/>
            <ac:picMk id="96" creationId="{5EF255D0-05AA-48D1-B67A-09380C9914CB}"/>
          </ac:picMkLst>
        </pc:picChg>
        <pc:picChg chg="mod">
          <ac:chgData name="#TAN YI JIE JOEL#" userId="fa998536-1e98-4016-98cb-2643a32dbc1c" providerId="ADAL" clId="{0A681423-535E-4592-9ABD-DC6D1AB4AE75}" dt="2021-11-05T12:56:06.661" v="2778" actId="1076"/>
          <ac:picMkLst>
            <pc:docMk/>
            <pc:sldMk cId="3721941527" sldId="266"/>
            <ac:picMk id="97" creationId="{6FF0A78C-12A1-49C9-BFDA-D4A39797A901}"/>
          </ac:picMkLst>
        </pc:picChg>
        <pc:picChg chg="mod">
          <ac:chgData name="#TAN YI JIE JOEL#" userId="fa998536-1e98-4016-98cb-2643a32dbc1c" providerId="ADAL" clId="{0A681423-535E-4592-9ABD-DC6D1AB4AE75}" dt="2021-11-05T12:56:06.661" v="2778" actId="1076"/>
          <ac:picMkLst>
            <pc:docMk/>
            <pc:sldMk cId="3721941527" sldId="266"/>
            <ac:picMk id="98" creationId="{DF33A8D6-3AAA-4B4A-B86D-55C75BFCBBB3}"/>
          </ac:picMkLst>
        </pc:picChg>
        <pc:picChg chg="mod">
          <ac:chgData name="#TAN YI JIE JOEL#" userId="fa998536-1e98-4016-98cb-2643a32dbc1c" providerId="ADAL" clId="{0A681423-535E-4592-9ABD-DC6D1AB4AE75}" dt="2021-11-05T12:56:06.661" v="2778" actId="1076"/>
          <ac:picMkLst>
            <pc:docMk/>
            <pc:sldMk cId="3721941527" sldId="266"/>
            <ac:picMk id="117" creationId="{D6154F82-2B3E-476E-848F-EB8869ED42A9}"/>
          </ac:picMkLst>
        </pc:picChg>
        <pc:picChg chg="mod">
          <ac:chgData name="#TAN YI JIE JOEL#" userId="fa998536-1e98-4016-98cb-2643a32dbc1c" providerId="ADAL" clId="{0A681423-535E-4592-9ABD-DC6D1AB4AE75}" dt="2021-11-05T12:56:06.661" v="2778" actId="1076"/>
          <ac:picMkLst>
            <pc:docMk/>
            <pc:sldMk cId="3721941527" sldId="266"/>
            <ac:picMk id="120" creationId="{51EE0D39-A017-4B47-B1E4-8B3349BC6B7B}"/>
          </ac:picMkLst>
        </pc:picChg>
        <pc:picChg chg="mod">
          <ac:chgData name="#TAN YI JIE JOEL#" userId="fa998536-1e98-4016-98cb-2643a32dbc1c" providerId="ADAL" clId="{0A681423-535E-4592-9ABD-DC6D1AB4AE75}" dt="2021-11-05T12:56:06.661" v="2778" actId="1076"/>
          <ac:picMkLst>
            <pc:docMk/>
            <pc:sldMk cId="3721941527" sldId="266"/>
            <ac:picMk id="123" creationId="{CC3A87E1-1408-4E7B-A407-E9AD23C71812}"/>
          </ac:picMkLst>
        </pc:picChg>
        <pc:picChg chg="mod">
          <ac:chgData name="#TAN YI JIE JOEL#" userId="fa998536-1e98-4016-98cb-2643a32dbc1c" providerId="ADAL" clId="{0A681423-535E-4592-9ABD-DC6D1AB4AE75}" dt="2021-11-05T12:56:06.661" v="2778" actId="1076"/>
          <ac:picMkLst>
            <pc:docMk/>
            <pc:sldMk cId="3721941527" sldId="266"/>
            <ac:picMk id="124" creationId="{37B97C34-0A44-4043-99A2-08158AB0C467}"/>
          </ac:picMkLst>
        </pc:picChg>
        <pc:picChg chg="mod">
          <ac:chgData name="#TAN YI JIE JOEL#" userId="fa998536-1e98-4016-98cb-2643a32dbc1c" providerId="ADAL" clId="{0A681423-535E-4592-9ABD-DC6D1AB4AE75}" dt="2021-11-05T12:56:06.661" v="2778" actId="1076"/>
          <ac:picMkLst>
            <pc:docMk/>
            <pc:sldMk cId="3721941527" sldId="266"/>
            <ac:picMk id="131" creationId="{A48D7020-3B73-402D-A15D-8F3B22278A28}"/>
          </ac:picMkLst>
        </pc:picChg>
        <pc:picChg chg="add del mod">
          <ac:chgData name="#TAN YI JIE JOEL#" userId="fa998536-1e98-4016-98cb-2643a32dbc1c" providerId="ADAL" clId="{0A681423-535E-4592-9ABD-DC6D1AB4AE75}" dt="2021-11-07T13:22:23.545" v="4509" actId="478"/>
          <ac:picMkLst>
            <pc:docMk/>
            <pc:sldMk cId="3721941527" sldId="266"/>
            <ac:picMk id="136" creationId="{A8EAD04E-08BF-4558-A7DD-6AB5CB27EB29}"/>
          </ac:picMkLst>
        </pc:picChg>
        <pc:picChg chg="add del mod">
          <ac:chgData name="#TAN YI JIE JOEL#" userId="fa998536-1e98-4016-98cb-2643a32dbc1c" providerId="ADAL" clId="{0A681423-535E-4592-9ABD-DC6D1AB4AE75}" dt="2021-11-05T13:11:48.321" v="3294" actId="478"/>
          <ac:picMkLst>
            <pc:docMk/>
            <pc:sldMk cId="3721941527" sldId="266"/>
            <ac:picMk id="142" creationId="{83C1E95B-4BA8-4F34-99FB-EE3919EC99CD}"/>
          </ac:picMkLst>
        </pc:picChg>
        <pc:picChg chg="add del mod">
          <ac:chgData name="#TAN YI JIE JOEL#" userId="fa998536-1e98-4016-98cb-2643a32dbc1c" providerId="ADAL" clId="{0A681423-535E-4592-9ABD-DC6D1AB4AE75}" dt="2021-11-05T13:12:07.133" v="3296"/>
          <ac:picMkLst>
            <pc:docMk/>
            <pc:sldMk cId="3721941527" sldId="266"/>
            <ac:picMk id="143" creationId="{308245C0-4617-4C92-A659-2898FA671E8B}"/>
          </ac:picMkLst>
        </pc:picChg>
        <pc:inkChg chg="mod">
          <ac:chgData name="#TAN YI JIE JOEL#" userId="fa998536-1e98-4016-98cb-2643a32dbc1c" providerId="ADAL" clId="{0A681423-535E-4592-9ABD-DC6D1AB4AE75}" dt="2021-11-05T12:56:06.661" v="2778" actId="1076"/>
          <ac:inkMkLst>
            <pc:docMk/>
            <pc:sldMk cId="3721941527" sldId="266"/>
            <ac:inkMk id="43" creationId="{82D0BC44-ED79-4080-BBC5-1840D53F5E05}"/>
          </ac:inkMkLst>
        </pc:inkChg>
        <pc:inkChg chg="mod">
          <ac:chgData name="#TAN YI JIE JOEL#" userId="fa998536-1e98-4016-98cb-2643a32dbc1c" providerId="ADAL" clId="{0A681423-535E-4592-9ABD-DC6D1AB4AE75}" dt="2021-11-05T12:56:06.661" v="2778" actId="1076"/>
          <ac:inkMkLst>
            <pc:docMk/>
            <pc:sldMk cId="3721941527" sldId="266"/>
            <ac:inkMk id="44" creationId="{3DB68699-9E25-4462-8CE1-573881B7B165}"/>
          </ac:inkMkLst>
        </pc:inkChg>
        <pc:inkChg chg="mod">
          <ac:chgData name="#TAN YI JIE JOEL#" userId="fa998536-1e98-4016-98cb-2643a32dbc1c" providerId="ADAL" clId="{0A681423-535E-4592-9ABD-DC6D1AB4AE75}" dt="2021-11-05T12:56:06.661" v="2778" actId="1076"/>
          <ac:inkMkLst>
            <pc:docMk/>
            <pc:sldMk cId="3721941527" sldId="266"/>
            <ac:inkMk id="45" creationId="{E3B20132-ED86-4376-831B-1B5C0DB7A1DE}"/>
          </ac:inkMkLst>
        </pc:inkChg>
        <pc:inkChg chg="mod">
          <ac:chgData name="#TAN YI JIE JOEL#" userId="fa998536-1e98-4016-98cb-2643a32dbc1c" providerId="ADAL" clId="{0A681423-535E-4592-9ABD-DC6D1AB4AE75}" dt="2021-11-05T12:56:06.661" v="2778" actId="1076"/>
          <ac:inkMkLst>
            <pc:docMk/>
            <pc:sldMk cId="3721941527" sldId="266"/>
            <ac:inkMk id="46" creationId="{281BA963-59F5-4E8B-B6FE-4CB459D14A3D}"/>
          </ac:inkMkLst>
        </pc:inkChg>
        <pc:inkChg chg="mod">
          <ac:chgData name="#TAN YI JIE JOEL#" userId="fa998536-1e98-4016-98cb-2643a32dbc1c" providerId="ADAL" clId="{0A681423-535E-4592-9ABD-DC6D1AB4AE75}" dt="2021-11-05T12:56:06.661" v="2778" actId="1076"/>
          <ac:inkMkLst>
            <pc:docMk/>
            <pc:sldMk cId="3721941527" sldId="266"/>
            <ac:inkMk id="47" creationId="{1AB8B553-8E7F-47F4-93F9-E34968A60A20}"/>
          </ac:inkMkLst>
        </pc:inkChg>
        <pc:inkChg chg="mod">
          <ac:chgData name="#TAN YI JIE JOEL#" userId="fa998536-1e98-4016-98cb-2643a32dbc1c" providerId="ADAL" clId="{0A681423-535E-4592-9ABD-DC6D1AB4AE75}" dt="2021-11-05T12:56:06.661" v="2778" actId="1076"/>
          <ac:inkMkLst>
            <pc:docMk/>
            <pc:sldMk cId="3721941527" sldId="266"/>
            <ac:inkMk id="48" creationId="{C9BAA83A-FBDF-4815-BE35-CA7B06DBA369}"/>
          </ac:inkMkLst>
        </pc:inkChg>
        <pc:inkChg chg="mod">
          <ac:chgData name="#TAN YI JIE JOEL#" userId="fa998536-1e98-4016-98cb-2643a32dbc1c" providerId="ADAL" clId="{0A681423-535E-4592-9ABD-DC6D1AB4AE75}" dt="2021-11-05T12:56:06.661" v="2778" actId="1076"/>
          <ac:inkMkLst>
            <pc:docMk/>
            <pc:sldMk cId="3721941527" sldId="266"/>
            <ac:inkMk id="49" creationId="{BB21EF85-A990-41CD-B27D-264EAFA36453}"/>
          </ac:inkMkLst>
        </pc:inkChg>
        <pc:inkChg chg="mod">
          <ac:chgData name="#TAN YI JIE JOEL#" userId="fa998536-1e98-4016-98cb-2643a32dbc1c" providerId="ADAL" clId="{0A681423-535E-4592-9ABD-DC6D1AB4AE75}" dt="2021-11-05T12:56:06.661" v="2778" actId="1076"/>
          <ac:inkMkLst>
            <pc:docMk/>
            <pc:sldMk cId="3721941527" sldId="266"/>
            <ac:inkMk id="50" creationId="{1040F03B-761B-436D-B7AF-872AD6D10046}"/>
          </ac:inkMkLst>
        </pc:inkChg>
        <pc:inkChg chg="mod">
          <ac:chgData name="#TAN YI JIE JOEL#" userId="fa998536-1e98-4016-98cb-2643a32dbc1c" providerId="ADAL" clId="{0A681423-535E-4592-9ABD-DC6D1AB4AE75}" dt="2021-11-05T12:56:06.661" v="2778" actId="1076"/>
          <ac:inkMkLst>
            <pc:docMk/>
            <pc:sldMk cId="3721941527" sldId="266"/>
            <ac:inkMk id="51" creationId="{A3ECA0E1-860F-4C7B-9234-5A2C90F35B5B}"/>
          </ac:inkMkLst>
        </pc:inkChg>
        <pc:inkChg chg="mod">
          <ac:chgData name="#TAN YI JIE JOEL#" userId="fa998536-1e98-4016-98cb-2643a32dbc1c" providerId="ADAL" clId="{0A681423-535E-4592-9ABD-DC6D1AB4AE75}" dt="2021-11-05T12:56:06.661" v="2778" actId="1076"/>
          <ac:inkMkLst>
            <pc:docMk/>
            <pc:sldMk cId="3721941527" sldId="266"/>
            <ac:inkMk id="52" creationId="{8CBD74B6-3205-4830-B2B9-0582C041F960}"/>
          </ac:inkMkLst>
        </pc:inkChg>
        <pc:inkChg chg="mod">
          <ac:chgData name="#TAN YI JIE JOEL#" userId="fa998536-1e98-4016-98cb-2643a32dbc1c" providerId="ADAL" clId="{0A681423-535E-4592-9ABD-DC6D1AB4AE75}" dt="2021-11-05T12:56:06.661" v="2778" actId="1076"/>
          <ac:inkMkLst>
            <pc:docMk/>
            <pc:sldMk cId="3721941527" sldId="266"/>
            <ac:inkMk id="53" creationId="{A559BA73-CA70-43CE-8D8C-14E8B2AB256A}"/>
          </ac:inkMkLst>
        </pc:inkChg>
        <pc:inkChg chg="mod">
          <ac:chgData name="#TAN YI JIE JOEL#" userId="fa998536-1e98-4016-98cb-2643a32dbc1c" providerId="ADAL" clId="{0A681423-535E-4592-9ABD-DC6D1AB4AE75}" dt="2021-11-05T12:56:06.661" v="2778" actId="1076"/>
          <ac:inkMkLst>
            <pc:docMk/>
            <pc:sldMk cId="3721941527" sldId="266"/>
            <ac:inkMk id="54" creationId="{A29E22E2-DEE0-4BB9-9A49-FF95EF738D28}"/>
          </ac:inkMkLst>
        </pc:inkChg>
        <pc:inkChg chg="mod">
          <ac:chgData name="#TAN YI JIE JOEL#" userId="fa998536-1e98-4016-98cb-2643a32dbc1c" providerId="ADAL" clId="{0A681423-535E-4592-9ABD-DC6D1AB4AE75}" dt="2021-11-05T12:56:06.661" v="2778" actId="1076"/>
          <ac:inkMkLst>
            <pc:docMk/>
            <pc:sldMk cId="3721941527" sldId="266"/>
            <ac:inkMk id="55" creationId="{939D0510-D40F-45BD-A1E2-1386A0E3B13B}"/>
          </ac:inkMkLst>
        </pc:inkChg>
        <pc:inkChg chg="mod">
          <ac:chgData name="#TAN YI JIE JOEL#" userId="fa998536-1e98-4016-98cb-2643a32dbc1c" providerId="ADAL" clId="{0A681423-535E-4592-9ABD-DC6D1AB4AE75}" dt="2021-11-05T12:56:06.661" v="2778" actId="1076"/>
          <ac:inkMkLst>
            <pc:docMk/>
            <pc:sldMk cId="3721941527" sldId="266"/>
            <ac:inkMk id="56" creationId="{5A0511A1-10F1-44D6-81AA-9B5A85100F5D}"/>
          </ac:inkMkLst>
        </pc:inkChg>
        <pc:inkChg chg="mod">
          <ac:chgData name="#TAN YI JIE JOEL#" userId="fa998536-1e98-4016-98cb-2643a32dbc1c" providerId="ADAL" clId="{0A681423-535E-4592-9ABD-DC6D1AB4AE75}" dt="2021-11-05T12:56:06.661" v="2778" actId="1076"/>
          <ac:inkMkLst>
            <pc:docMk/>
            <pc:sldMk cId="3721941527" sldId="266"/>
            <ac:inkMk id="57" creationId="{54F19079-F126-4133-8E19-0CABC084165B}"/>
          </ac:inkMkLst>
        </pc:inkChg>
        <pc:inkChg chg="mod">
          <ac:chgData name="#TAN YI JIE JOEL#" userId="fa998536-1e98-4016-98cb-2643a32dbc1c" providerId="ADAL" clId="{0A681423-535E-4592-9ABD-DC6D1AB4AE75}" dt="2021-11-05T12:56:06.661" v="2778" actId="1076"/>
          <ac:inkMkLst>
            <pc:docMk/>
            <pc:sldMk cId="3721941527" sldId="266"/>
            <ac:inkMk id="58" creationId="{B0D7B29C-820D-489E-BDFA-9E8BE5906FA6}"/>
          </ac:inkMkLst>
        </pc:inkChg>
        <pc:inkChg chg="mod">
          <ac:chgData name="#TAN YI JIE JOEL#" userId="fa998536-1e98-4016-98cb-2643a32dbc1c" providerId="ADAL" clId="{0A681423-535E-4592-9ABD-DC6D1AB4AE75}" dt="2021-11-05T12:56:06.661" v="2778" actId="1076"/>
          <ac:inkMkLst>
            <pc:docMk/>
            <pc:sldMk cId="3721941527" sldId="266"/>
            <ac:inkMk id="59" creationId="{FAEAED7B-6C35-43FD-B150-A26D262FDD31}"/>
          </ac:inkMkLst>
        </pc:inkChg>
        <pc:inkChg chg="mod">
          <ac:chgData name="#TAN YI JIE JOEL#" userId="fa998536-1e98-4016-98cb-2643a32dbc1c" providerId="ADAL" clId="{0A681423-535E-4592-9ABD-DC6D1AB4AE75}" dt="2021-11-05T12:56:06.661" v="2778" actId="1076"/>
          <ac:inkMkLst>
            <pc:docMk/>
            <pc:sldMk cId="3721941527" sldId="266"/>
            <ac:inkMk id="60" creationId="{F1BE2523-DCBB-4206-802A-E97BF2A260CE}"/>
          </ac:inkMkLst>
        </pc:inkChg>
        <pc:inkChg chg="mod">
          <ac:chgData name="#TAN YI JIE JOEL#" userId="fa998536-1e98-4016-98cb-2643a32dbc1c" providerId="ADAL" clId="{0A681423-535E-4592-9ABD-DC6D1AB4AE75}" dt="2021-11-05T12:56:06.661" v="2778" actId="1076"/>
          <ac:inkMkLst>
            <pc:docMk/>
            <pc:sldMk cId="3721941527" sldId="266"/>
            <ac:inkMk id="61" creationId="{5C09DCE0-2EFC-4261-BDBD-FCE3F852103C}"/>
          </ac:inkMkLst>
        </pc:inkChg>
        <pc:inkChg chg="mod">
          <ac:chgData name="#TAN YI JIE JOEL#" userId="fa998536-1e98-4016-98cb-2643a32dbc1c" providerId="ADAL" clId="{0A681423-535E-4592-9ABD-DC6D1AB4AE75}" dt="2021-11-05T12:56:06.661" v="2778" actId="1076"/>
          <ac:inkMkLst>
            <pc:docMk/>
            <pc:sldMk cId="3721941527" sldId="266"/>
            <ac:inkMk id="62" creationId="{B9C3EAE4-29C8-426C-B058-3E655C6BE962}"/>
          </ac:inkMkLst>
        </pc:inkChg>
        <pc:inkChg chg="mod">
          <ac:chgData name="#TAN YI JIE JOEL#" userId="fa998536-1e98-4016-98cb-2643a32dbc1c" providerId="ADAL" clId="{0A681423-535E-4592-9ABD-DC6D1AB4AE75}" dt="2021-11-05T12:56:06.661" v="2778" actId="1076"/>
          <ac:inkMkLst>
            <pc:docMk/>
            <pc:sldMk cId="3721941527" sldId="266"/>
            <ac:inkMk id="63" creationId="{F8289D2C-5A6D-43D7-A97E-B019DD2C7F4F}"/>
          </ac:inkMkLst>
        </pc:inkChg>
        <pc:inkChg chg="mod">
          <ac:chgData name="#TAN YI JIE JOEL#" userId="fa998536-1e98-4016-98cb-2643a32dbc1c" providerId="ADAL" clId="{0A681423-535E-4592-9ABD-DC6D1AB4AE75}" dt="2021-11-05T12:56:06.661" v="2778" actId="1076"/>
          <ac:inkMkLst>
            <pc:docMk/>
            <pc:sldMk cId="3721941527" sldId="266"/>
            <ac:inkMk id="64" creationId="{53AC7D51-4E5E-4816-BF75-1065CABC946E}"/>
          </ac:inkMkLst>
        </pc:inkChg>
        <pc:inkChg chg="mod">
          <ac:chgData name="#TAN YI JIE JOEL#" userId="fa998536-1e98-4016-98cb-2643a32dbc1c" providerId="ADAL" clId="{0A681423-535E-4592-9ABD-DC6D1AB4AE75}" dt="2021-11-05T12:56:06.661" v="2778" actId="1076"/>
          <ac:inkMkLst>
            <pc:docMk/>
            <pc:sldMk cId="3721941527" sldId="266"/>
            <ac:inkMk id="65" creationId="{B64EEF6F-8C68-407C-878B-2A20BA0D6375}"/>
          </ac:inkMkLst>
        </pc:inkChg>
        <pc:inkChg chg="mod">
          <ac:chgData name="#TAN YI JIE JOEL#" userId="fa998536-1e98-4016-98cb-2643a32dbc1c" providerId="ADAL" clId="{0A681423-535E-4592-9ABD-DC6D1AB4AE75}" dt="2021-11-05T12:56:06.661" v="2778" actId="1076"/>
          <ac:inkMkLst>
            <pc:docMk/>
            <pc:sldMk cId="3721941527" sldId="266"/>
            <ac:inkMk id="66" creationId="{B4CD7E49-8106-4CA1-A4AD-BF721C298CE6}"/>
          </ac:inkMkLst>
        </pc:inkChg>
        <pc:inkChg chg="mod">
          <ac:chgData name="#TAN YI JIE JOEL#" userId="fa998536-1e98-4016-98cb-2643a32dbc1c" providerId="ADAL" clId="{0A681423-535E-4592-9ABD-DC6D1AB4AE75}" dt="2021-11-05T12:56:06.661" v="2778" actId="1076"/>
          <ac:inkMkLst>
            <pc:docMk/>
            <pc:sldMk cId="3721941527" sldId="266"/>
            <ac:inkMk id="85" creationId="{57722939-57EE-4CA9-8E02-F8D4EEA32533}"/>
          </ac:inkMkLst>
        </pc:inkChg>
        <pc:inkChg chg="mod">
          <ac:chgData name="#TAN YI JIE JOEL#" userId="fa998536-1e98-4016-98cb-2643a32dbc1c" providerId="ADAL" clId="{0A681423-535E-4592-9ABD-DC6D1AB4AE75}" dt="2021-11-05T12:56:06.661" v="2778" actId="1076"/>
          <ac:inkMkLst>
            <pc:docMk/>
            <pc:sldMk cId="3721941527" sldId="266"/>
            <ac:inkMk id="86" creationId="{DF7B1D4D-061B-4677-9220-843BE8BFC2A8}"/>
          </ac:inkMkLst>
        </pc:inkChg>
        <pc:inkChg chg="mod">
          <ac:chgData name="#TAN YI JIE JOEL#" userId="fa998536-1e98-4016-98cb-2643a32dbc1c" providerId="ADAL" clId="{0A681423-535E-4592-9ABD-DC6D1AB4AE75}" dt="2021-11-05T12:56:06.661" v="2778" actId="1076"/>
          <ac:inkMkLst>
            <pc:docMk/>
            <pc:sldMk cId="3721941527" sldId="266"/>
            <ac:inkMk id="87" creationId="{8B725E2B-2A3E-45E5-A506-AB18FBBC9614}"/>
          </ac:inkMkLst>
        </pc:inkChg>
        <pc:inkChg chg="mod">
          <ac:chgData name="#TAN YI JIE JOEL#" userId="fa998536-1e98-4016-98cb-2643a32dbc1c" providerId="ADAL" clId="{0A681423-535E-4592-9ABD-DC6D1AB4AE75}" dt="2021-11-05T12:56:06.661" v="2778" actId="1076"/>
          <ac:inkMkLst>
            <pc:docMk/>
            <pc:sldMk cId="3721941527" sldId="266"/>
            <ac:inkMk id="88" creationId="{4C402998-0A91-441B-A08F-6FD814AA825A}"/>
          </ac:inkMkLst>
        </pc:inkChg>
        <pc:inkChg chg="mod">
          <ac:chgData name="#TAN YI JIE JOEL#" userId="fa998536-1e98-4016-98cb-2643a32dbc1c" providerId="ADAL" clId="{0A681423-535E-4592-9ABD-DC6D1AB4AE75}" dt="2021-11-05T12:56:06.661" v="2778" actId="1076"/>
          <ac:inkMkLst>
            <pc:docMk/>
            <pc:sldMk cId="3721941527" sldId="266"/>
            <ac:inkMk id="89" creationId="{1E56BEF1-3976-4CD7-A4F7-F64A348F8FC0}"/>
          </ac:inkMkLst>
        </pc:inkChg>
        <pc:inkChg chg="mod">
          <ac:chgData name="#TAN YI JIE JOEL#" userId="fa998536-1e98-4016-98cb-2643a32dbc1c" providerId="ADAL" clId="{0A681423-535E-4592-9ABD-DC6D1AB4AE75}" dt="2021-11-05T12:56:06.661" v="2778" actId="1076"/>
          <ac:inkMkLst>
            <pc:docMk/>
            <pc:sldMk cId="3721941527" sldId="266"/>
            <ac:inkMk id="90" creationId="{25C9967F-38D2-4DC9-A023-2AA8814BD20D}"/>
          </ac:inkMkLst>
        </pc:inkChg>
        <pc:inkChg chg="mod">
          <ac:chgData name="#TAN YI JIE JOEL#" userId="fa998536-1e98-4016-98cb-2643a32dbc1c" providerId="ADAL" clId="{0A681423-535E-4592-9ABD-DC6D1AB4AE75}" dt="2021-11-05T12:56:06.661" v="2778" actId="1076"/>
          <ac:inkMkLst>
            <pc:docMk/>
            <pc:sldMk cId="3721941527" sldId="266"/>
            <ac:inkMk id="91" creationId="{A546B86C-585E-492E-A95C-E83969DC3015}"/>
          </ac:inkMkLst>
        </pc:inkChg>
        <pc:inkChg chg="mod">
          <ac:chgData name="#TAN YI JIE JOEL#" userId="fa998536-1e98-4016-98cb-2643a32dbc1c" providerId="ADAL" clId="{0A681423-535E-4592-9ABD-DC6D1AB4AE75}" dt="2021-11-05T12:56:06.661" v="2778" actId="1076"/>
          <ac:inkMkLst>
            <pc:docMk/>
            <pc:sldMk cId="3721941527" sldId="266"/>
            <ac:inkMk id="92" creationId="{2C0691ED-B05F-4674-B8D2-BA5A9EAC83CA}"/>
          </ac:inkMkLst>
        </pc:inkChg>
        <pc:inkChg chg="mod">
          <ac:chgData name="#TAN YI JIE JOEL#" userId="fa998536-1e98-4016-98cb-2643a32dbc1c" providerId="ADAL" clId="{0A681423-535E-4592-9ABD-DC6D1AB4AE75}" dt="2021-11-05T12:56:06.661" v="2778" actId="1076"/>
          <ac:inkMkLst>
            <pc:docMk/>
            <pc:sldMk cId="3721941527" sldId="266"/>
            <ac:inkMk id="93" creationId="{FBC76F61-FFA0-49AC-A192-279D01168C66}"/>
          </ac:inkMkLst>
        </pc:inkChg>
        <pc:cxnChg chg="mod">
          <ac:chgData name="#TAN YI JIE JOEL#" userId="fa998536-1e98-4016-98cb-2643a32dbc1c" providerId="ADAL" clId="{0A681423-535E-4592-9ABD-DC6D1AB4AE75}" dt="2021-11-05T12:56:06.661" v="2778" actId="1076"/>
          <ac:cxnSpMkLst>
            <pc:docMk/>
            <pc:sldMk cId="3721941527" sldId="266"/>
            <ac:cxnSpMk id="82" creationId="{465C0DC8-5C39-4164-90E9-CBC69CB5FE39}"/>
          </ac:cxnSpMkLst>
        </pc:cxnChg>
        <pc:cxnChg chg="mod">
          <ac:chgData name="#TAN YI JIE JOEL#" userId="fa998536-1e98-4016-98cb-2643a32dbc1c" providerId="ADAL" clId="{0A681423-535E-4592-9ABD-DC6D1AB4AE75}" dt="2021-11-05T12:56:06.661" v="2778" actId="1076"/>
          <ac:cxnSpMkLst>
            <pc:docMk/>
            <pc:sldMk cId="3721941527" sldId="266"/>
            <ac:cxnSpMk id="100" creationId="{53461E9B-3CB8-4C30-9115-32F5DEB8F32B}"/>
          </ac:cxnSpMkLst>
        </pc:cxnChg>
        <pc:cxnChg chg="mod">
          <ac:chgData name="#TAN YI JIE JOEL#" userId="fa998536-1e98-4016-98cb-2643a32dbc1c" providerId="ADAL" clId="{0A681423-535E-4592-9ABD-DC6D1AB4AE75}" dt="2021-11-05T12:56:06.661" v="2778" actId="1076"/>
          <ac:cxnSpMkLst>
            <pc:docMk/>
            <pc:sldMk cId="3721941527" sldId="266"/>
            <ac:cxnSpMk id="101" creationId="{4D3CCF60-1F33-450F-B0DB-4B6F6CFB1277}"/>
          </ac:cxnSpMkLst>
        </pc:cxnChg>
        <pc:cxnChg chg="mod">
          <ac:chgData name="#TAN YI JIE JOEL#" userId="fa998536-1e98-4016-98cb-2643a32dbc1c" providerId="ADAL" clId="{0A681423-535E-4592-9ABD-DC6D1AB4AE75}" dt="2021-11-05T12:56:06.661" v="2778" actId="1076"/>
          <ac:cxnSpMkLst>
            <pc:docMk/>
            <pc:sldMk cId="3721941527" sldId="266"/>
            <ac:cxnSpMk id="102" creationId="{147D9DA7-4129-4997-9280-CD1AEA29D7F1}"/>
          </ac:cxnSpMkLst>
        </pc:cxnChg>
        <pc:cxnChg chg="mod">
          <ac:chgData name="#TAN YI JIE JOEL#" userId="fa998536-1e98-4016-98cb-2643a32dbc1c" providerId="ADAL" clId="{0A681423-535E-4592-9ABD-DC6D1AB4AE75}" dt="2021-11-05T12:56:06.661" v="2778" actId="1076"/>
          <ac:cxnSpMkLst>
            <pc:docMk/>
            <pc:sldMk cId="3721941527" sldId="266"/>
            <ac:cxnSpMk id="103" creationId="{262E7625-3498-4179-B713-229F0AFB6D76}"/>
          </ac:cxnSpMkLst>
        </pc:cxnChg>
        <pc:cxnChg chg="mod">
          <ac:chgData name="#TAN YI JIE JOEL#" userId="fa998536-1e98-4016-98cb-2643a32dbc1c" providerId="ADAL" clId="{0A681423-535E-4592-9ABD-DC6D1AB4AE75}" dt="2021-11-05T12:56:06.661" v="2778" actId="1076"/>
          <ac:cxnSpMkLst>
            <pc:docMk/>
            <pc:sldMk cId="3721941527" sldId="266"/>
            <ac:cxnSpMk id="104" creationId="{897517E2-002B-41FA-B1F8-B0DD5325D29A}"/>
          </ac:cxnSpMkLst>
        </pc:cxnChg>
        <pc:cxnChg chg="mod">
          <ac:chgData name="#TAN YI JIE JOEL#" userId="fa998536-1e98-4016-98cb-2643a32dbc1c" providerId="ADAL" clId="{0A681423-535E-4592-9ABD-DC6D1AB4AE75}" dt="2021-11-05T12:56:06.661" v="2778" actId="1076"/>
          <ac:cxnSpMkLst>
            <pc:docMk/>
            <pc:sldMk cId="3721941527" sldId="266"/>
            <ac:cxnSpMk id="105" creationId="{8314AC70-4609-4861-A4AE-215CAA104E01}"/>
          </ac:cxnSpMkLst>
        </pc:cxnChg>
        <pc:cxnChg chg="mod">
          <ac:chgData name="#TAN YI JIE JOEL#" userId="fa998536-1e98-4016-98cb-2643a32dbc1c" providerId="ADAL" clId="{0A681423-535E-4592-9ABD-DC6D1AB4AE75}" dt="2021-11-05T12:56:06.661" v="2778" actId="1076"/>
          <ac:cxnSpMkLst>
            <pc:docMk/>
            <pc:sldMk cId="3721941527" sldId="266"/>
            <ac:cxnSpMk id="106" creationId="{498C5617-655D-496E-87FB-8A7494FAAA90}"/>
          </ac:cxnSpMkLst>
        </pc:cxnChg>
        <pc:cxnChg chg="mod">
          <ac:chgData name="#TAN YI JIE JOEL#" userId="fa998536-1e98-4016-98cb-2643a32dbc1c" providerId="ADAL" clId="{0A681423-535E-4592-9ABD-DC6D1AB4AE75}" dt="2021-11-05T12:56:06.661" v="2778" actId="1076"/>
          <ac:cxnSpMkLst>
            <pc:docMk/>
            <pc:sldMk cId="3721941527" sldId="266"/>
            <ac:cxnSpMk id="107" creationId="{C8CFC2C7-4C77-4080-A3B4-CD00D1D4280F}"/>
          </ac:cxnSpMkLst>
        </pc:cxnChg>
        <pc:cxnChg chg="mod">
          <ac:chgData name="#TAN YI JIE JOEL#" userId="fa998536-1e98-4016-98cb-2643a32dbc1c" providerId="ADAL" clId="{0A681423-535E-4592-9ABD-DC6D1AB4AE75}" dt="2021-11-05T12:56:06.661" v="2778" actId="1076"/>
          <ac:cxnSpMkLst>
            <pc:docMk/>
            <pc:sldMk cId="3721941527" sldId="266"/>
            <ac:cxnSpMk id="108" creationId="{E9BC7C3F-9B02-460B-AA2E-193BC5F0B6C4}"/>
          </ac:cxnSpMkLst>
        </pc:cxnChg>
        <pc:cxnChg chg="mod">
          <ac:chgData name="#TAN YI JIE JOEL#" userId="fa998536-1e98-4016-98cb-2643a32dbc1c" providerId="ADAL" clId="{0A681423-535E-4592-9ABD-DC6D1AB4AE75}" dt="2021-11-05T12:56:06.661" v="2778" actId="1076"/>
          <ac:cxnSpMkLst>
            <pc:docMk/>
            <pc:sldMk cId="3721941527" sldId="266"/>
            <ac:cxnSpMk id="109" creationId="{6741604A-0EC3-4B9E-8FB3-BB2748739CDB}"/>
          </ac:cxnSpMkLst>
        </pc:cxnChg>
        <pc:cxnChg chg="mod">
          <ac:chgData name="#TAN YI JIE JOEL#" userId="fa998536-1e98-4016-98cb-2643a32dbc1c" providerId="ADAL" clId="{0A681423-535E-4592-9ABD-DC6D1AB4AE75}" dt="2021-11-05T12:56:06.661" v="2778" actId="1076"/>
          <ac:cxnSpMkLst>
            <pc:docMk/>
            <pc:sldMk cId="3721941527" sldId="266"/>
            <ac:cxnSpMk id="113" creationId="{A1CB94A5-A719-468C-A833-A6D072FF56DE}"/>
          </ac:cxnSpMkLst>
        </pc:cxnChg>
        <pc:cxnChg chg="mod">
          <ac:chgData name="#TAN YI JIE JOEL#" userId="fa998536-1e98-4016-98cb-2643a32dbc1c" providerId="ADAL" clId="{0A681423-535E-4592-9ABD-DC6D1AB4AE75}" dt="2021-11-05T12:56:06.661" v="2778" actId="1076"/>
          <ac:cxnSpMkLst>
            <pc:docMk/>
            <pc:sldMk cId="3721941527" sldId="266"/>
            <ac:cxnSpMk id="114" creationId="{6CC03A26-6162-42DA-9857-40BDE6048F79}"/>
          </ac:cxnSpMkLst>
        </pc:cxnChg>
        <pc:cxnChg chg="mod">
          <ac:chgData name="#TAN YI JIE JOEL#" userId="fa998536-1e98-4016-98cb-2643a32dbc1c" providerId="ADAL" clId="{0A681423-535E-4592-9ABD-DC6D1AB4AE75}" dt="2021-11-05T12:56:06.661" v="2778" actId="1076"/>
          <ac:cxnSpMkLst>
            <pc:docMk/>
            <pc:sldMk cId="3721941527" sldId="266"/>
            <ac:cxnSpMk id="115" creationId="{CDDAF3CD-E0F6-4B6E-A5F5-CF240E7DB37A}"/>
          </ac:cxnSpMkLst>
        </pc:cxnChg>
        <pc:cxnChg chg="add del mod">
          <ac:chgData name="#TAN YI JIE JOEL#" userId="fa998536-1e98-4016-98cb-2643a32dbc1c" providerId="ADAL" clId="{0A681423-535E-4592-9ABD-DC6D1AB4AE75}" dt="2021-11-05T13:17:49.913" v="3475" actId="478"/>
          <ac:cxnSpMkLst>
            <pc:docMk/>
            <pc:sldMk cId="3721941527" sldId="266"/>
            <ac:cxnSpMk id="144" creationId="{7699F1F9-3EFD-4CCA-8215-9584AF0C9A18}"/>
          </ac:cxnSpMkLst>
        </pc:cxnChg>
        <pc:cxnChg chg="add del mod">
          <ac:chgData name="#TAN YI JIE JOEL#" userId="fa998536-1e98-4016-98cb-2643a32dbc1c" providerId="ADAL" clId="{0A681423-535E-4592-9ABD-DC6D1AB4AE75}" dt="2021-11-05T13:17:49.073" v="3474" actId="478"/>
          <ac:cxnSpMkLst>
            <pc:docMk/>
            <pc:sldMk cId="3721941527" sldId="266"/>
            <ac:cxnSpMk id="152" creationId="{081BE53D-EB68-43AD-B8F7-51F34B1E92F9}"/>
          </ac:cxnSpMkLst>
        </pc:cxnChg>
      </pc:sldChg>
      <pc:sldChg chg="addSp delSp modSp add del mod">
        <pc:chgData name="#TAN YI JIE JOEL#" userId="fa998536-1e98-4016-98cb-2643a32dbc1c" providerId="ADAL" clId="{0A681423-535E-4592-9ABD-DC6D1AB4AE75}" dt="2021-11-08T14:07:46.681" v="10452" actId="47"/>
        <pc:sldMkLst>
          <pc:docMk/>
          <pc:sldMk cId="1331712361" sldId="267"/>
        </pc:sldMkLst>
        <pc:spChg chg="del mod">
          <ac:chgData name="#TAN YI JIE JOEL#" userId="fa998536-1e98-4016-98cb-2643a32dbc1c" providerId="ADAL" clId="{0A681423-535E-4592-9ABD-DC6D1AB4AE75}" dt="2021-11-05T12:55:23.893" v="2768" actId="478"/>
          <ac:spMkLst>
            <pc:docMk/>
            <pc:sldMk cId="1331712361" sldId="267"/>
            <ac:spMk id="35" creationId="{57B92E00-7172-43A1-988E-B35F8F8953E9}"/>
          </ac:spMkLst>
        </pc:spChg>
        <pc:spChg chg="mod">
          <ac:chgData name="#TAN YI JIE JOEL#" userId="fa998536-1e98-4016-98cb-2643a32dbc1c" providerId="ADAL" clId="{0A681423-535E-4592-9ABD-DC6D1AB4AE75}" dt="2021-11-05T12:55:32.678" v="2769" actId="1076"/>
          <ac:spMkLst>
            <pc:docMk/>
            <pc:sldMk cId="1331712361" sldId="267"/>
            <ac:spMk id="36" creationId="{A9234F17-4297-4A1F-8586-B8DF487E81C0}"/>
          </ac:spMkLst>
        </pc:spChg>
        <pc:spChg chg="mod">
          <ac:chgData name="#TAN YI JIE JOEL#" userId="fa998536-1e98-4016-98cb-2643a32dbc1c" providerId="ADAL" clId="{0A681423-535E-4592-9ABD-DC6D1AB4AE75}" dt="2021-11-07T13:18:50.994" v="4480" actId="1076"/>
          <ac:spMkLst>
            <pc:docMk/>
            <pc:sldMk cId="1331712361" sldId="267"/>
            <ac:spMk id="216" creationId="{F3C3D8AA-5DC9-4EA3-8B93-2DA86A68AF16}"/>
          </ac:spMkLst>
        </pc:spChg>
        <pc:grpChg chg="add del mod modVis">
          <ac:chgData name="#TAN YI JIE JOEL#" userId="fa998536-1e98-4016-98cb-2643a32dbc1c" providerId="ADAL" clId="{0A681423-535E-4592-9ABD-DC6D1AB4AE75}" dt="2021-11-08T05:39:20.154" v="6233" actId="14429"/>
          <ac:grpSpMkLst>
            <pc:docMk/>
            <pc:sldMk cId="1331712361" sldId="267"/>
            <ac:grpSpMk id="1075" creationId="{18A7384D-AC0D-4B79-BE0F-1B1E3E91807F}"/>
          </ac:grpSpMkLst>
        </pc:grpChg>
        <pc:cxnChg chg="del">
          <ac:chgData name="#TAN YI JIE JOEL#" userId="fa998536-1e98-4016-98cb-2643a32dbc1c" providerId="ADAL" clId="{0A681423-535E-4592-9ABD-DC6D1AB4AE75}" dt="2021-11-07T13:18:47.331" v="4479" actId="478"/>
          <ac:cxnSpMkLst>
            <pc:docMk/>
            <pc:sldMk cId="1331712361" sldId="267"/>
            <ac:cxnSpMk id="1063" creationId="{B3446A10-9D73-41DA-A708-82D1D54082E7}"/>
          </ac:cxnSpMkLst>
        </pc:cxnChg>
      </pc:sldChg>
      <pc:sldChg chg="add del">
        <pc:chgData name="#TAN YI JIE JOEL#" userId="fa998536-1e98-4016-98cb-2643a32dbc1c" providerId="ADAL" clId="{0A681423-535E-4592-9ABD-DC6D1AB4AE75}" dt="2021-11-05T13:11:18.561" v="3286"/>
        <pc:sldMkLst>
          <pc:docMk/>
          <pc:sldMk cId="985451958" sldId="268"/>
        </pc:sldMkLst>
      </pc:sldChg>
      <pc:sldChg chg="addSp delSp modSp add mod">
        <pc:chgData name="#TAN YI JIE JOEL#" userId="fa998536-1e98-4016-98cb-2643a32dbc1c" providerId="ADAL" clId="{0A681423-535E-4592-9ABD-DC6D1AB4AE75}" dt="2021-11-09T06:57:01.091" v="12372" actId="14100"/>
        <pc:sldMkLst>
          <pc:docMk/>
          <pc:sldMk cId="3970891228" sldId="268"/>
        </pc:sldMkLst>
        <pc:spChg chg="add del mod">
          <ac:chgData name="#TAN YI JIE JOEL#" userId="fa998536-1e98-4016-98cb-2643a32dbc1c" providerId="ADAL" clId="{0A681423-535E-4592-9ABD-DC6D1AB4AE75}" dt="2021-11-05T15:54:19.549" v="3737" actId="21"/>
          <ac:spMkLst>
            <pc:docMk/>
            <pc:sldMk cId="3970891228" sldId="268"/>
            <ac:spMk id="2" creationId="{9DCD0A01-61EA-48D6-A798-1F485454EA3A}"/>
          </ac:spMkLst>
        </pc:spChg>
        <pc:spChg chg="add del mod topLvl">
          <ac:chgData name="#TAN YI JIE JOEL#" userId="fa998536-1e98-4016-98cb-2643a32dbc1c" providerId="ADAL" clId="{0A681423-535E-4592-9ABD-DC6D1AB4AE75}" dt="2021-11-05T15:55:52.528" v="3741" actId="478"/>
          <ac:spMkLst>
            <pc:docMk/>
            <pc:sldMk cId="3970891228" sldId="268"/>
            <ac:spMk id="18" creationId="{B64F47F1-0759-4565-9844-6881B0F40AB0}"/>
          </ac:spMkLst>
        </pc:spChg>
        <pc:spChg chg="add mod">
          <ac:chgData name="#TAN YI JIE JOEL#" userId="fa998536-1e98-4016-98cb-2643a32dbc1c" providerId="ADAL" clId="{0A681423-535E-4592-9ABD-DC6D1AB4AE75}" dt="2021-11-07T15:50:14.949" v="5241" actId="2711"/>
          <ac:spMkLst>
            <pc:docMk/>
            <pc:sldMk cId="3970891228" sldId="268"/>
            <ac:spMk id="19" creationId="{7B597F86-FC13-4321-B505-B448C6F65365}"/>
          </ac:spMkLst>
        </pc:spChg>
        <pc:spChg chg="del mod topLvl">
          <ac:chgData name="#TAN YI JIE JOEL#" userId="fa998536-1e98-4016-98cb-2643a32dbc1c" providerId="ADAL" clId="{0A681423-535E-4592-9ABD-DC6D1AB4AE75}" dt="2021-11-05T15:57:10.902" v="3757" actId="478"/>
          <ac:spMkLst>
            <pc:docMk/>
            <pc:sldMk cId="3970891228" sldId="268"/>
            <ac:spMk id="19" creationId="{B8023F72-4F63-47A6-A6F2-59E29D0EEDB5}"/>
          </ac:spMkLst>
        </pc:spChg>
        <pc:spChg chg="add del mod topLvl">
          <ac:chgData name="#TAN YI JIE JOEL#" userId="fa998536-1e98-4016-98cb-2643a32dbc1c" providerId="ADAL" clId="{0A681423-535E-4592-9ABD-DC6D1AB4AE75}" dt="2021-11-05T15:55:49.910" v="3740" actId="478"/>
          <ac:spMkLst>
            <pc:docMk/>
            <pc:sldMk cId="3970891228" sldId="268"/>
            <ac:spMk id="20" creationId="{167E97C8-A2AA-4538-9880-A5323C590116}"/>
          </ac:spMkLst>
        </pc:spChg>
        <pc:spChg chg="add del mod topLvl">
          <ac:chgData name="#TAN YI JIE JOEL#" userId="fa998536-1e98-4016-98cb-2643a32dbc1c" providerId="ADAL" clId="{0A681423-535E-4592-9ABD-DC6D1AB4AE75}" dt="2021-11-05T14:24:50.952" v="3722" actId="164"/>
          <ac:spMkLst>
            <pc:docMk/>
            <pc:sldMk cId="3970891228" sldId="268"/>
            <ac:spMk id="27" creationId="{6BF66F54-60FE-4731-884E-CF04459B514C}"/>
          </ac:spMkLst>
        </pc:spChg>
        <pc:spChg chg="mod">
          <ac:chgData name="#TAN YI JIE JOEL#" userId="fa998536-1e98-4016-98cb-2643a32dbc1c" providerId="ADAL" clId="{0A681423-535E-4592-9ABD-DC6D1AB4AE75}" dt="2021-11-05T14:24:45.598" v="3721" actId="165"/>
          <ac:spMkLst>
            <pc:docMk/>
            <pc:sldMk cId="3970891228" sldId="268"/>
            <ac:spMk id="33" creationId="{193D68B7-0D10-40FC-B624-4CAF81FE60BD}"/>
          </ac:spMkLst>
        </pc:spChg>
        <pc:spChg chg="mod">
          <ac:chgData name="#TAN YI JIE JOEL#" userId="fa998536-1e98-4016-98cb-2643a32dbc1c" providerId="ADAL" clId="{0A681423-535E-4592-9ABD-DC6D1AB4AE75}" dt="2021-11-05T14:24:45.598" v="3721" actId="165"/>
          <ac:spMkLst>
            <pc:docMk/>
            <pc:sldMk cId="3970891228" sldId="268"/>
            <ac:spMk id="34" creationId="{6D0BD0A8-B6DA-41A3-8A6C-63B3CBBFC18B}"/>
          </ac:spMkLst>
        </pc:spChg>
        <pc:spChg chg="mod">
          <ac:chgData name="#TAN YI JIE JOEL#" userId="fa998536-1e98-4016-98cb-2643a32dbc1c" providerId="ADAL" clId="{0A681423-535E-4592-9ABD-DC6D1AB4AE75}" dt="2021-11-05T14:24:45.598" v="3721" actId="165"/>
          <ac:spMkLst>
            <pc:docMk/>
            <pc:sldMk cId="3970891228" sldId="268"/>
            <ac:spMk id="35" creationId="{57B92E00-7172-43A1-988E-B35F8F8953E9}"/>
          </ac:spMkLst>
        </pc:spChg>
        <pc:spChg chg="mod">
          <ac:chgData name="#TAN YI JIE JOEL#" userId="fa998536-1e98-4016-98cb-2643a32dbc1c" providerId="ADAL" clId="{0A681423-535E-4592-9ABD-DC6D1AB4AE75}" dt="2021-11-05T14:24:45.598" v="3721" actId="165"/>
          <ac:spMkLst>
            <pc:docMk/>
            <pc:sldMk cId="3970891228" sldId="268"/>
            <ac:spMk id="36" creationId="{A9234F17-4297-4A1F-8586-B8DF487E81C0}"/>
          </ac:spMkLst>
        </pc:spChg>
        <pc:spChg chg="mod topLvl">
          <ac:chgData name="#TAN YI JIE JOEL#" userId="fa998536-1e98-4016-98cb-2643a32dbc1c" providerId="ADAL" clId="{0A681423-535E-4592-9ABD-DC6D1AB4AE75}" dt="2021-11-05T14:24:45.598" v="3721" actId="165"/>
          <ac:spMkLst>
            <pc:docMk/>
            <pc:sldMk cId="3970891228" sldId="268"/>
            <ac:spMk id="50" creationId="{AA90EFE5-68CC-4C0D-8E67-7D630683E28D}"/>
          </ac:spMkLst>
        </pc:spChg>
        <pc:spChg chg="mod topLvl">
          <ac:chgData name="#TAN YI JIE JOEL#" userId="fa998536-1e98-4016-98cb-2643a32dbc1c" providerId="ADAL" clId="{0A681423-535E-4592-9ABD-DC6D1AB4AE75}" dt="2021-11-05T14:24:45.598" v="3721" actId="165"/>
          <ac:spMkLst>
            <pc:docMk/>
            <pc:sldMk cId="3970891228" sldId="268"/>
            <ac:spMk id="54" creationId="{B596764E-873D-40AB-A4F4-4E7C7305CAC3}"/>
          </ac:spMkLst>
        </pc:spChg>
        <pc:spChg chg="mod">
          <ac:chgData name="#TAN YI JIE JOEL#" userId="fa998536-1e98-4016-98cb-2643a32dbc1c" providerId="ADAL" clId="{0A681423-535E-4592-9ABD-DC6D1AB4AE75}" dt="2021-11-05T14:24:45.598" v="3721" actId="165"/>
          <ac:spMkLst>
            <pc:docMk/>
            <pc:sldMk cId="3970891228" sldId="268"/>
            <ac:spMk id="55" creationId="{AC9DF3C0-BD85-4406-BDEC-F1AD36D9C373}"/>
          </ac:spMkLst>
        </pc:spChg>
        <pc:spChg chg="mod topLvl">
          <ac:chgData name="#TAN YI JIE JOEL#" userId="fa998536-1e98-4016-98cb-2643a32dbc1c" providerId="ADAL" clId="{0A681423-535E-4592-9ABD-DC6D1AB4AE75}" dt="2021-11-05T14:25:38.267" v="3734" actId="1076"/>
          <ac:spMkLst>
            <pc:docMk/>
            <pc:sldMk cId="3970891228" sldId="268"/>
            <ac:spMk id="57" creationId="{C15E7D2C-4F0D-4761-B229-F9239DE1F6EA}"/>
          </ac:spMkLst>
        </pc:spChg>
        <pc:spChg chg="mod topLvl">
          <ac:chgData name="#TAN YI JIE JOEL#" userId="fa998536-1e98-4016-98cb-2643a32dbc1c" providerId="ADAL" clId="{0A681423-535E-4592-9ABD-DC6D1AB4AE75}" dt="2021-11-05T14:24:45.598" v="3721" actId="165"/>
          <ac:spMkLst>
            <pc:docMk/>
            <pc:sldMk cId="3970891228" sldId="268"/>
            <ac:spMk id="58" creationId="{5146B891-1B69-4494-8AA6-4D4921FFE66F}"/>
          </ac:spMkLst>
        </pc:spChg>
        <pc:spChg chg="mod topLvl">
          <ac:chgData name="#TAN YI JIE JOEL#" userId="fa998536-1e98-4016-98cb-2643a32dbc1c" providerId="ADAL" clId="{0A681423-535E-4592-9ABD-DC6D1AB4AE75}" dt="2021-11-05T14:24:45.598" v="3721" actId="165"/>
          <ac:spMkLst>
            <pc:docMk/>
            <pc:sldMk cId="3970891228" sldId="268"/>
            <ac:spMk id="59" creationId="{99EF3C3E-0AAA-4856-B517-D7BCE38F0F61}"/>
          </ac:spMkLst>
        </pc:spChg>
        <pc:spChg chg="mod">
          <ac:chgData name="#TAN YI JIE JOEL#" userId="fa998536-1e98-4016-98cb-2643a32dbc1c" providerId="ADAL" clId="{0A681423-535E-4592-9ABD-DC6D1AB4AE75}" dt="2021-11-05T14:24:45.598" v="3721" actId="165"/>
          <ac:spMkLst>
            <pc:docMk/>
            <pc:sldMk cId="3970891228" sldId="268"/>
            <ac:spMk id="61" creationId="{A0F69443-7110-4005-B22D-0250D50DDA65}"/>
          </ac:spMkLst>
        </pc:spChg>
        <pc:spChg chg="mod">
          <ac:chgData name="#TAN YI JIE JOEL#" userId="fa998536-1e98-4016-98cb-2643a32dbc1c" providerId="ADAL" clId="{0A681423-535E-4592-9ABD-DC6D1AB4AE75}" dt="2021-11-05T14:24:45.598" v="3721" actId="165"/>
          <ac:spMkLst>
            <pc:docMk/>
            <pc:sldMk cId="3970891228" sldId="268"/>
            <ac:spMk id="62" creationId="{95520B87-923A-4B79-83DB-2E0D8E240271}"/>
          </ac:spMkLst>
        </pc:spChg>
        <pc:spChg chg="add mod">
          <ac:chgData name="#TAN YI JIE JOEL#" userId="fa998536-1e98-4016-98cb-2643a32dbc1c" providerId="ADAL" clId="{0A681423-535E-4592-9ABD-DC6D1AB4AE75}" dt="2021-11-07T13:17:22.042" v="4476" actId="20577"/>
          <ac:spMkLst>
            <pc:docMk/>
            <pc:sldMk cId="3970891228" sldId="268"/>
            <ac:spMk id="63" creationId="{0BB2907C-C8D3-481C-B11F-9333BA692B38}"/>
          </ac:spMkLst>
        </pc:spChg>
        <pc:spChg chg="mod">
          <ac:chgData name="#TAN YI JIE JOEL#" userId="fa998536-1e98-4016-98cb-2643a32dbc1c" providerId="ADAL" clId="{0A681423-535E-4592-9ABD-DC6D1AB4AE75}" dt="2021-11-05T14:24:45.598" v="3721" actId="165"/>
          <ac:spMkLst>
            <pc:docMk/>
            <pc:sldMk cId="3970891228" sldId="268"/>
            <ac:spMk id="65" creationId="{D28B3EEC-7DB7-4542-B438-C56C9D11295A}"/>
          </ac:spMkLst>
        </pc:spChg>
        <pc:spChg chg="mod">
          <ac:chgData name="#TAN YI JIE JOEL#" userId="fa998536-1e98-4016-98cb-2643a32dbc1c" providerId="ADAL" clId="{0A681423-535E-4592-9ABD-DC6D1AB4AE75}" dt="2021-11-05T14:24:45.598" v="3721" actId="165"/>
          <ac:spMkLst>
            <pc:docMk/>
            <pc:sldMk cId="3970891228" sldId="268"/>
            <ac:spMk id="66" creationId="{464FFFF2-62CC-4359-B4E6-78CC7211AE92}"/>
          </ac:spMkLst>
        </pc:spChg>
        <pc:spChg chg="add del mod">
          <ac:chgData name="#TAN YI JIE JOEL#" userId="fa998536-1e98-4016-98cb-2643a32dbc1c" providerId="ADAL" clId="{0A681423-535E-4592-9ABD-DC6D1AB4AE75}" dt="2021-11-07T19:22:48.660" v="5576"/>
          <ac:spMkLst>
            <pc:docMk/>
            <pc:sldMk cId="3970891228" sldId="268"/>
            <ac:spMk id="67" creationId="{6044E925-9BF1-40E5-A800-972BE849FA1E}"/>
          </ac:spMkLst>
        </pc:spChg>
        <pc:spChg chg="add mod">
          <ac:chgData name="#TAN YI JIE JOEL#" userId="fa998536-1e98-4016-98cb-2643a32dbc1c" providerId="ADAL" clId="{0A681423-535E-4592-9ABD-DC6D1AB4AE75}" dt="2021-11-09T06:56:45.514" v="12367" actId="14100"/>
          <ac:spMkLst>
            <pc:docMk/>
            <pc:sldMk cId="3970891228" sldId="268"/>
            <ac:spMk id="67" creationId="{8600B99F-AF21-4E74-AD9A-5EA384EB9625}"/>
          </ac:spMkLst>
        </pc:spChg>
        <pc:spChg chg="add del mod">
          <ac:chgData name="#TAN YI JIE JOEL#" userId="fa998536-1e98-4016-98cb-2643a32dbc1c" providerId="ADAL" clId="{0A681423-535E-4592-9ABD-DC6D1AB4AE75}" dt="2021-11-08T12:49:44.377" v="9507" actId="478"/>
          <ac:spMkLst>
            <pc:docMk/>
            <pc:sldMk cId="3970891228" sldId="268"/>
            <ac:spMk id="67" creationId="{C3FDA557-4F42-4700-9F3D-184D36A7D955}"/>
          </ac:spMkLst>
        </pc:spChg>
        <pc:spChg chg="add mod">
          <ac:chgData name="#TAN YI JIE JOEL#" userId="fa998536-1e98-4016-98cb-2643a32dbc1c" providerId="ADAL" clId="{0A681423-535E-4592-9ABD-DC6D1AB4AE75}" dt="2021-11-08T14:13:56.702" v="10469" actId="1076"/>
          <ac:spMkLst>
            <pc:docMk/>
            <pc:sldMk cId="3970891228" sldId="268"/>
            <ac:spMk id="68" creationId="{4C6FD55D-0EE8-4C54-8502-12AE969A129D}"/>
          </ac:spMkLst>
        </pc:spChg>
        <pc:spChg chg="add mod">
          <ac:chgData name="#TAN YI JIE JOEL#" userId="fa998536-1e98-4016-98cb-2643a32dbc1c" providerId="ADAL" clId="{0A681423-535E-4592-9ABD-DC6D1AB4AE75}" dt="2021-11-09T06:57:01.091" v="12372" actId="14100"/>
          <ac:spMkLst>
            <pc:docMk/>
            <pc:sldMk cId="3970891228" sldId="268"/>
            <ac:spMk id="69" creationId="{3651E52C-5D79-46FF-8B7A-BE4B8155A1E4}"/>
          </ac:spMkLst>
        </pc:spChg>
        <pc:spChg chg="add del mod topLvl">
          <ac:chgData name="#TAN YI JIE JOEL#" userId="fa998536-1e98-4016-98cb-2643a32dbc1c" providerId="ADAL" clId="{0A681423-535E-4592-9ABD-DC6D1AB4AE75}" dt="2021-11-05T15:55:52.528" v="3741" actId="478"/>
          <ac:spMkLst>
            <pc:docMk/>
            <pc:sldMk cId="3970891228" sldId="268"/>
            <ac:spMk id="69" creationId="{85FB5FB8-B283-4125-A3E6-6C32CD107FD9}"/>
          </ac:spMkLst>
        </pc:spChg>
        <pc:spChg chg="mod">
          <ac:chgData name="#TAN YI JIE JOEL#" userId="fa998536-1e98-4016-98cb-2643a32dbc1c" providerId="ADAL" clId="{0A681423-535E-4592-9ABD-DC6D1AB4AE75}" dt="2021-11-05T14:24:45.598" v="3721" actId="165"/>
          <ac:spMkLst>
            <pc:docMk/>
            <pc:sldMk cId="3970891228" sldId="268"/>
            <ac:spMk id="74" creationId="{7843C086-CB3A-4FD5-8E88-277864E277D3}"/>
          </ac:spMkLst>
        </pc:spChg>
        <pc:spChg chg="mod">
          <ac:chgData name="#TAN YI JIE JOEL#" userId="fa998536-1e98-4016-98cb-2643a32dbc1c" providerId="ADAL" clId="{0A681423-535E-4592-9ABD-DC6D1AB4AE75}" dt="2021-11-05T14:24:45.598" v="3721" actId="165"/>
          <ac:spMkLst>
            <pc:docMk/>
            <pc:sldMk cId="3970891228" sldId="268"/>
            <ac:spMk id="75" creationId="{62EA21F0-3CE0-4F76-BE4B-96146620D1BF}"/>
          </ac:spMkLst>
        </pc:spChg>
        <pc:spChg chg="mod">
          <ac:chgData name="#TAN YI JIE JOEL#" userId="fa998536-1e98-4016-98cb-2643a32dbc1c" providerId="ADAL" clId="{0A681423-535E-4592-9ABD-DC6D1AB4AE75}" dt="2021-11-05T14:24:45.598" v="3721" actId="165"/>
          <ac:spMkLst>
            <pc:docMk/>
            <pc:sldMk cId="3970891228" sldId="268"/>
            <ac:spMk id="77" creationId="{F3686187-46C1-4492-8010-E6C2540098ED}"/>
          </ac:spMkLst>
        </pc:spChg>
        <pc:spChg chg="mod">
          <ac:chgData name="#TAN YI JIE JOEL#" userId="fa998536-1e98-4016-98cb-2643a32dbc1c" providerId="ADAL" clId="{0A681423-535E-4592-9ABD-DC6D1AB4AE75}" dt="2021-11-08T10:32:14.011" v="8883" actId="14100"/>
          <ac:spMkLst>
            <pc:docMk/>
            <pc:sldMk cId="3970891228" sldId="268"/>
            <ac:spMk id="79" creationId="{72C3749C-ADAD-4B87-A787-4544BDE5C0AD}"/>
          </ac:spMkLst>
        </pc:spChg>
        <pc:spChg chg="mod">
          <ac:chgData name="#TAN YI JIE JOEL#" userId="fa998536-1e98-4016-98cb-2643a32dbc1c" providerId="ADAL" clId="{0A681423-535E-4592-9ABD-DC6D1AB4AE75}" dt="2021-11-05T14:24:45.598" v="3721" actId="165"/>
          <ac:spMkLst>
            <pc:docMk/>
            <pc:sldMk cId="3970891228" sldId="268"/>
            <ac:spMk id="80" creationId="{A68ABA38-32E0-4C51-ADBD-10D0FD876ACD}"/>
          </ac:spMkLst>
        </pc:spChg>
        <pc:spChg chg="mod">
          <ac:chgData name="#TAN YI JIE JOEL#" userId="fa998536-1e98-4016-98cb-2643a32dbc1c" providerId="ADAL" clId="{0A681423-535E-4592-9ABD-DC6D1AB4AE75}" dt="2021-11-05T14:24:45.598" v="3721" actId="165"/>
          <ac:spMkLst>
            <pc:docMk/>
            <pc:sldMk cId="3970891228" sldId="268"/>
            <ac:spMk id="81" creationId="{ED7B3CD0-FABC-44E5-BAC7-4890EC7690CD}"/>
          </ac:spMkLst>
        </pc:spChg>
        <pc:spChg chg="mod">
          <ac:chgData name="#TAN YI JIE JOEL#" userId="fa998536-1e98-4016-98cb-2643a32dbc1c" providerId="ADAL" clId="{0A681423-535E-4592-9ABD-DC6D1AB4AE75}" dt="2021-11-05T14:24:45.598" v="3721" actId="165"/>
          <ac:spMkLst>
            <pc:docMk/>
            <pc:sldMk cId="3970891228" sldId="268"/>
            <ac:spMk id="85" creationId="{2652B819-4910-4C42-BD3C-809AEE8B6C11}"/>
          </ac:spMkLst>
        </pc:spChg>
        <pc:spChg chg="add del mod topLvl">
          <ac:chgData name="#TAN YI JIE JOEL#" userId="fa998536-1e98-4016-98cb-2643a32dbc1c" providerId="ADAL" clId="{0A681423-535E-4592-9ABD-DC6D1AB4AE75}" dt="2021-11-05T15:55:52.528" v="3741" actId="478"/>
          <ac:spMkLst>
            <pc:docMk/>
            <pc:sldMk cId="3970891228" sldId="268"/>
            <ac:spMk id="88" creationId="{CD21379D-8E4C-4819-9882-A63F35FFD335}"/>
          </ac:spMkLst>
        </pc:spChg>
        <pc:spChg chg="add del mod topLvl">
          <ac:chgData name="#TAN YI JIE JOEL#" userId="fa998536-1e98-4016-98cb-2643a32dbc1c" providerId="ADAL" clId="{0A681423-535E-4592-9ABD-DC6D1AB4AE75}" dt="2021-11-05T15:55:52.528" v="3741" actId="478"/>
          <ac:spMkLst>
            <pc:docMk/>
            <pc:sldMk cId="3970891228" sldId="268"/>
            <ac:spMk id="91" creationId="{1EBC77D2-2A72-4605-8262-11BD0A1E4AF9}"/>
          </ac:spMkLst>
        </pc:spChg>
        <pc:spChg chg="add del mod topLvl">
          <ac:chgData name="#TAN YI JIE JOEL#" userId="fa998536-1e98-4016-98cb-2643a32dbc1c" providerId="ADAL" clId="{0A681423-535E-4592-9ABD-DC6D1AB4AE75}" dt="2021-11-05T15:55:52.528" v="3741" actId="478"/>
          <ac:spMkLst>
            <pc:docMk/>
            <pc:sldMk cId="3970891228" sldId="268"/>
            <ac:spMk id="107" creationId="{50FB1E62-7A6B-4946-8FDD-3465F007E094}"/>
          </ac:spMkLst>
        </pc:spChg>
        <pc:spChg chg="add del mod topLvl">
          <ac:chgData name="#TAN YI JIE JOEL#" userId="fa998536-1e98-4016-98cb-2643a32dbc1c" providerId="ADAL" clId="{0A681423-535E-4592-9ABD-DC6D1AB4AE75}" dt="2021-11-05T15:55:52.528" v="3741" actId="478"/>
          <ac:spMkLst>
            <pc:docMk/>
            <pc:sldMk cId="3970891228" sldId="268"/>
            <ac:spMk id="110" creationId="{ED9F265A-17A0-4709-8D3C-4F45CF3E3632}"/>
          </ac:spMkLst>
        </pc:spChg>
        <pc:spChg chg="mod">
          <ac:chgData name="#TAN YI JIE JOEL#" userId="fa998536-1e98-4016-98cb-2643a32dbc1c" providerId="ADAL" clId="{0A681423-535E-4592-9ABD-DC6D1AB4AE75}" dt="2021-11-05T16:00:09.135" v="3773"/>
          <ac:spMkLst>
            <pc:docMk/>
            <pc:sldMk cId="3970891228" sldId="268"/>
            <ac:spMk id="131" creationId="{FF62822F-66F0-4548-BCED-72EDBD874941}"/>
          </ac:spMkLst>
        </pc:spChg>
        <pc:spChg chg="mod">
          <ac:chgData name="#TAN YI JIE JOEL#" userId="fa998536-1e98-4016-98cb-2643a32dbc1c" providerId="ADAL" clId="{0A681423-535E-4592-9ABD-DC6D1AB4AE75}" dt="2021-11-08T05:54:03.190" v="6351" actId="20577"/>
          <ac:spMkLst>
            <pc:docMk/>
            <pc:sldMk cId="3970891228" sldId="268"/>
            <ac:spMk id="134" creationId="{02888232-0245-46BE-9B8C-2ADF69BBB665}"/>
          </ac:spMkLst>
        </pc:spChg>
        <pc:spChg chg="mod">
          <ac:chgData name="#TAN YI JIE JOEL#" userId="fa998536-1e98-4016-98cb-2643a32dbc1c" providerId="ADAL" clId="{0A681423-535E-4592-9ABD-DC6D1AB4AE75}" dt="2021-11-05T16:36:02.797" v="3781"/>
          <ac:spMkLst>
            <pc:docMk/>
            <pc:sldMk cId="3970891228" sldId="268"/>
            <ac:spMk id="135" creationId="{CB5829BB-E428-4EE7-918D-6E9CE0F2D2AF}"/>
          </ac:spMkLst>
        </pc:spChg>
        <pc:spChg chg="del mod topLvl">
          <ac:chgData name="#TAN YI JIE JOEL#" userId="fa998536-1e98-4016-98cb-2643a32dbc1c" providerId="ADAL" clId="{0A681423-535E-4592-9ABD-DC6D1AB4AE75}" dt="2021-11-05T15:55:53.798" v="3743" actId="478"/>
          <ac:spMkLst>
            <pc:docMk/>
            <pc:sldMk cId="3970891228" sldId="268"/>
            <ac:spMk id="199" creationId="{DF438481-18FB-4341-BF6B-D81B47B600EC}"/>
          </ac:spMkLst>
        </pc:spChg>
        <pc:spChg chg="add del mod topLvl">
          <ac:chgData name="#TAN YI JIE JOEL#" userId="fa998536-1e98-4016-98cb-2643a32dbc1c" providerId="ADAL" clId="{0A681423-535E-4592-9ABD-DC6D1AB4AE75}" dt="2021-11-05T15:55:52.528" v="3741" actId="478"/>
          <ac:spMkLst>
            <pc:docMk/>
            <pc:sldMk cId="3970891228" sldId="268"/>
            <ac:spMk id="216" creationId="{F3C3D8AA-5DC9-4EA3-8B93-2DA86A68AF16}"/>
          </ac:spMkLst>
        </pc:spChg>
        <pc:spChg chg="del mod topLvl">
          <ac:chgData name="#TAN YI JIE JOEL#" userId="fa998536-1e98-4016-98cb-2643a32dbc1c" providerId="ADAL" clId="{0A681423-535E-4592-9ABD-DC6D1AB4AE75}" dt="2021-11-05T15:55:54.182" v="3744" actId="478"/>
          <ac:spMkLst>
            <pc:docMk/>
            <pc:sldMk cId="3970891228" sldId="268"/>
            <ac:spMk id="1051" creationId="{6F9B2B7A-F3B2-42FA-AF6B-E86BFFA35EA1}"/>
          </ac:spMkLst>
        </pc:spChg>
        <pc:spChg chg="add del mod topLvl">
          <ac:chgData name="#TAN YI JIE JOEL#" userId="fa998536-1e98-4016-98cb-2643a32dbc1c" providerId="ADAL" clId="{0A681423-535E-4592-9ABD-DC6D1AB4AE75}" dt="2021-11-05T15:55:52.528" v="3741" actId="478"/>
          <ac:spMkLst>
            <pc:docMk/>
            <pc:sldMk cId="3970891228" sldId="268"/>
            <ac:spMk id="1052" creationId="{F8CF9A69-BE29-41AB-969B-767DD1BB9220}"/>
          </ac:spMkLst>
        </pc:spChg>
        <pc:spChg chg="add del mod topLvl">
          <ac:chgData name="#TAN YI JIE JOEL#" userId="fa998536-1e98-4016-98cb-2643a32dbc1c" providerId="ADAL" clId="{0A681423-535E-4592-9ABD-DC6D1AB4AE75}" dt="2021-11-05T15:55:52.528" v="3741" actId="478"/>
          <ac:spMkLst>
            <pc:docMk/>
            <pc:sldMk cId="3970891228" sldId="268"/>
            <ac:spMk id="1055" creationId="{B8B4D38E-BC45-41CC-AAC9-A09E4AAACCAA}"/>
          </ac:spMkLst>
        </pc:spChg>
        <pc:grpChg chg="add del mod">
          <ac:chgData name="#TAN YI JIE JOEL#" userId="fa998536-1e98-4016-98cb-2643a32dbc1c" providerId="ADAL" clId="{0A681423-535E-4592-9ABD-DC6D1AB4AE75}" dt="2021-11-05T14:24:51.535" v="3723" actId="21"/>
          <ac:grpSpMkLst>
            <pc:docMk/>
            <pc:sldMk cId="3970891228" sldId="268"/>
            <ac:grpSpMk id="3" creationId="{82E128E0-30C5-4F9B-9166-589F3675E8E3}"/>
          </ac:grpSpMkLst>
        </pc:grpChg>
        <pc:grpChg chg="add del mod topLvl">
          <ac:chgData name="#TAN YI JIE JOEL#" userId="fa998536-1e98-4016-98cb-2643a32dbc1c" providerId="ADAL" clId="{0A681423-535E-4592-9ABD-DC6D1AB4AE75}" dt="2021-11-05T14:25:39.651" v="3735" actId="21"/>
          <ac:grpSpMkLst>
            <pc:docMk/>
            <pc:sldMk cId="3970891228" sldId="268"/>
            <ac:grpSpMk id="17" creationId="{580113EF-F475-4ED4-A144-2FB1DF8A2E15}"/>
          </ac:grpSpMkLst>
        </pc:grpChg>
        <pc:grpChg chg="add del mod topLvl">
          <ac:chgData name="#TAN YI JIE JOEL#" userId="fa998536-1e98-4016-98cb-2643a32dbc1c" providerId="ADAL" clId="{0A681423-535E-4592-9ABD-DC6D1AB4AE75}" dt="2021-11-05T15:55:52.528" v="3741" actId="478"/>
          <ac:grpSpMkLst>
            <pc:docMk/>
            <pc:sldMk cId="3970891228" sldId="268"/>
            <ac:grpSpMk id="116" creationId="{3B54DBF9-F712-464C-ABC6-CC2D52415FD2}"/>
          </ac:grpSpMkLst>
        </pc:grpChg>
        <pc:grpChg chg="add mod">
          <ac:chgData name="#TAN YI JIE JOEL#" userId="fa998536-1e98-4016-98cb-2643a32dbc1c" providerId="ADAL" clId="{0A681423-535E-4592-9ABD-DC6D1AB4AE75}" dt="2021-11-05T16:00:18.930" v="3778" actId="1036"/>
          <ac:grpSpMkLst>
            <pc:docMk/>
            <pc:sldMk cId="3970891228" sldId="268"/>
            <ac:grpSpMk id="129" creationId="{92C673EB-B6B2-4723-AB2D-240AF34AC26C}"/>
          </ac:grpSpMkLst>
        </pc:grpChg>
        <pc:grpChg chg="add mod">
          <ac:chgData name="#TAN YI JIE JOEL#" userId="fa998536-1e98-4016-98cb-2643a32dbc1c" providerId="ADAL" clId="{0A681423-535E-4592-9ABD-DC6D1AB4AE75}" dt="2021-11-05T16:37:21.950" v="3792" actId="1076"/>
          <ac:grpSpMkLst>
            <pc:docMk/>
            <pc:sldMk cId="3970891228" sldId="268"/>
            <ac:grpSpMk id="133" creationId="{BF8C90F8-3116-4BEC-BE22-7E74A46EC372}"/>
          </ac:grpSpMkLst>
        </pc:grpChg>
        <pc:grpChg chg="del">
          <ac:chgData name="#TAN YI JIE JOEL#" userId="fa998536-1e98-4016-98cb-2643a32dbc1c" providerId="ADAL" clId="{0A681423-535E-4592-9ABD-DC6D1AB4AE75}" dt="2021-11-05T14:24:45.598" v="3721" actId="165"/>
          <ac:grpSpMkLst>
            <pc:docMk/>
            <pc:sldMk cId="3970891228" sldId="268"/>
            <ac:grpSpMk id="1075" creationId="{18A7384D-AC0D-4B79-BE0F-1B1E3E91807F}"/>
          </ac:grpSpMkLst>
        </pc:grpChg>
        <pc:grpChg chg="add del mod topLvl">
          <ac:chgData name="#TAN YI JIE JOEL#" userId="fa998536-1e98-4016-98cb-2643a32dbc1c" providerId="ADAL" clId="{0A681423-535E-4592-9ABD-DC6D1AB4AE75}" dt="2021-11-05T15:55:52.528" v="3741" actId="478"/>
          <ac:grpSpMkLst>
            <pc:docMk/>
            <pc:sldMk cId="3970891228" sldId="268"/>
            <ac:grpSpMk id="1099" creationId="{AE306BBB-03C6-B94D-B65D-0BDBFA4829C8}"/>
          </ac:grpSpMkLst>
        </pc:grpChg>
        <pc:graphicFrameChg chg="add del modGraphic">
          <ac:chgData name="#TAN YI JIE JOEL#" userId="fa998536-1e98-4016-98cb-2643a32dbc1c" providerId="ADAL" clId="{0A681423-535E-4592-9ABD-DC6D1AB4AE75}" dt="2021-11-07T12:57:17.060" v="4030" actId="478"/>
          <ac:graphicFrameMkLst>
            <pc:docMk/>
            <pc:sldMk cId="3970891228" sldId="268"/>
            <ac:graphicFrameMk id="7" creationId="{F3F7E26F-E37F-4103-8E52-6EC2784F1990}"/>
          </ac:graphicFrameMkLst>
        </pc:graphicFrameChg>
        <pc:picChg chg="add del mod">
          <ac:chgData name="#TAN YI JIE JOEL#" userId="fa998536-1e98-4016-98cb-2643a32dbc1c" providerId="ADAL" clId="{0A681423-535E-4592-9ABD-DC6D1AB4AE75}" dt="2021-11-05T15:56:01.510" v="3748" actId="478"/>
          <ac:picMkLst>
            <pc:docMk/>
            <pc:sldMk cId="3970891228" sldId="268"/>
            <ac:picMk id="7" creationId="{9215BBC0-85B9-4224-9FD9-769A2022956C}"/>
          </ac:picMkLst>
        </pc:picChg>
        <pc:picChg chg="add mod ord">
          <ac:chgData name="#TAN YI JIE JOEL#" userId="fa998536-1e98-4016-98cb-2643a32dbc1c" providerId="ADAL" clId="{0A681423-535E-4592-9ABD-DC6D1AB4AE75}" dt="2021-11-05T16:34:59.209" v="3779" actId="29295"/>
          <ac:picMkLst>
            <pc:docMk/>
            <pc:sldMk cId="3970891228" sldId="268"/>
            <ac:picMk id="10" creationId="{D4EDF0CD-C12A-40E7-8304-7D5419FA92FC}"/>
          </ac:picMkLst>
        </pc:picChg>
        <pc:picChg chg="add del mod modCrop">
          <ac:chgData name="#TAN YI JIE JOEL#" userId="fa998536-1e98-4016-98cb-2643a32dbc1c" providerId="ADAL" clId="{0A681423-535E-4592-9ABD-DC6D1AB4AE75}" dt="2021-11-07T13:01:48.378" v="4036" actId="478"/>
          <ac:picMkLst>
            <pc:docMk/>
            <pc:sldMk cId="3970891228" sldId="268"/>
            <ac:picMk id="11" creationId="{B028BD3F-5CB2-457A-B138-2FA2A4150F9E}"/>
          </ac:picMkLst>
        </pc:picChg>
        <pc:picChg chg="add mod modCrop">
          <ac:chgData name="#TAN YI JIE JOEL#" userId="fa998536-1e98-4016-98cb-2643a32dbc1c" providerId="ADAL" clId="{0A681423-535E-4592-9ABD-DC6D1AB4AE75}" dt="2021-11-07T13:05:35.970" v="4175" actId="1076"/>
          <ac:picMkLst>
            <pc:docMk/>
            <pc:sldMk cId="3970891228" sldId="268"/>
            <ac:picMk id="14" creationId="{51DDF65A-8B54-485B-BD2F-3E3603654B4C}"/>
          </ac:picMkLst>
        </pc:picChg>
        <pc:picChg chg="add del mod">
          <ac:chgData name="#TAN YI JIE JOEL#" userId="fa998536-1e98-4016-98cb-2643a32dbc1c" providerId="ADAL" clId="{0A681423-535E-4592-9ABD-DC6D1AB4AE75}" dt="2021-11-05T15:55:40.553" v="3738" actId="478"/>
          <ac:picMkLst>
            <pc:docMk/>
            <pc:sldMk cId="3970891228" sldId="268"/>
            <ac:picMk id="14" creationId="{73C160BE-2450-41AE-AB91-AD669CE9666A}"/>
          </ac:picMkLst>
        </pc:picChg>
        <pc:picChg chg="add mod">
          <ac:chgData name="#TAN YI JIE JOEL#" userId="fa998536-1e98-4016-98cb-2643a32dbc1c" providerId="ADAL" clId="{0A681423-535E-4592-9ABD-DC6D1AB4AE75}" dt="2021-11-07T13:05:50.578" v="4177" actId="1076"/>
          <ac:picMkLst>
            <pc:docMk/>
            <pc:sldMk cId="3970891228" sldId="268"/>
            <ac:picMk id="18" creationId="{5EA96C4E-7989-4358-930B-A0387311BB89}"/>
          </ac:picMkLst>
        </pc:picChg>
        <pc:picChg chg="del mod topLvl">
          <ac:chgData name="#TAN YI JIE JOEL#" userId="fa998536-1e98-4016-98cb-2643a32dbc1c" providerId="ADAL" clId="{0A681423-535E-4592-9ABD-DC6D1AB4AE75}" dt="2021-11-05T15:55:54.743" v="3745" actId="478"/>
          <ac:picMkLst>
            <pc:docMk/>
            <pc:sldMk cId="3970891228" sldId="268"/>
            <ac:picMk id="21" creationId="{AF4880D3-D32D-4EE3-A6BE-91707BDB0409}"/>
          </ac:picMkLst>
        </pc:picChg>
        <pc:picChg chg="add del mod topLvl">
          <ac:chgData name="#TAN YI JIE JOEL#" userId="fa998536-1e98-4016-98cb-2643a32dbc1c" providerId="ADAL" clId="{0A681423-535E-4592-9ABD-DC6D1AB4AE75}" dt="2021-11-05T14:24:50.952" v="3722" actId="164"/>
          <ac:picMkLst>
            <pc:docMk/>
            <pc:sldMk cId="3970891228" sldId="268"/>
            <ac:picMk id="25" creationId="{60447523-2318-4BC2-94CD-B808DE6FFED9}"/>
          </ac:picMkLst>
        </pc:picChg>
        <pc:picChg chg="mod topLvl">
          <ac:chgData name="#TAN YI JIE JOEL#" userId="fa998536-1e98-4016-98cb-2643a32dbc1c" providerId="ADAL" clId="{0A681423-535E-4592-9ABD-DC6D1AB4AE75}" dt="2021-11-05T14:24:50.952" v="3722" actId="164"/>
          <ac:picMkLst>
            <pc:docMk/>
            <pc:sldMk cId="3970891228" sldId="268"/>
            <ac:picMk id="31" creationId="{36D8CA9D-29B1-4CAD-B645-611A0FEC660C}"/>
          </ac:picMkLst>
        </pc:picChg>
        <pc:picChg chg="add del mod topLvl">
          <ac:chgData name="#TAN YI JIE JOEL#" userId="fa998536-1e98-4016-98cb-2643a32dbc1c" providerId="ADAL" clId="{0A681423-535E-4592-9ABD-DC6D1AB4AE75}" dt="2021-11-05T15:55:52.528" v="3741" actId="478"/>
          <ac:picMkLst>
            <pc:docMk/>
            <pc:sldMk cId="3970891228" sldId="268"/>
            <ac:picMk id="39" creationId="{09A20A6B-5B13-422B-B539-17EC493A3949}"/>
          </ac:picMkLst>
        </pc:picChg>
        <pc:picChg chg="mod">
          <ac:chgData name="#TAN YI JIE JOEL#" userId="fa998536-1e98-4016-98cb-2643a32dbc1c" providerId="ADAL" clId="{0A681423-535E-4592-9ABD-DC6D1AB4AE75}" dt="2021-11-05T14:24:45.598" v="3721" actId="165"/>
          <ac:picMkLst>
            <pc:docMk/>
            <pc:sldMk cId="3970891228" sldId="268"/>
            <ac:picMk id="56" creationId="{9134271D-EE01-47D5-814C-9FEC1B4E101C}"/>
          </ac:picMkLst>
        </pc:picChg>
        <pc:picChg chg="mod">
          <ac:chgData name="#TAN YI JIE JOEL#" userId="fa998536-1e98-4016-98cb-2643a32dbc1c" providerId="ADAL" clId="{0A681423-535E-4592-9ABD-DC6D1AB4AE75}" dt="2021-11-05T14:24:45.598" v="3721" actId="165"/>
          <ac:picMkLst>
            <pc:docMk/>
            <pc:sldMk cId="3970891228" sldId="268"/>
            <ac:picMk id="60" creationId="{EB0DEFF6-EDD0-46FD-9691-B36F68C222EB}"/>
          </ac:picMkLst>
        </pc:picChg>
        <pc:picChg chg="mod">
          <ac:chgData name="#TAN YI JIE JOEL#" userId="fa998536-1e98-4016-98cb-2643a32dbc1c" providerId="ADAL" clId="{0A681423-535E-4592-9ABD-DC6D1AB4AE75}" dt="2021-11-05T14:24:45.598" v="3721" actId="165"/>
          <ac:picMkLst>
            <pc:docMk/>
            <pc:sldMk cId="3970891228" sldId="268"/>
            <ac:picMk id="64" creationId="{E73A61BE-AAB2-4A91-B8C3-0B9D2E0A3E73}"/>
          </ac:picMkLst>
        </pc:picChg>
        <pc:picChg chg="mod">
          <ac:chgData name="#TAN YI JIE JOEL#" userId="fa998536-1e98-4016-98cb-2643a32dbc1c" providerId="ADAL" clId="{0A681423-535E-4592-9ABD-DC6D1AB4AE75}" dt="2021-11-05T14:24:45.598" v="3721" actId="165"/>
          <ac:picMkLst>
            <pc:docMk/>
            <pc:sldMk cId="3970891228" sldId="268"/>
            <ac:picMk id="72" creationId="{B866CFE6-A599-4D7C-BCE7-E790BAFFB09F}"/>
          </ac:picMkLst>
        </pc:picChg>
        <pc:picChg chg="add del mod topLvl">
          <ac:chgData name="#TAN YI JIE JOEL#" userId="fa998536-1e98-4016-98cb-2643a32dbc1c" providerId="ADAL" clId="{0A681423-535E-4592-9ABD-DC6D1AB4AE75}" dt="2021-11-05T15:55:52.528" v="3741" actId="478"/>
          <ac:picMkLst>
            <pc:docMk/>
            <pc:sldMk cId="3970891228" sldId="268"/>
            <ac:picMk id="76" creationId="{40D4FEAD-E272-4D06-8D68-8E5A225BC86E}"/>
          </ac:picMkLst>
        </pc:picChg>
        <pc:picChg chg="add del mod topLvl">
          <ac:chgData name="#TAN YI JIE JOEL#" userId="fa998536-1e98-4016-98cb-2643a32dbc1c" providerId="ADAL" clId="{0A681423-535E-4592-9ABD-DC6D1AB4AE75}" dt="2021-11-05T15:55:52.528" v="3741" actId="478"/>
          <ac:picMkLst>
            <pc:docMk/>
            <pc:sldMk cId="3970891228" sldId="268"/>
            <ac:picMk id="82" creationId="{C69E55FC-F0C3-4E07-BD36-E04AE521243A}"/>
          </ac:picMkLst>
        </pc:picChg>
        <pc:picChg chg="add del mod topLvl">
          <ac:chgData name="#TAN YI JIE JOEL#" userId="fa998536-1e98-4016-98cb-2643a32dbc1c" providerId="ADAL" clId="{0A681423-535E-4592-9ABD-DC6D1AB4AE75}" dt="2021-11-05T15:55:52.528" v="3741" actId="478"/>
          <ac:picMkLst>
            <pc:docMk/>
            <pc:sldMk cId="3970891228" sldId="268"/>
            <ac:picMk id="84" creationId="{9B535F69-BC87-41E0-A0F3-0E55074EDAE8}"/>
          </ac:picMkLst>
        </pc:picChg>
        <pc:picChg chg="add del mod topLvl">
          <ac:chgData name="#TAN YI JIE JOEL#" userId="fa998536-1e98-4016-98cb-2643a32dbc1c" providerId="ADAL" clId="{0A681423-535E-4592-9ABD-DC6D1AB4AE75}" dt="2021-11-05T15:55:52.528" v="3741" actId="478"/>
          <ac:picMkLst>
            <pc:docMk/>
            <pc:sldMk cId="3970891228" sldId="268"/>
            <ac:picMk id="87" creationId="{0C03C24B-F666-4092-8F1C-056340ED1BDE}"/>
          </ac:picMkLst>
        </pc:picChg>
        <pc:picChg chg="del mod topLvl">
          <ac:chgData name="#TAN YI JIE JOEL#" userId="fa998536-1e98-4016-98cb-2643a32dbc1c" providerId="ADAL" clId="{0A681423-535E-4592-9ABD-DC6D1AB4AE75}" dt="2021-11-05T15:55:53.214" v="3742" actId="478"/>
          <ac:picMkLst>
            <pc:docMk/>
            <pc:sldMk cId="3970891228" sldId="268"/>
            <ac:picMk id="89" creationId="{E3BBA421-7C74-4147-B6AA-D7E1699F7CED}"/>
          </ac:picMkLst>
        </pc:picChg>
        <pc:picChg chg="add del mod topLvl">
          <ac:chgData name="#TAN YI JIE JOEL#" userId="fa998536-1e98-4016-98cb-2643a32dbc1c" providerId="ADAL" clId="{0A681423-535E-4592-9ABD-DC6D1AB4AE75}" dt="2021-11-05T15:55:52.528" v="3741" actId="478"/>
          <ac:picMkLst>
            <pc:docMk/>
            <pc:sldMk cId="3970891228" sldId="268"/>
            <ac:picMk id="93" creationId="{B293361A-2D00-4B88-A619-C4333342E4EB}"/>
          </ac:picMkLst>
        </pc:picChg>
        <pc:picChg chg="add del mod topLvl">
          <ac:chgData name="#TAN YI JIE JOEL#" userId="fa998536-1e98-4016-98cb-2643a32dbc1c" providerId="ADAL" clId="{0A681423-535E-4592-9ABD-DC6D1AB4AE75}" dt="2021-11-05T15:55:52.528" v="3741" actId="478"/>
          <ac:picMkLst>
            <pc:docMk/>
            <pc:sldMk cId="3970891228" sldId="268"/>
            <ac:picMk id="94" creationId="{AFAC726A-D382-4AE7-AC04-F47800BB18E8}"/>
          </ac:picMkLst>
        </pc:picChg>
        <pc:picChg chg="add del mod topLvl">
          <ac:chgData name="#TAN YI JIE JOEL#" userId="fa998536-1e98-4016-98cb-2643a32dbc1c" providerId="ADAL" clId="{0A681423-535E-4592-9ABD-DC6D1AB4AE75}" dt="2021-11-05T15:55:52.528" v="3741" actId="478"/>
          <ac:picMkLst>
            <pc:docMk/>
            <pc:sldMk cId="3970891228" sldId="268"/>
            <ac:picMk id="99" creationId="{07FF4CD8-E902-4FFB-901B-46FEE17BE16D}"/>
          </ac:picMkLst>
        </pc:picChg>
        <pc:picChg chg="add del mod topLvl">
          <ac:chgData name="#TAN YI JIE JOEL#" userId="fa998536-1e98-4016-98cb-2643a32dbc1c" providerId="ADAL" clId="{0A681423-535E-4592-9ABD-DC6D1AB4AE75}" dt="2021-11-05T15:55:52.528" v="3741" actId="478"/>
          <ac:picMkLst>
            <pc:docMk/>
            <pc:sldMk cId="3970891228" sldId="268"/>
            <ac:picMk id="101" creationId="{969F58AC-9270-4E8A-90C3-982839B6CAC6}"/>
          </ac:picMkLst>
        </pc:picChg>
        <pc:picChg chg="add del mod topLvl">
          <ac:chgData name="#TAN YI JIE JOEL#" userId="fa998536-1e98-4016-98cb-2643a32dbc1c" providerId="ADAL" clId="{0A681423-535E-4592-9ABD-DC6D1AB4AE75}" dt="2021-11-05T15:55:52.528" v="3741" actId="478"/>
          <ac:picMkLst>
            <pc:docMk/>
            <pc:sldMk cId="3970891228" sldId="268"/>
            <ac:picMk id="106" creationId="{00B87E2B-BAC7-4970-90AF-7FDA0E20661F}"/>
          </ac:picMkLst>
        </pc:picChg>
        <pc:picChg chg="mod">
          <ac:chgData name="#TAN YI JIE JOEL#" userId="fa998536-1e98-4016-98cb-2643a32dbc1c" providerId="ADAL" clId="{0A681423-535E-4592-9ABD-DC6D1AB4AE75}" dt="2021-11-05T14:24:45.598" v="3721" actId="165"/>
          <ac:picMkLst>
            <pc:docMk/>
            <pc:sldMk cId="3970891228" sldId="268"/>
            <ac:picMk id="115" creationId="{C1F9FD4D-54AD-431A-A7E8-3B60C389D00D}"/>
          </ac:picMkLst>
        </pc:picChg>
        <pc:picChg chg="mod">
          <ac:chgData name="#TAN YI JIE JOEL#" userId="fa998536-1e98-4016-98cb-2643a32dbc1c" providerId="ADAL" clId="{0A681423-535E-4592-9ABD-DC6D1AB4AE75}" dt="2021-11-05T16:35:53.093" v="3780" actId="14861"/>
          <ac:picMkLst>
            <pc:docMk/>
            <pc:sldMk cId="3970891228" sldId="268"/>
            <ac:picMk id="130" creationId="{E431AB12-82BD-4464-BFD3-BF8E8204D193}"/>
          </ac:picMkLst>
        </pc:picChg>
        <pc:picChg chg="mod">
          <ac:chgData name="#TAN YI JIE JOEL#" userId="fa998536-1e98-4016-98cb-2643a32dbc1c" providerId="ADAL" clId="{0A681423-535E-4592-9ABD-DC6D1AB4AE75}" dt="2021-11-05T16:00:09.135" v="3773"/>
          <ac:picMkLst>
            <pc:docMk/>
            <pc:sldMk cId="3970891228" sldId="268"/>
            <ac:picMk id="132" creationId="{23B3B468-CC9A-4043-9EAC-2F22E8163116}"/>
          </ac:picMkLst>
        </pc:picChg>
        <pc:picChg chg="add del mod topLvl">
          <ac:chgData name="#TAN YI JIE JOEL#" userId="fa998536-1e98-4016-98cb-2643a32dbc1c" providerId="ADAL" clId="{0A681423-535E-4592-9ABD-DC6D1AB4AE75}" dt="2021-11-05T15:55:52.528" v="3741" actId="478"/>
          <ac:picMkLst>
            <pc:docMk/>
            <pc:sldMk cId="3970891228" sldId="268"/>
            <ac:picMk id="174" creationId="{DDDAEFEF-080B-446A-96A6-C8394B799151}"/>
          </ac:picMkLst>
        </pc:picChg>
        <pc:picChg chg="add del mod topLvl">
          <ac:chgData name="#TAN YI JIE JOEL#" userId="fa998536-1e98-4016-98cb-2643a32dbc1c" providerId="ADAL" clId="{0A681423-535E-4592-9ABD-DC6D1AB4AE75}" dt="2021-11-05T15:55:52.528" v="3741" actId="478"/>
          <ac:picMkLst>
            <pc:docMk/>
            <pc:sldMk cId="3970891228" sldId="268"/>
            <ac:picMk id="176" creationId="{A37C5A3D-E377-4C1D-BC6E-7383C1EAB352}"/>
          </ac:picMkLst>
        </pc:picChg>
        <pc:picChg chg="add del mod topLvl">
          <ac:chgData name="#TAN YI JIE JOEL#" userId="fa998536-1e98-4016-98cb-2643a32dbc1c" providerId="ADAL" clId="{0A681423-535E-4592-9ABD-DC6D1AB4AE75}" dt="2021-11-05T15:55:52.528" v="3741" actId="478"/>
          <ac:picMkLst>
            <pc:docMk/>
            <pc:sldMk cId="3970891228" sldId="268"/>
            <ac:picMk id="177" creationId="{DA279D40-9242-4C6D-A497-09F0246CB142}"/>
          </ac:picMkLst>
        </pc:picChg>
        <pc:picChg chg="add del mod topLvl">
          <ac:chgData name="#TAN YI JIE JOEL#" userId="fa998536-1e98-4016-98cb-2643a32dbc1c" providerId="ADAL" clId="{0A681423-535E-4592-9ABD-DC6D1AB4AE75}" dt="2021-11-05T15:55:52.528" v="3741" actId="478"/>
          <ac:picMkLst>
            <pc:docMk/>
            <pc:sldMk cId="3970891228" sldId="268"/>
            <ac:picMk id="178" creationId="{1AC5ED08-85A9-415B-80FC-3E4AA0DD93BA}"/>
          </ac:picMkLst>
        </pc:picChg>
        <pc:picChg chg="add del mod topLvl">
          <ac:chgData name="#TAN YI JIE JOEL#" userId="fa998536-1e98-4016-98cb-2643a32dbc1c" providerId="ADAL" clId="{0A681423-535E-4592-9ABD-DC6D1AB4AE75}" dt="2021-11-05T15:55:52.528" v="3741" actId="478"/>
          <ac:picMkLst>
            <pc:docMk/>
            <pc:sldMk cId="3970891228" sldId="268"/>
            <ac:picMk id="179" creationId="{9E1F991F-A407-4CA8-8977-065EB3E8478E}"/>
          </ac:picMkLst>
        </pc:picChg>
        <pc:picChg chg="add del mod topLvl">
          <ac:chgData name="#TAN YI JIE JOEL#" userId="fa998536-1e98-4016-98cb-2643a32dbc1c" providerId="ADAL" clId="{0A681423-535E-4592-9ABD-DC6D1AB4AE75}" dt="2021-11-05T15:55:52.528" v="3741" actId="478"/>
          <ac:picMkLst>
            <pc:docMk/>
            <pc:sldMk cId="3970891228" sldId="268"/>
            <ac:picMk id="180" creationId="{DB7F8448-A502-4ABA-A53C-F422387B7B0F}"/>
          </ac:picMkLst>
        </pc:picChg>
        <pc:picChg chg="add del mod topLvl">
          <ac:chgData name="#TAN YI JIE JOEL#" userId="fa998536-1e98-4016-98cb-2643a32dbc1c" providerId="ADAL" clId="{0A681423-535E-4592-9ABD-DC6D1AB4AE75}" dt="2021-11-05T15:55:52.528" v="3741" actId="478"/>
          <ac:picMkLst>
            <pc:docMk/>
            <pc:sldMk cId="3970891228" sldId="268"/>
            <ac:picMk id="182" creationId="{5B7F5DC4-CED4-44B5-9ACE-7CCCE855C6CC}"/>
          </ac:picMkLst>
        </pc:picChg>
        <pc:picChg chg="add del mod topLvl">
          <ac:chgData name="#TAN YI JIE JOEL#" userId="fa998536-1e98-4016-98cb-2643a32dbc1c" providerId="ADAL" clId="{0A681423-535E-4592-9ABD-DC6D1AB4AE75}" dt="2021-11-05T15:55:52.528" v="3741" actId="478"/>
          <ac:picMkLst>
            <pc:docMk/>
            <pc:sldMk cId="3970891228" sldId="268"/>
            <ac:picMk id="183" creationId="{7718759F-E325-4EA8-9144-A09F375BBD0E}"/>
          </ac:picMkLst>
        </pc:picChg>
        <pc:picChg chg="add del mod topLvl">
          <ac:chgData name="#TAN YI JIE JOEL#" userId="fa998536-1e98-4016-98cb-2643a32dbc1c" providerId="ADAL" clId="{0A681423-535E-4592-9ABD-DC6D1AB4AE75}" dt="2021-11-05T15:55:52.528" v="3741" actId="478"/>
          <ac:picMkLst>
            <pc:docMk/>
            <pc:sldMk cId="3970891228" sldId="268"/>
            <ac:picMk id="184" creationId="{DCCD37CE-1A72-410A-9162-798710DC75BF}"/>
          </ac:picMkLst>
        </pc:picChg>
        <pc:picChg chg="add del mod topLvl">
          <ac:chgData name="#TAN YI JIE JOEL#" userId="fa998536-1e98-4016-98cb-2643a32dbc1c" providerId="ADAL" clId="{0A681423-535E-4592-9ABD-DC6D1AB4AE75}" dt="2021-11-05T15:55:52.528" v="3741" actId="478"/>
          <ac:picMkLst>
            <pc:docMk/>
            <pc:sldMk cId="3970891228" sldId="268"/>
            <ac:picMk id="209" creationId="{650EE075-702B-4BF1-9266-762CC594577E}"/>
          </ac:picMkLst>
        </pc:picChg>
        <pc:picChg chg="mod topLvl">
          <ac:chgData name="#TAN YI JIE JOEL#" userId="fa998536-1e98-4016-98cb-2643a32dbc1c" providerId="ADAL" clId="{0A681423-535E-4592-9ABD-DC6D1AB4AE75}" dt="2021-11-05T14:24:45.598" v="3721" actId="165"/>
          <ac:picMkLst>
            <pc:docMk/>
            <pc:sldMk cId="3970891228" sldId="268"/>
            <ac:picMk id="1026" creationId="{526C798F-78C4-4428-95B1-A472A4FBA76E}"/>
          </ac:picMkLst>
        </pc:picChg>
        <pc:picChg chg="mod">
          <ac:chgData name="#TAN YI JIE JOEL#" userId="fa998536-1e98-4016-98cb-2643a32dbc1c" providerId="ADAL" clId="{0A681423-535E-4592-9ABD-DC6D1AB4AE75}" dt="2021-11-05T14:24:45.598" v="3721" actId="165"/>
          <ac:picMkLst>
            <pc:docMk/>
            <pc:sldMk cId="3970891228" sldId="268"/>
            <ac:picMk id="1028" creationId="{B0FE3ED5-0388-497D-B642-FC40B7182B0B}"/>
          </ac:picMkLst>
        </pc:picChg>
        <pc:picChg chg="mod">
          <ac:chgData name="#TAN YI JIE JOEL#" userId="fa998536-1e98-4016-98cb-2643a32dbc1c" providerId="ADAL" clId="{0A681423-535E-4592-9ABD-DC6D1AB4AE75}" dt="2021-11-05T14:24:45.598" v="3721" actId="165"/>
          <ac:picMkLst>
            <pc:docMk/>
            <pc:sldMk cId="3970891228" sldId="268"/>
            <ac:picMk id="1032" creationId="{B622B152-086C-4276-AFB8-22613220F67A}"/>
          </ac:picMkLst>
        </pc:picChg>
        <pc:picChg chg="mod">
          <ac:chgData name="#TAN YI JIE JOEL#" userId="fa998536-1e98-4016-98cb-2643a32dbc1c" providerId="ADAL" clId="{0A681423-535E-4592-9ABD-DC6D1AB4AE75}" dt="2021-11-05T14:24:45.598" v="3721" actId="165"/>
          <ac:picMkLst>
            <pc:docMk/>
            <pc:sldMk cId="3970891228" sldId="268"/>
            <ac:picMk id="1036" creationId="{C6906F78-FE99-4B2D-A539-17E3DA9685FD}"/>
          </ac:picMkLst>
        </pc:picChg>
        <pc:picChg chg="add del mod topLvl">
          <ac:chgData name="#TAN YI JIE JOEL#" userId="fa998536-1e98-4016-98cb-2643a32dbc1c" providerId="ADAL" clId="{0A681423-535E-4592-9ABD-DC6D1AB4AE75}" dt="2021-11-05T15:55:52.528" v="3741" actId="478"/>
          <ac:picMkLst>
            <pc:docMk/>
            <pc:sldMk cId="3970891228" sldId="268"/>
            <ac:picMk id="1074" creationId="{26C9A98F-B4EC-4F1F-A579-63C504CA3716}"/>
          </ac:picMkLst>
        </pc:picChg>
        <pc:inkChg chg="add del mod topLvl">
          <ac:chgData name="#TAN YI JIE JOEL#" userId="fa998536-1e98-4016-98cb-2643a32dbc1c" providerId="ADAL" clId="{0A681423-535E-4592-9ABD-DC6D1AB4AE75}" dt="2021-11-05T15:55:52.528" v="3741" actId="478"/>
          <ac:inkMkLst>
            <pc:docMk/>
            <pc:sldMk cId="3970891228" sldId="268"/>
            <ac:inkMk id="90" creationId="{2C850047-FB79-2840-8B04-2EC3BC521346}"/>
          </ac:inkMkLst>
        </pc:inkChg>
        <pc:inkChg chg="add del mod topLvl">
          <ac:chgData name="#TAN YI JIE JOEL#" userId="fa998536-1e98-4016-98cb-2643a32dbc1c" providerId="ADAL" clId="{0A681423-535E-4592-9ABD-DC6D1AB4AE75}" dt="2021-11-05T15:55:52.528" v="3741" actId="478"/>
          <ac:inkMkLst>
            <pc:docMk/>
            <pc:sldMk cId="3970891228" sldId="268"/>
            <ac:inkMk id="92" creationId="{79506B2C-2740-6D45-B323-8F6007F09699}"/>
          </ac:inkMkLst>
        </pc:inkChg>
        <pc:inkChg chg="add del mod topLvl">
          <ac:chgData name="#TAN YI JIE JOEL#" userId="fa998536-1e98-4016-98cb-2643a32dbc1c" providerId="ADAL" clId="{0A681423-535E-4592-9ABD-DC6D1AB4AE75}" dt="2021-11-05T15:55:52.528" v="3741" actId="478"/>
          <ac:inkMkLst>
            <pc:docMk/>
            <pc:sldMk cId="3970891228" sldId="268"/>
            <ac:inkMk id="95" creationId="{0626C858-325F-B94F-BF3E-4CCD3F227140}"/>
          </ac:inkMkLst>
        </pc:inkChg>
        <pc:inkChg chg="add del mod topLvl">
          <ac:chgData name="#TAN YI JIE JOEL#" userId="fa998536-1e98-4016-98cb-2643a32dbc1c" providerId="ADAL" clId="{0A681423-535E-4592-9ABD-DC6D1AB4AE75}" dt="2021-11-05T15:55:52.528" v="3741" actId="478"/>
          <ac:inkMkLst>
            <pc:docMk/>
            <pc:sldMk cId="3970891228" sldId="268"/>
            <ac:inkMk id="96" creationId="{BFE2CC95-F0B7-084B-8747-70C401C96866}"/>
          </ac:inkMkLst>
        </pc:inkChg>
        <pc:inkChg chg="add del mod topLvl">
          <ac:chgData name="#TAN YI JIE JOEL#" userId="fa998536-1e98-4016-98cb-2643a32dbc1c" providerId="ADAL" clId="{0A681423-535E-4592-9ABD-DC6D1AB4AE75}" dt="2021-11-05T15:55:52.528" v="3741" actId="478"/>
          <ac:inkMkLst>
            <pc:docMk/>
            <pc:sldMk cId="3970891228" sldId="268"/>
            <ac:inkMk id="98" creationId="{2EF7E911-4FB6-EF4F-9E0F-B1808E483E01}"/>
          </ac:inkMkLst>
        </pc:inkChg>
        <pc:inkChg chg="add del mod topLvl">
          <ac:chgData name="#TAN YI JIE JOEL#" userId="fa998536-1e98-4016-98cb-2643a32dbc1c" providerId="ADAL" clId="{0A681423-535E-4592-9ABD-DC6D1AB4AE75}" dt="2021-11-05T15:55:52.528" v="3741" actId="478"/>
          <ac:inkMkLst>
            <pc:docMk/>
            <pc:sldMk cId="3970891228" sldId="268"/>
            <ac:inkMk id="102" creationId="{06166574-63EF-A94E-A07B-AE8C8872CC13}"/>
          </ac:inkMkLst>
        </pc:inkChg>
        <pc:inkChg chg="add del mod topLvl">
          <ac:chgData name="#TAN YI JIE JOEL#" userId="fa998536-1e98-4016-98cb-2643a32dbc1c" providerId="ADAL" clId="{0A681423-535E-4592-9ABD-DC6D1AB4AE75}" dt="2021-11-05T15:55:52.528" v="3741" actId="478"/>
          <ac:inkMkLst>
            <pc:docMk/>
            <pc:sldMk cId="3970891228" sldId="268"/>
            <ac:inkMk id="104" creationId="{BE33284D-7466-E04B-8FDA-C810BEDFBC4E}"/>
          </ac:inkMkLst>
        </pc:inkChg>
        <pc:inkChg chg="add del mod topLvl">
          <ac:chgData name="#TAN YI JIE JOEL#" userId="fa998536-1e98-4016-98cb-2643a32dbc1c" providerId="ADAL" clId="{0A681423-535E-4592-9ABD-DC6D1AB4AE75}" dt="2021-11-05T15:55:52.528" v="3741" actId="478"/>
          <ac:inkMkLst>
            <pc:docMk/>
            <pc:sldMk cId="3970891228" sldId="268"/>
            <ac:inkMk id="108" creationId="{AF684C96-6EE1-6F4C-8042-6998F5E3B611}"/>
          </ac:inkMkLst>
        </pc:inkChg>
        <pc:inkChg chg="add del mod topLvl">
          <ac:chgData name="#TAN YI JIE JOEL#" userId="fa998536-1e98-4016-98cb-2643a32dbc1c" providerId="ADAL" clId="{0A681423-535E-4592-9ABD-DC6D1AB4AE75}" dt="2021-11-05T15:55:52.528" v="3741" actId="478"/>
          <ac:inkMkLst>
            <pc:docMk/>
            <pc:sldMk cId="3970891228" sldId="268"/>
            <ac:inkMk id="120" creationId="{605C48FA-D8D7-8E45-88AE-730970DDD9ED}"/>
          </ac:inkMkLst>
        </pc:inkChg>
        <pc:inkChg chg="add del mod topLvl">
          <ac:chgData name="#TAN YI JIE JOEL#" userId="fa998536-1e98-4016-98cb-2643a32dbc1c" providerId="ADAL" clId="{0A681423-535E-4592-9ABD-DC6D1AB4AE75}" dt="2021-11-05T15:55:52.528" v="3741" actId="478"/>
          <ac:inkMkLst>
            <pc:docMk/>
            <pc:sldMk cId="3970891228" sldId="268"/>
            <ac:inkMk id="121" creationId="{5F4B4570-8F34-8649-8915-FF2E36E22981}"/>
          </ac:inkMkLst>
        </pc:inkChg>
        <pc:inkChg chg="add del mod topLvl">
          <ac:chgData name="#TAN YI JIE JOEL#" userId="fa998536-1e98-4016-98cb-2643a32dbc1c" providerId="ADAL" clId="{0A681423-535E-4592-9ABD-DC6D1AB4AE75}" dt="2021-11-05T15:55:52.528" v="3741" actId="478"/>
          <ac:inkMkLst>
            <pc:docMk/>
            <pc:sldMk cId="3970891228" sldId="268"/>
            <ac:inkMk id="122" creationId="{8F6830BD-E376-F44F-87F9-1F42D4F147A2}"/>
          </ac:inkMkLst>
        </pc:inkChg>
        <pc:inkChg chg="add del mod topLvl">
          <ac:chgData name="#TAN YI JIE JOEL#" userId="fa998536-1e98-4016-98cb-2643a32dbc1c" providerId="ADAL" clId="{0A681423-535E-4592-9ABD-DC6D1AB4AE75}" dt="2021-11-05T15:55:52.528" v="3741" actId="478"/>
          <ac:inkMkLst>
            <pc:docMk/>
            <pc:sldMk cId="3970891228" sldId="268"/>
            <ac:inkMk id="123" creationId="{09604024-289A-EF43-A46A-D266FBC09DBD}"/>
          </ac:inkMkLst>
        </pc:inkChg>
        <pc:inkChg chg="add del mod topLvl">
          <ac:chgData name="#TAN YI JIE JOEL#" userId="fa998536-1e98-4016-98cb-2643a32dbc1c" providerId="ADAL" clId="{0A681423-535E-4592-9ABD-DC6D1AB4AE75}" dt="2021-11-05T15:55:52.528" v="3741" actId="478"/>
          <ac:inkMkLst>
            <pc:docMk/>
            <pc:sldMk cId="3970891228" sldId="268"/>
            <ac:inkMk id="124" creationId="{834DAF8B-03B6-EA46-9635-61BFEB96B46C}"/>
          </ac:inkMkLst>
        </pc:inkChg>
        <pc:inkChg chg="add del mod topLvl">
          <ac:chgData name="#TAN YI JIE JOEL#" userId="fa998536-1e98-4016-98cb-2643a32dbc1c" providerId="ADAL" clId="{0A681423-535E-4592-9ABD-DC6D1AB4AE75}" dt="2021-11-05T15:55:52.528" v="3741" actId="478"/>
          <ac:inkMkLst>
            <pc:docMk/>
            <pc:sldMk cId="3970891228" sldId="268"/>
            <ac:inkMk id="1027" creationId="{C217A63E-9410-E747-B188-C55C11908CE6}"/>
          </ac:inkMkLst>
        </pc:inkChg>
        <pc:inkChg chg="add del mod topLvl">
          <ac:chgData name="#TAN YI JIE JOEL#" userId="fa998536-1e98-4016-98cb-2643a32dbc1c" providerId="ADAL" clId="{0A681423-535E-4592-9ABD-DC6D1AB4AE75}" dt="2021-11-05T15:55:52.528" v="3741" actId="478"/>
          <ac:inkMkLst>
            <pc:docMk/>
            <pc:sldMk cId="3970891228" sldId="268"/>
            <ac:inkMk id="1031" creationId="{6AED79CD-1FA6-EC4E-8E77-EB6B3F9EEE62}"/>
          </ac:inkMkLst>
        </pc:inkChg>
        <pc:inkChg chg="add del mod topLvl">
          <ac:chgData name="#TAN YI JIE JOEL#" userId="fa998536-1e98-4016-98cb-2643a32dbc1c" providerId="ADAL" clId="{0A681423-535E-4592-9ABD-DC6D1AB4AE75}" dt="2021-11-05T15:55:52.528" v="3741" actId="478"/>
          <ac:inkMkLst>
            <pc:docMk/>
            <pc:sldMk cId="3970891228" sldId="268"/>
            <ac:inkMk id="1034" creationId="{FBB5C620-88A3-E94B-914C-D493B15C05DD}"/>
          </ac:inkMkLst>
        </pc:inkChg>
        <pc:inkChg chg="add del mod topLvl">
          <ac:chgData name="#TAN YI JIE JOEL#" userId="fa998536-1e98-4016-98cb-2643a32dbc1c" providerId="ADAL" clId="{0A681423-535E-4592-9ABD-DC6D1AB4AE75}" dt="2021-11-05T15:55:52.528" v="3741" actId="478"/>
          <ac:inkMkLst>
            <pc:docMk/>
            <pc:sldMk cId="3970891228" sldId="268"/>
            <ac:inkMk id="1037" creationId="{BD5F2E2E-EC84-744B-BC70-D65F36CD4B3F}"/>
          </ac:inkMkLst>
        </pc:inkChg>
        <pc:inkChg chg="add del mod topLvl">
          <ac:chgData name="#TAN YI JIE JOEL#" userId="fa998536-1e98-4016-98cb-2643a32dbc1c" providerId="ADAL" clId="{0A681423-535E-4592-9ABD-DC6D1AB4AE75}" dt="2021-11-05T15:55:52.528" v="3741" actId="478"/>
          <ac:inkMkLst>
            <pc:docMk/>
            <pc:sldMk cId="3970891228" sldId="268"/>
            <ac:inkMk id="1038" creationId="{3245F967-BDC5-3144-9820-57BD5336700E}"/>
          </ac:inkMkLst>
        </pc:inkChg>
        <pc:inkChg chg="add del mod topLvl">
          <ac:chgData name="#TAN YI JIE JOEL#" userId="fa998536-1e98-4016-98cb-2643a32dbc1c" providerId="ADAL" clId="{0A681423-535E-4592-9ABD-DC6D1AB4AE75}" dt="2021-11-05T15:55:52.528" v="3741" actId="478"/>
          <ac:inkMkLst>
            <pc:docMk/>
            <pc:sldMk cId="3970891228" sldId="268"/>
            <ac:inkMk id="1039" creationId="{BEC8904A-C322-5C44-8AE4-DE393AD315E6}"/>
          </ac:inkMkLst>
        </pc:inkChg>
        <pc:inkChg chg="add del mod topLvl">
          <ac:chgData name="#TAN YI JIE JOEL#" userId="fa998536-1e98-4016-98cb-2643a32dbc1c" providerId="ADAL" clId="{0A681423-535E-4592-9ABD-DC6D1AB4AE75}" dt="2021-11-05T15:55:52.528" v="3741" actId="478"/>
          <ac:inkMkLst>
            <pc:docMk/>
            <pc:sldMk cId="3970891228" sldId="268"/>
            <ac:inkMk id="1043" creationId="{85B54D89-9E58-B84E-9B05-3F20F5B02533}"/>
          </ac:inkMkLst>
        </pc:inkChg>
        <pc:inkChg chg="add del mod topLvl">
          <ac:chgData name="#TAN YI JIE JOEL#" userId="fa998536-1e98-4016-98cb-2643a32dbc1c" providerId="ADAL" clId="{0A681423-535E-4592-9ABD-DC6D1AB4AE75}" dt="2021-11-05T15:55:52.528" v="3741" actId="478"/>
          <ac:inkMkLst>
            <pc:docMk/>
            <pc:sldMk cId="3970891228" sldId="268"/>
            <ac:inkMk id="1054" creationId="{3884C35D-3A9C-432B-86D7-C2581D338AE1}"/>
          </ac:inkMkLst>
        </pc:inkChg>
        <pc:inkChg chg="add del mod topLvl">
          <ac:chgData name="#TAN YI JIE JOEL#" userId="fa998536-1e98-4016-98cb-2643a32dbc1c" providerId="ADAL" clId="{0A681423-535E-4592-9ABD-DC6D1AB4AE75}" dt="2021-11-05T15:55:52.528" v="3741" actId="478"/>
          <ac:inkMkLst>
            <pc:docMk/>
            <pc:sldMk cId="3970891228" sldId="268"/>
            <ac:inkMk id="1058" creationId="{0E0B3994-155F-F643-95B1-1A11A11B94D9}"/>
          </ac:inkMkLst>
        </pc:inkChg>
        <pc:inkChg chg="add del mod topLvl">
          <ac:chgData name="#TAN YI JIE JOEL#" userId="fa998536-1e98-4016-98cb-2643a32dbc1c" providerId="ADAL" clId="{0A681423-535E-4592-9ABD-DC6D1AB4AE75}" dt="2021-11-05T15:55:52.528" v="3741" actId="478"/>
          <ac:inkMkLst>
            <pc:docMk/>
            <pc:sldMk cId="3970891228" sldId="268"/>
            <ac:inkMk id="1060" creationId="{BF8E0D49-3460-4440-AFD7-6D1ABAC4E8AA}"/>
          </ac:inkMkLst>
        </pc:inkChg>
        <pc:inkChg chg="add del mod topLvl">
          <ac:chgData name="#TAN YI JIE JOEL#" userId="fa998536-1e98-4016-98cb-2643a32dbc1c" providerId="ADAL" clId="{0A681423-535E-4592-9ABD-DC6D1AB4AE75}" dt="2021-11-05T15:55:52.528" v="3741" actId="478"/>
          <ac:inkMkLst>
            <pc:docMk/>
            <pc:sldMk cId="3970891228" sldId="268"/>
            <ac:inkMk id="1076" creationId="{082852AE-E41E-41F4-B9FE-CEEDE1503DA2}"/>
          </ac:inkMkLst>
        </pc:inkChg>
        <pc:inkChg chg="mod">
          <ac:chgData name="#TAN YI JIE JOEL#" userId="fa998536-1e98-4016-98cb-2643a32dbc1c" providerId="ADAL" clId="{0A681423-535E-4592-9ABD-DC6D1AB4AE75}" dt="2021-11-05T14:24:45.598" v="3721" actId="165"/>
          <ac:inkMkLst>
            <pc:docMk/>
            <pc:sldMk cId="3970891228" sldId="268"/>
            <ac:inkMk id="1085" creationId="{5E84A682-D9E2-4D44-BC92-33C6CB768103}"/>
          </ac:inkMkLst>
        </pc:inkChg>
        <pc:inkChg chg="mod">
          <ac:chgData name="#TAN YI JIE JOEL#" userId="fa998536-1e98-4016-98cb-2643a32dbc1c" providerId="ADAL" clId="{0A681423-535E-4592-9ABD-DC6D1AB4AE75}" dt="2021-11-05T14:24:45.598" v="3721" actId="165"/>
          <ac:inkMkLst>
            <pc:docMk/>
            <pc:sldMk cId="3970891228" sldId="268"/>
            <ac:inkMk id="1086" creationId="{DA239D36-BB36-F64C-A361-888989E0DEC5}"/>
          </ac:inkMkLst>
        </pc:inkChg>
        <pc:inkChg chg="mod">
          <ac:chgData name="#TAN YI JIE JOEL#" userId="fa998536-1e98-4016-98cb-2643a32dbc1c" providerId="ADAL" clId="{0A681423-535E-4592-9ABD-DC6D1AB4AE75}" dt="2021-11-05T14:24:45.598" v="3721" actId="165"/>
          <ac:inkMkLst>
            <pc:docMk/>
            <pc:sldMk cId="3970891228" sldId="268"/>
            <ac:inkMk id="1092" creationId="{CD8CEB8E-AE20-6947-8072-9EBDFB5F892D}"/>
          </ac:inkMkLst>
        </pc:inkChg>
        <pc:inkChg chg="mod">
          <ac:chgData name="#TAN YI JIE JOEL#" userId="fa998536-1e98-4016-98cb-2643a32dbc1c" providerId="ADAL" clId="{0A681423-535E-4592-9ABD-DC6D1AB4AE75}" dt="2021-11-05T14:24:45.598" v="3721" actId="165"/>
          <ac:inkMkLst>
            <pc:docMk/>
            <pc:sldMk cId="3970891228" sldId="268"/>
            <ac:inkMk id="1093" creationId="{5B895A91-1700-F744-B214-F9FEF6C15199}"/>
          </ac:inkMkLst>
        </pc:inkChg>
        <pc:inkChg chg="mod">
          <ac:chgData name="#TAN YI JIE JOEL#" userId="fa998536-1e98-4016-98cb-2643a32dbc1c" providerId="ADAL" clId="{0A681423-535E-4592-9ABD-DC6D1AB4AE75}" dt="2021-11-05T14:24:45.598" v="3721" actId="165"/>
          <ac:inkMkLst>
            <pc:docMk/>
            <pc:sldMk cId="3970891228" sldId="268"/>
            <ac:inkMk id="1094" creationId="{21038DC7-E78A-A343-8564-B48C0B56AE2E}"/>
          </ac:inkMkLst>
        </pc:inkChg>
        <pc:inkChg chg="mod">
          <ac:chgData name="#TAN YI JIE JOEL#" userId="fa998536-1e98-4016-98cb-2643a32dbc1c" providerId="ADAL" clId="{0A681423-535E-4592-9ABD-DC6D1AB4AE75}" dt="2021-11-05T14:24:45.598" v="3721" actId="165"/>
          <ac:inkMkLst>
            <pc:docMk/>
            <pc:sldMk cId="3970891228" sldId="268"/>
            <ac:inkMk id="1095" creationId="{C37BFABF-0CFA-C645-A0D8-5BEC2D8A1216}"/>
          </ac:inkMkLst>
        </pc:inkChg>
        <pc:inkChg chg="mod">
          <ac:chgData name="#TAN YI JIE JOEL#" userId="fa998536-1e98-4016-98cb-2643a32dbc1c" providerId="ADAL" clId="{0A681423-535E-4592-9ABD-DC6D1AB4AE75}" dt="2021-11-05T14:24:45.598" v="3721" actId="165"/>
          <ac:inkMkLst>
            <pc:docMk/>
            <pc:sldMk cId="3970891228" sldId="268"/>
            <ac:inkMk id="1096" creationId="{257FA0FC-3F0D-9E42-B076-88EF132CD650}"/>
          </ac:inkMkLst>
        </pc:inkChg>
        <pc:inkChg chg="mod">
          <ac:chgData name="#TAN YI JIE JOEL#" userId="fa998536-1e98-4016-98cb-2643a32dbc1c" providerId="ADAL" clId="{0A681423-535E-4592-9ABD-DC6D1AB4AE75}" dt="2021-11-05T14:24:45.598" v="3721" actId="165"/>
          <ac:inkMkLst>
            <pc:docMk/>
            <pc:sldMk cId="3970891228" sldId="268"/>
            <ac:inkMk id="1097" creationId="{538F4FB9-8915-6B47-B2CF-11F857665A7B}"/>
          </ac:inkMkLst>
        </pc:inkChg>
        <pc:inkChg chg="mod">
          <ac:chgData name="#TAN YI JIE JOEL#" userId="fa998536-1e98-4016-98cb-2643a32dbc1c" providerId="ADAL" clId="{0A681423-535E-4592-9ABD-DC6D1AB4AE75}" dt="2021-11-05T14:24:45.598" v="3721" actId="165"/>
          <ac:inkMkLst>
            <pc:docMk/>
            <pc:sldMk cId="3970891228" sldId="268"/>
            <ac:inkMk id="1098" creationId="{7DCC82B8-191F-9745-B833-80F138849413}"/>
          </ac:inkMkLst>
        </pc:inkChg>
        <pc:cxnChg chg="mod">
          <ac:chgData name="#TAN YI JIE JOEL#" userId="fa998536-1e98-4016-98cb-2643a32dbc1c" providerId="ADAL" clId="{0A681423-535E-4592-9ABD-DC6D1AB4AE75}" dt="2021-11-05T14:24:45.598" v="3721" actId="165"/>
          <ac:cxnSpMkLst>
            <pc:docMk/>
            <pc:sldMk cId="3970891228" sldId="268"/>
            <ac:cxnSpMk id="4" creationId="{1E902DC4-C26C-4598-9F5E-C2E17FFA35A3}"/>
          </ac:cxnSpMkLst>
        </pc:cxnChg>
        <pc:cxnChg chg="mod">
          <ac:chgData name="#TAN YI JIE JOEL#" userId="fa998536-1e98-4016-98cb-2643a32dbc1c" providerId="ADAL" clId="{0A681423-535E-4592-9ABD-DC6D1AB4AE75}" dt="2021-11-05T14:24:45.598" v="3721" actId="165"/>
          <ac:cxnSpMkLst>
            <pc:docMk/>
            <pc:sldMk cId="3970891228" sldId="268"/>
            <ac:cxnSpMk id="5" creationId="{D65028AA-2030-4E4F-9F35-95998D90F552}"/>
          </ac:cxnSpMkLst>
        </pc:cxnChg>
        <pc:cxnChg chg="mod">
          <ac:chgData name="#TAN YI JIE JOEL#" userId="fa998536-1e98-4016-98cb-2643a32dbc1c" providerId="ADAL" clId="{0A681423-535E-4592-9ABD-DC6D1AB4AE75}" dt="2021-11-05T14:24:45.598" v="3721" actId="165"/>
          <ac:cxnSpMkLst>
            <pc:docMk/>
            <pc:sldMk cId="3970891228" sldId="268"/>
            <ac:cxnSpMk id="9" creationId="{F6AD6237-FA0A-4F6A-8553-7E6D4957C294}"/>
          </ac:cxnSpMkLst>
        </pc:cxnChg>
        <pc:cxnChg chg="mod">
          <ac:chgData name="#TAN YI JIE JOEL#" userId="fa998536-1e98-4016-98cb-2643a32dbc1c" providerId="ADAL" clId="{0A681423-535E-4592-9ABD-DC6D1AB4AE75}" dt="2021-11-05T14:24:45.598" v="3721" actId="165"/>
          <ac:cxnSpMkLst>
            <pc:docMk/>
            <pc:sldMk cId="3970891228" sldId="268"/>
            <ac:cxnSpMk id="12" creationId="{2FD504F1-E5A7-409B-B792-6B47EA7EC6CE}"/>
          </ac:cxnSpMkLst>
        </pc:cxnChg>
        <pc:cxnChg chg="mod">
          <ac:chgData name="#TAN YI JIE JOEL#" userId="fa998536-1e98-4016-98cb-2643a32dbc1c" providerId="ADAL" clId="{0A681423-535E-4592-9ABD-DC6D1AB4AE75}" dt="2021-11-05T14:24:45.598" v="3721" actId="165"/>
          <ac:cxnSpMkLst>
            <pc:docMk/>
            <pc:sldMk cId="3970891228" sldId="268"/>
            <ac:cxnSpMk id="15" creationId="{99A159F1-B999-41DD-82FC-F2DFCF0D4869}"/>
          </ac:cxnSpMkLst>
        </pc:cxnChg>
        <pc:cxnChg chg="mod">
          <ac:chgData name="#TAN YI JIE JOEL#" userId="fa998536-1e98-4016-98cb-2643a32dbc1c" providerId="ADAL" clId="{0A681423-535E-4592-9ABD-DC6D1AB4AE75}" dt="2021-11-05T14:24:45.598" v="3721" actId="165"/>
          <ac:cxnSpMkLst>
            <pc:docMk/>
            <pc:sldMk cId="3970891228" sldId="268"/>
            <ac:cxnSpMk id="16" creationId="{D1E91BD0-9E97-4BBF-A2F1-CE69F2356F87}"/>
          </ac:cxnSpMkLst>
        </pc:cxnChg>
        <pc:cxnChg chg="mod">
          <ac:chgData name="#TAN YI JIE JOEL#" userId="fa998536-1e98-4016-98cb-2643a32dbc1c" providerId="ADAL" clId="{0A681423-535E-4592-9ABD-DC6D1AB4AE75}" dt="2021-11-05T14:24:45.598" v="3721" actId="165"/>
          <ac:cxnSpMkLst>
            <pc:docMk/>
            <pc:sldMk cId="3970891228" sldId="268"/>
            <ac:cxnSpMk id="26" creationId="{5DF6C448-FA61-4CF7-805C-E6357B70FAF0}"/>
          </ac:cxnSpMkLst>
        </pc:cxnChg>
        <pc:cxnChg chg="mod">
          <ac:chgData name="#TAN YI JIE JOEL#" userId="fa998536-1e98-4016-98cb-2643a32dbc1c" providerId="ADAL" clId="{0A681423-535E-4592-9ABD-DC6D1AB4AE75}" dt="2021-11-05T14:24:45.598" v="3721" actId="165"/>
          <ac:cxnSpMkLst>
            <pc:docMk/>
            <pc:sldMk cId="3970891228" sldId="268"/>
            <ac:cxnSpMk id="28" creationId="{D602EB15-CD05-4117-87E7-C05B5E34366D}"/>
          </ac:cxnSpMkLst>
        </pc:cxnChg>
        <pc:cxnChg chg="mod">
          <ac:chgData name="#TAN YI JIE JOEL#" userId="fa998536-1e98-4016-98cb-2643a32dbc1c" providerId="ADAL" clId="{0A681423-535E-4592-9ABD-DC6D1AB4AE75}" dt="2021-11-05T14:24:45.598" v="3721" actId="165"/>
          <ac:cxnSpMkLst>
            <pc:docMk/>
            <pc:sldMk cId="3970891228" sldId="268"/>
            <ac:cxnSpMk id="29" creationId="{40025A17-DB62-4899-B614-F8690883F860}"/>
          </ac:cxnSpMkLst>
        </pc:cxnChg>
        <pc:cxnChg chg="mod">
          <ac:chgData name="#TAN YI JIE JOEL#" userId="fa998536-1e98-4016-98cb-2643a32dbc1c" providerId="ADAL" clId="{0A681423-535E-4592-9ABD-DC6D1AB4AE75}" dt="2021-11-05T14:24:45.598" v="3721" actId="165"/>
          <ac:cxnSpMkLst>
            <pc:docMk/>
            <pc:sldMk cId="3970891228" sldId="268"/>
            <ac:cxnSpMk id="32" creationId="{2D5860A2-E037-46D9-974E-6716D2FB0EDB}"/>
          </ac:cxnSpMkLst>
        </pc:cxnChg>
        <pc:cxnChg chg="mod">
          <ac:chgData name="#TAN YI JIE JOEL#" userId="fa998536-1e98-4016-98cb-2643a32dbc1c" providerId="ADAL" clId="{0A681423-535E-4592-9ABD-DC6D1AB4AE75}" dt="2021-11-05T14:24:45.598" v="3721" actId="165"/>
          <ac:cxnSpMkLst>
            <pc:docMk/>
            <pc:sldMk cId="3970891228" sldId="268"/>
            <ac:cxnSpMk id="37" creationId="{C615CB21-8589-42A3-9BD3-D3C244915BD7}"/>
          </ac:cxnSpMkLst>
        </pc:cxnChg>
        <pc:cxnChg chg="mod">
          <ac:chgData name="#TAN YI JIE JOEL#" userId="fa998536-1e98-4016-98cb-2643a32dbc1c" providerId="ADAL" clId="{0A681423-535E-4592-9ABD-DC6D1AB4AE75}" dt="2021-11-05T14:24:45.598" v="3721" actId="165"/>
          <ac:cxnSpMkLst>
            <pc:docMk/>
            <pc:sldMk cId="3970891228" sldId="268"/>
            <ac:cxnSpMk id="51" creationId="{456098B9-D805-4A3A-99C1-BA52B3FC8678}"/>
          </ac:cxnSpMkLst>
        </pc:cxnChg>
        <pc:cxnChg chg="mod">
          <ac:chgData name="#TAN YI JIE JOEL#" userId="fa998536-1e98-4016-98cb-2643a32dbc1c" providerId="ADAL" clId="{0A681423-535E-4592-9ABD-DC6D1AB4AE75}" dt="2021-11-05T14:24:45.598" v="3721" actId="165"/>
          <ac:cxnSpMkLst>
            <pc:docMk/>
            <pc:sldMk cId="3970891228" sldId="268"/>
            <ac:cxnSpMk id="53" creationId="{35E71173-9017-4B09-A463-4533C4765258}"/>
          </ac:cxnSpMkLst>
        </pc:cxnChg>
        <pc:cxnChg chg="add del mod topLvl">
          <ac:chgData name="#TAN YI JIE JOEL#" userId="fa998536-1e98-4016-98cb-2643a32dbc1c" providerId="ADAL" clId="{0A681423-535E-4592-9ABD-DC6D1AB4AE75}" dt="2021-11-05T15:55:52.528" v="3741" actId="478"/>
          <ac:cxnSpMkLst>
            <pc:docMk/>
            <pc:sldMk cId="3970891228" sldId="268"/>
            <ac:cxnSpMk id="1063" creationId="{B3446A10-9D73-41DA-A708-82D1D54082E7}"/>
          </ac:cxnSpMkLst>
        </pc:cxnChg>
      </pc:sldChg>
      <pc:sldChg chg="addSp delSp modSp add mod modAnim">
        <pc:chgData name="#TAN YI JIE JOEL#" userId="fa998536-1e98-4016-98cb-2643a32dbc1c" providerId="ADAL" clId="{0A681423-535E-4592-9ABD-DC6D1AB4AE75}" dt="2021-11-09T06:58:11.194" v="12414" actId="1076"/>
        <pc:sldMkLst>
          <pc:docMk/>
          <pc:sldMk cId="1836265209" sldId="269"/>
        </pc:sldMkLst>
        <pc:spChg chg="mod">
          <ac:chgData name="#TAN YI JIE JOEL#" userId="fa998536-1e98-4016-98cb-2643a32dbc1c" providerId="ADAL" clId="{0A681423-535E-4592-9ABD-DC6D1AB4AE75}" dt="2021-11-07T13:31:27.230" v="4621" actId="1076"/>
          <ac:spMkLst>
            <pc:docMk/>
            <pc:sldMk cId="1836265209" sldId="269"/>
            <ac:spMk id="2" creationId="{9DCD0A01-61EA-48D6-A798-1F485454EA3A}"/>
          </ac:spMkLst>
        </pc:spChg>
        <pc:spChg chg="add del">
          <ac:chgData name="#TAN YI JIE JOEL#" userId="fa998536-1e98-4016-98cb-2643a32dbc1c" providerId="ADAL" clId="{0A681423-535E-4592-9ABD-DC6D1AB4AE75}" dt="2021-11-08T12:28:46.697" v="9462" actId="478"/>
          <ac:spMkLst>
            <pc:docMk/>
            <pc:sldMk cId="1836265209" sldId="269"/>
            <ac:spMk id="3" creationId="{F8014449-09E8-4243-93FD-196EB902630F}"/>
          </ac:spMkLst>
        </pc:spChg>
        <pc:spChg chg="add del">
          <ac:chgData name="#TAN YI JIE JOEL#" userId="fa998536-1e98-4016-98cb-2643a32dbc1c" providerId="ADAL" clId="{0A681423-535E-4592-9ABD-DC6D1AB4AE75}" dt="2021-11-07T13:10:02.746" v="4233" actId="478"/>
          <ac:spMkLst>
            <pc:docMk/>
            <pc:sldMk cId="1836265209" sldId="269"/>
            <ac:spMk id="11" creationId="{0D50CBCD-AC84-45CA-AD56-A294C3EDCD1E}"/>
          </ac:spMkLst>
        </pc:spChg>
        <pc:spChg chg="mod">
          <ac:chgData name="#TAN YI JIE JOEL#" userId="fa998536-1e98-4016-98cb-2643a32dbc1c" providerId="ADAL" clId="{0A681423-535E-4592-9ABD-DC6D1AB4AE75}" dt="2021-11-07T13:31:27.230" v="4621" actId="1076"/>
          <ac:spMkLst>
            <pc:docMk/>
            <pc:sldMk cId="1836265209" sldId="269"/>
            <ac:spMk id="18" creationId="{B64F47F1-0759-4565-9844-6881B0F40AB0}"/>
          </ac:spMkLst>
        </pc:spChg>
        <pc:spChg chg="mod">
          <ac:chgData name="#TAN YI JIE JOEL#" userId="fa998536-1e98-4016-98cb-2643a32dbc1c" providerId="ADAL" clId="{0A681423-535E-4592-9ABD-DC6D1AB4AE75}" dt="2021-11-07T13:31:27.230" v="4621" actId="1076"/>
          <ac:spMkLst>
            <pc:docMk/>
            <pc:sldMk cId="1836265209" sldId="269"/>
            <ac:spMk id="19" creationId="{B8023F72-4F63-47A6-A6F2-59E29D0EEDB5}"/>
          </ac:spMkLst>
        </pc:spChg>
        <pc:spChg chg="mod">
          <ac:chgData name="#TAN YI JIE JOEL#" userId="fa998536-1e98-4016-98cb-2643a32dbc1c" providerId="ADAL" clId="{0A681423-535E-4592-9ABD-DC6D1AB4AE75}" dt="2021-11-07T13:31:27.230" v="4621" actId="1076"/>
          <ac:spMkLst>
            <pc:docMk/>
            <pc:sldMk cId="1836265209" sldId="269"/>
            <ac:spMk id="20" creationId="{167E97C8-A2AA-4538-9880-A5323C590116}"/>
          </ac:spMkLst>
        </pc:spChg>
        <pc:spChg chg="add del">
          <ac:chgData name="#TAN YI JIE JOEL#" userId="fa998536-1e98-4016-98cb-2643a32dbc1c" providerId="ADAL" clId="{0A681423-535E-4592-9ABD-DC6D1AB4AE75}" dt="2021-11-07T13:10:45.562" v="4237" actId="478"/>
          <ac:spMkLst>
            <pc:docMk/>
            <pc:sldMk cId="1836265209" sldId="269"/>
            <ac:spMk id="23" creationId="{F69689FB-2C0C-47A7-89E4-75E4DB1AA782}"/>
          </ac:spMkLst>
        </pc:spChg>
        <pc:spChg chg="mod">
          <ac:chgData name="#TAN YI JIE JOEL#" userId="fa998536-1e98-4016-98cb-2643a32dbc1c" providerId="ADAL" clId="{0A681423-535E-4592-9ABD-DC6D1AB4AE75}" dt="2021-11-07T13:31:27.230" v="4621" actId="1076"/>
          <ac:spMkLst>
            <pc:docMk/>
            <pc:sldMk cId="1836265209" sldId="269"/>
            <ac:spMk id="27" creationId="{6BF66F54-60FE-4731-884E-CF04459B514C}"/>
          </ac:spMkLst>
        </pc:spChg>
        <pc:spChg chg="mod">
          <ac:chgData name="#TAN YI JIE JOEL#" userId="fa998536-1e98-4016-98cb-2643a32dbc1c" providerId="ADAL" clId="{0A681423-535E-4592-9ABD-DC6D1AB4AE75}" dt="2021-11-07T13:31:27.230" v="4621" actId="1076"/>
          <ac:spMkLst>
            <pc:docMk/>
            <pc:sldMk cId="1836265209" sldId="269"/>
            <ac:spMk id="33" creationId="{193D68B7-0D10-40FC-B624-4CAF81FE60BD}"/>
          </ac:spMkLst>
        </pc:spChg>
        <pc:spChg chg="mod">
          <ac:chgData name="#TAN YI JIE JOEL#" userId="fa998536-1e98-4016-98cb-2643a32dbc1c" providerId="ADAL" clId="{0A681423-535E-4592-9ABD-DC6D1AB4AE75}" dt="2021-11-07T13:31:27.230" v="4621" actId="1076"/>
          <ac:spMkLst>
            <pc:docMk/>
            <pc:sldMk cId="1836265209" sldId="269"/>
            <ac:spMk id="34" creationId="{6D0BD0A8-B6DA-41A3-8A6C-63B3CBBFC18B}"/>
          </ac:spMkLst>
        </pc:spChg>
        <pc:spChg chg="mod">
          <ac:chgData name="#TAN YI JIE JOEL#" userId="fa998536-1e98-4016-98cb-2643a32dbc1c" providerId="ADAL" clId="{0A681423-535E-4592-9ABD-DC6D1AB4AE75}" dt="2021-11-07T13:31:27.230" v="4621" actId="1076"/>
          <ac:spMkLst>
            <pc:docMk/>
            <pc:sldMk cId="1836265209" sldId="269"/>
            <ac:spMk id="35" creationId="{57B92E00-7172-43A1-988E-B35F8F8953E9}"/>
          </ac:spMkLst>
        </pc:spChg>
        <pc:spChg chg="mod">
          <ac:chgData name="#TAN YI JIE JOEL#" userId="fa998536-1e98-4016-98cb-2643a32dbc1c" providerId="ADAL" clId="{0A681423-535E-4592-9ABD-DC6D1AB4AE75}" dt="2021-11-07T13:31:27.230" v="4621" actId="1076"/>
          <ac:spMkLst>
            <pc:docMk/>
            <pc:sldMk cId="1836265209" sldId="269"/>
            <ac:spMk id="36" creationId="{A9234F17-4297-4A1F-8586-B8DF487E81C0}"/>
          </ac:spMkLst>
        </pc:spChg>
        <pc:spChg chg="add del">
          <ac:chgData name="#TAN YI JIE JOEL#" userId="fa998536-1e98-4016-98cb-2643a32dbc1c" providerId="ADAL" clId="{0A681423-535E-4592-9ABD-DC6D1AB4AE75}" dt="2021-11-07T13:27:38.465" v="4530" actId="478"/>
          <ac:spMkLst>
            <pc:docMk/>
            <pc:sldMk cId="1836265209" sldId="269"/>
            <ac:spMk id="43" creationId="{04A1E2BB-2433-488E-B6C5-F9CE7CFE3688}"/>
          </ac:spMkLst>
        </pc:spChg>
        <pc:spChg chg="mod">
          <ac:chgData name="#TAN YI JIE JOEL#" userId="fa998536-1e98-4016-98cb-2643a32dbc1c" providerId="ADAL" clId="{0A681423-535E-4592-9ABD-DC6D1AB4AE75}" dt="2021-11-07T13:31:27.230" v="4621" actId="1076"/>
          <ac:spMkLst>
            <pc:docMk/>
            <pc:sldMk cId="1836265209" sldId="269"/>
            <ac:spMk id="50" creationId="{AA90EFE5-68CC-4C0D-8E67-7D630683E28D}"/>
          </ac:spMkLst>
        </pc:spChg>
        <pc:spChg chg="mod">
          <ac:chgData name="#TAN YI JIE JOEL#" userId="fa998536-1e98-4016-98cb-2643a32dbc1c" providerId="ADAL" clId="{0A681423-535E-4592-9ABD-DC6D1AB4AE75}" dt="2021-11-07T13:31:27.230" v="4621" actId="1076"/>
          <ac:spMkLst>
            <pc:docMk/>
            <pc:sldMk cId="1836265209" sldId="269"/>
            <ac:spMk id="54" creationId="{B596764E-873D-40AB-A4F4-4E7C7305CAC3}"/>
          </ac:spMkLst>
        </pc:spChg>
        <pc:spChg chg="mod">
          <ac:chgData name="#TAN YI JIE JOEL#" userId="fa998536-1e98-4016-98cb-2643a32dbc1c" providerId="ADAL" clId="{0A681423-535E-4592-9ABD-DC6D1AB4AE75}" dt="2021-11-07T13:31:27.230" v="4621" actId="1076"/>
          <ac:spMkLst>
            <pc:docMk/>
            <pc:sldMk cId="1836265209" sldId="269"/>
            <ac:spMk id="55" creationId="{AC9DF3C0-BD85-4406-BDEC-F1AD36D9C373}"/>
          </ac:spMkLst>
        </pc:spChg>
        <pc:spChg chg="mod">
          <ac:chgData name="#TAN YI JIE JOEL#" userId="fa998536-1e98-4016-98cb-2643a32dbc1c" providerId="ADAL" clId="{0A681423-535E-4592-9ABD-DC6D1AB4AE75}" dt="2021-11-07T13:31:27.230" v="4621" actId="1076"/>
          <ac:spMkLst>
            <pc:docMk/>
            <pc:sldMk cId="1836265209" sldId="269"/>
            <ac:spMk id="57" creationId="{C15E7D2C-4F0D-4761-B229-F9239DE1F6EA}"/>
          </ac:spMkLst>
        </pc:spChg>
        <pc:spChg chg="mod">
          <ac:chgData name="#TAN YI JIE JOEL#" userId="fa998536-1e98-4016-98cb-2643a32dbc1c" providerId="ADAL" clId="{0A681423-535E-4592-9ABD-DC6D1AB4AE75}" dt="2021-11-07T13:31:27.230" v="4621" actId="1076"/>
          <ac:spMkLst>
            <pc:docMk/>
            <pc:sldMk cId="1836265209" sldId="269"/>
            <ac:spMk id="58" creationId="{5146B891-1B69-4494-8AA6-4D4921FFE66F}"/>
          </ac:spMkLst>
        </pc:spChg>
        <pc:spChg chg="mod">
          <ac:chgData name="#TAN YI JIE JOEL#" userId="fa998536-1e98-4016-98cb-2643a32dbc1c" providerId="ADAL" clId="{0A681423-535E-4592-9ABD-DC6D1AB4AE75}" dt="2021-11-07T13:31:27.230" v="4621" actId="1076"/>
          <ac:spMkLst>
            <pc:docMk/>
            <pc:sldMk cId="1836265209" sldId="269"/>
            <ac:spMk id="59" creationId="{99EF3C3E-0AAA-4856-B517-D7BCE38F0F61}"/>
          </ac:spMkLst>
        </pc:spChg>
        <pc:spChg chg="mod">
          <ac:chgData name="#TAN YI JIE JOEL#" userId="fa998536-1e98-4016-98cb-2643a32dbc1c" providerId="ADAL" clId="{0A681423-535E-4592-9ABD-DC6D1AB4AE75}" dt="2021-11-07T13:31:27.230" v="4621" actId="1076"/>
          <ac:spMkLst>
            <pc:docMk/>
            <pc:sldMk cId="1836265209" sldId="269"/>
            <ac:spMk id="61" creationId="{A0F69443-7110-4005-B22D-0250D50DDA65}"/>
          </ac:spMkLst>
        </pc:spChg>
        <pc:spChg chg="mod">
          <ac:chgData name="#TAN YI JIE JOEL#" userId="fa998536-1e98-4016-98cb-2643a32dbc1c" providerId="ADAL" clId="{0A681423-535E-4592-9ABD-DC6D1AB4AE75}" dt="2021-11-07T13:31:27.230" v="4621" actId="1076"/>
          <ac:spMkLst>
            <pc:docMk/>
            <pc:sldMk cId="1836265209" sldId="269"/>
            <ac:spMk id="62" creationId="{95520B87-923A-4B79-83DB-2E0D8E240271}"/>
          </ac:spMkLst>
        </pc:spChg>
        <pc:spChg chg="mod">
          <ac:chgData name="#TAN YI JIE JOEL#" userId="fa998536-1e98-4016-98cb-2643a32dbc1c" providerId="ADAL" clId="{0A681423-535E-4592-9ABD-DC6D1AB4AE75}" dt="2021-11-07T13:31:27.230" v="4621" actId="1076"/>
          <ac:spMkLst>
            <pc:docMk/>
            <pc:sldMk cId="1836265209" sldId="269"/>
            <ac:spMk id="65" creationId="{D28B3EEC-7DB7-4542-B438-C56C9D11295A}"/>
          </ac:spMkLst>
        </pc:spChg>
        <pc:spChg chg="mod">
          <ac:chgData name="#TAN YI JIE JOEL#" userId="fa998536-1e98-4016-98cb-2643a32dbc1c" providerId="ADAL" clId="{0A681423-535E-4592-9ABD-DC6D1AB4AE75}" dt="2021-11-07T13:31:27.230" v="4621" actId="1076"/>
          <ac:spMkLst>
            <pc:docMk/>
            <pc:sldMk cId="1836265209" sldId="269"/>
            <ac:spMk id="66" creationId="{464FFFF2-62CC-4359-B4E6-78CC7211AE92}"/>
          </ac:spMkLst>
        </pc:spChg>
        <pc:spChg chg="mod">
          <ac:chgData name="#TAN YI JIE JOEL#" userId="fa998536-1e98-4016-98cb-2643a32dbc1c" providerId="ADAL" clId="{0A681423-535E-4592-9ABD-DC6D1AB4AE75}" dt="2021-11-07T13:31:27.230" v="4621" actId="1076"/>
          <ac:spMkLst>
            <pc:docMk/>
            <pc:sldMk cId="1836265209" sldId="269"/>
            <ac:spMk id="69" creationId="{85FB5FB8-B283-4125-A3E6-6C32CD107FD9}"/>
          </ac:spMkLst>
        </pc:spChg>
        <pc:spChg chg="add mod topLvl">
          <ac:chgData name="#TAN YI JIE JOEL#" userId="fa998536-1e98-4016-98cb-2643a32dbc1c" providerId="ADAL" clId="{0A681423-535E-4592-9ABD-DC6D1AB4AE75}" dt="2021-11-07T19:49:08.059" v="6072" actId="165"/>
          <ac:spMkLst>
            <pc:docMk/>
            <pc:sldMk cId="1836265209" sldId="269"/>
            <ac:spMk id="73" creationId="{A1DA8C6B-5A28-4463-8B1A-B28782B92BED}"/>
          </ac:spMkLst>
        </pc:spChg>
        <pc:spChg chg="mod">
          <ac:chgData name="#TAN YI JIE JOEL#" userId="fa998536-1e98-4016-98cb-2643a32dbc1c" providerId="ADAL" clId="{0A681423-535E-4592-9ABD-DC6D1AB4AE75}" dt="2021-11-07T13:31:27.230" v="4621" actId="1076"/>
          <ac:spMkLst>
            <pc:docMk/>
            <pc:sldMk cId="1836265209" sldId="269"/>
            <ac:spMk id="74" creationId="{7843C086-CB3A-4FD5-8E88-277864E277D3}"/>
          </ac:spMkLst>
        </pc:spChg>
        <pc:spChg chg="mod">
          <ac:chgData name="#TAN YI JIE JOEL#" userId="fa998536-1e98-4016-98cb-2643a32dbc1c" providerId="ADAL" clId="{0A681423-535E-4592-9ABD-DC6D1AB4AE75}" dt="2021-11-07T13:31:27.230" v="4621" actId="1076"/>
          <ac:spMkLst>
            <pc:docMk/>
            <pc:sldMk cId="1836265209" sldId="269"/>
            <ac:spMk id="75" creationId="{62EA21F0-3CE0-4F76-BE4B-96146620D1BF}"/>
          </ac:spMkLst>
        </pc:spChg>
        <pc:spChg chg="mod">
          <ac:chgData name="#TAN YI JIE JOEL#" userId="fa998536-1e98-4016-98cb-2643a32dbc1c" providerId="ADAL" clId="{0A681423-535E-4592-9ABD-DC6D1AB4AE75}" dt="2021-11-07T13:31:27.230" v="4621" actId="1076"/>
          <ac:spMkLst>
            <pc:docMk/>
            <pc:sldMk cId="1836265209" sldId="269"/>
            <ac:spMk id="77" creationId="{F3686187-46C1-4492-8010-E6C2540098ED}"/>
          </ac:spMkLst>
        </pc:spChg>
        <pc:spChg chg="mod">
          <ac:chgData name="#TAN YI JIE JOEL#" userId="fa998536-1e98-4016-98cb-2643a32dbc1c" providerId="ADAL" clId="{0A681423-535E-4592-9ABD-DC6D1AB4AE75}" dt="2021-11-08T10:34:27.142" v="8885" actId="14100"/>
          <ac:spMkLst>
            <pc:docMk/>
            <pc:sldMk cId="1836265209" sldId="269"/>
            <ac:spMk id="79" creationId="{72C3749C-ADAD-4B87-A787-4544BDE5C0AD}"/>
          </ac:spMkLst>
        </pc:spChg>
        <pc:spChg chg="mod">
          <ac:chgData name="#TAN YI JIE JOEL#" userId="fa998536-1e98-4016-98cb-2643a32dbc1c" providerId="ADAL" clId="{0A681423-535E-4592-9ABD-DC6D1AB4AE75}" dt="2021-11-07T13:31:27.230" v="4621" actId="1076"/>
          <ac:spMkLst>
            <pc:docMk/>
            <pc:sldMk cId="1836265209" sldId="269"/>
            <ac:spMk id="80" creationId="{A68ABA38-32E0-4C51-ADBD-10D0FD876ACD}"/>
          </ac:spMkLst>
        </pc:spChg>
        <pc:spChg chg="mod">
          <ac:chgData name="#TAN YI JIE JOEL#" userId="fa998536-1e98-4016-98cb-2643a32dbc1c" providerId="ADAL" clId="{0A681423-535E-4592-9ABD-DC6D1AB4AE75}" dt="2021-11-07T13:31:27.230" v="4621" actId="1076"/>
          <ac:spMkLst>
            <pc:docMk/>
            <pc:sldMk cId="1836265209" sldId="269"/>
            <ac:spMk id="81" creationId="{ED7B3CD0-FABC-44E5-BAC7-4890EC7690CD}"/>
          </ac:spMkLst>
        </pc:spChg>
        <pc:spChg chg="mod">
          <ac:chgData name="#TAN YI JIE JOEL#" userId="fa998536-1e98-4016-98cb-2643a32dbc1c" providerId="ADAL" clId="{0A681423-535E-4592-9ABD-DC6D1AB4AE75}" dt="2021-11-07T13:31:27.230" v="4621" actId="1076"/>
          <ac:spMkLst>
            <pc:docMk/>
            <pc:sldMk cId="1836265209" sldId="269"/>
            <ac:spMk id="85" creationId="{2652B819-4910-4C42-BD3C-809AEE8B6C11}"/>
          </ac:spMkLst>
        </pc:spChg>
        <pc:spChg chg="mod">
          <ac:chgData name="#TAN YI JIE JOEL#" userId="fa998536-1e98-4016-98cb-2643a32dbc1c" providerId="ADAL" clId="{0A681423-535E-4592-9ABD-DC6D1AB4AE75}" dt="2021-11-07T13:31:27.230" v="4621" actId="1076"/>
          <ac:spMkLst>
            <pc:docMk/>
            <pc:sldMk cId="1836265209" sldId="269"/>
            <ac:spMk id="88" creationId="{CD21379D-8E4C-4819-9882-A63F35FFD335}"/>
          </ac:spMkLst>
        </pc:spChg>
        <pc:spChg chg="mod">
          <ac:chgData name="#TAN YI JIE JOEL#" userId="fa998536-1e98-4016-98cb-2643a32dbc1c" providerId="ADAL" clId="{0A681423-535E-4592-9ABD-DC6D1AB4AE75}" dt="2021-11-07T13:31:27.230" v="4621" actId="1076"/>
          <ac:spMkLst>
            <pc:docMk/>
            <pc:sldMk cId="1836265209" sldId="269"/>
            <ac:spMk id="91" creationId="{1EBC77D2-2A72-4605-8262-11BD0A1E4AF9}"/>
          </ac:spMkLst>
        </pc:spChg>
        <pc:spChg chg="mod">
          <ac:chgData name="#TAN YI JIE JOEL#" userId="fa998536-1e98-4016-98cb-2643a32dbc1c" providerId="ADAL" clId="{0A681423-535E-4592-9ABD-DC6D1AB4AE75}" dt="2021-11-07T13:31:27.230" v="4621" actId="1076"/>
          <ac:spMkLst>
            <pc:docMk/>
            <pc:sldMk cId="1836265209" sldId="269"/>
            <ac:spMk id="107" creationId="{50FB1E62-7A6B-4946-8FDD-3465F007E094}"/>
          </ac:spMkLst>
        </pc:spChg>
        <pc:spChg chg="mod">
          <ac:chgData name="#TAN YI JIE JOEL#" userId="fa998536-1e98-4016-98cb-2643a32dbc1c" providerId="ADAL" clId="{0A681423-535E-4592-9ABD-DC6D1AB4AE75}" dt="2021-11-07T13:31:27.230" v="4621" actId="1076"/>
          <ac:spMkLst>
            <pc:docMk/>
            <pc:sldMk cId="1836265209" sldId="269"/>
            <ac:spMk id="110" creationId="{ED9F265A-17A0-4709-8D3C-4F45CF3E3632}"/>
          </ac:spMkLst>
        </pc:spChg>
        <pc:spChg chg="add mod">
          <ac:chgData name="#TAN YI JIE JOEL#" userId="fa998536-1e98-4016-98cb-2643a32dbc1c" providerId="ADAL" clId="{0A681423-535E-4592-9ABD-DC6D1AB4AE75}" dt="2021-11-08T13:54:16.423" v="10373" actId="14100"/>
          <ac:spMkLst>
            <pc:docMk/>
            <pc:sldMk cId="1836265209" sldId="269"/>
            <ac:spMk id="146" creationId="{6D4BDEB2-087F-4F99-9C40-331A5F698493}"/>
          </ac:spMkLst>
        </pc:spChg>
        <pc:spChg chg="add mod">
          <ac:chgData name="#TAN YI JIE JOEL#" userId="fa998536-1e98-4016-98cb-2643a32dbc1c" providerId="ADAL" clId="{0A681423-535E-4592-9ABD-DC6D1AB4AE75}" dt="2021-11-08T13:54:33.814" v="10378" actId="14100"/>
          <ac:spMkLst>
            <pc:docMk/>
            <pc:sldMk cId="1836265209" sldId="269"/>
            <ac:spMk id="147" creationId="{B38A9515-2B11-4DD4-B234-3B2625BDECA6}"/>
          </ac:spMkLst>
        </pc:spChg>
        <pc:spChg chg="add mod">
          <ac:chgData name="#TAN YI JIE JOEL#" userId="fa998536-1e98-4016-98cb-2643a32dbc1c" providerId="ADAL" clId="{0A681423-535E-4592-9ABD-DC6D1AB4AE75}" dt="2021-11-08T13:54:52.862" v="10382" actId="14100"/>
          <ac:spMkLst>
            <pc:docMk/>
            <pc:sldMk cId="1836265209" sldId="269"/>
            <ac:spMk id="148" creationId="{1010A457-BCC0-4443-AC9A-C48F356E001C}"/>
          </ac:spMkLst>
        </pc:spChg>
        <pc:spChg chg="add mod">
          <ac:chgData name="#TAN YI JIE JOEL#" userId="fa998536-1e98-4016-98cb-2643a32dbc1c" providerId="ADAL" clId="{0A681423-535E-4592-9ABD-DC6D1AB4AE75}" dt="2021-11-09T06:58:11.194" v="12414" actId="1076"/>
          <ac:spMkLst>
            <pc:docMk/>
            <pc:sldMk cId="1836265209" sldId="269"/>
            <ac:spMk id="149" creationId="{9DC2934C-6A7B-4BF9-BDA9-3161538906B2}"/>
          </ac:spMkLst>
        </pc:spChg>
        <pc:spChg chg="add mod topLvl">
          <ac:chgData name="#TAN YI JIE JOEL#" userId="fa998536-1e98-4016-98cb-2643a32dbc1c" providerId="ADAL" clId="{0A681423-535E-4592-9ABD-DC6D1AB4AE75}" dt="2021-11-07T19:49:08.059" v="6072" actId="165"/>
          <ac:spMkLst>
            <pc:docMk/>
            <pc:sldMk cId="1836265209" sldId="269"/>
            <ac:spMk id="157" creationId="{30EB7390-C6E6-4CD8-B40D-5C94CB3FF4EF}"/>
          </ac:spMkLst>
        </pc:spChg>
        <pc:spChg chg="add mod topLvl">
          <ac:chgData name="#TAN YI JIE JOEL#" userId="fa998536-1e98-4016-98cb-2643a32dbc1c" providerId="ADAL" clId="{0A681423-535E-4592-9ABD-DC6D1AB4AE75}" dt="2021-11-07T19:49:08.059" v="6072" actId="165"/>
          <ac:spMkLst>
            <pc:docMk/>
            <pc:sldMk cId="1836265209" sldId="269"/>
            <ac:spMk id="158" creationId="{E71C1043-5C25-4F6E-BC9F-5EE0FE96D3A0}"/>
          </ac:spMkLst>
        </pc:spChg>
        <pc:spChg chg="add mod topLvl">
          <ac:chgData name="#TAN YI JIE JOEL#" userId="fa998536-1e98-4016-98cb-2643a32dbc1c" providerId="ADAL" clId="{0A681423-535E-4592-9ABD-DC6D1AB4AE75}" dt="2021-11-07T19:49:08.059" v="6072" actId="165"/>
          <ac:spMkLst>
            <pc:docMk/>
            <pc:sldMk cId="1836265209" sldId="269"/>
            <ac:spMk id="159" creationId="{553240B7-2EA4-4740-BCE3-A575A882DDB9}"/>
          </ac:spMkLst>
        </pc:spChg>
        <pc:spChg chg="add mod topLvl">
          <ac:chgData name="#TAN YI JIE JOEL#" userId="fa998536-1e98-4016-98cb-2643a32dbc1c" providerId="ADAL" clId="{0A681423-535E-4592-9ABD-DC6D1AB4AE75}" dt="2021-11-07T19:49:08.059" v="6072" actId="165"/>
          <ac:spMkLst>
            <pc:docMk/>
            <pc:sldMk cId="1836265209" sldId="269"/>
            <ac:spMk id="160" creationId="{D1C29CEF-CC7E-4225-80B3-1528A1983B9C}"/>
          </ac:spMkLst>
        </pc:spChg>
        <pc:spChg chg="add mod topLvl">
          <ac:chgData name="#TAN YI JIE JOEL#" userId="fa998536-1e98-4016-98cb-2643a32dbc1c" providerId="ADAL" clId="{0A681423-535E-4592-9ABD-DC6D1AB4AE75}" dt="2021-11-07T19:49:08.059" v="6072" actId="165"/>
          <ac:spMkLst>
            <pc:docMk/>
            <pc:sldMk cId="1836265209" sldId="269"/>
            <ac:spMk id="161" creationId="{B308A6A3-2448-4A88-9F08-AA9E5CEFA49D}"/>
          </ac:spMkLst>
        </pc:spChg>
        <pc:spChg chg="add mod topLvl">
          <ac:chgData name="#TAN YI JIE JOEL#" userId="fa998536-1e98-4016-98cb-2643a32dbc1c" providerId="ADAL" clId="{0A681423-535E-4592-9ABD-DC6D1AB4AE75}" dt="2021-11-07T19:49:08.059" v="6072" actId="165"/>
          <ac:spMkLst>
            <pc:docMk/>
            <pc:sldMk cId="1836265209" sldId="269"/>
            <ac:spMk id="162" creationId="{882D9AA4-9C7E-4D0E-A5E5-EC88702BA57A}"/>
          </ac:spMkLst>
        </pc:spChg>
        <pc:spChg chg="add mod topLvl">
          <ac:chgData name="#TAN YI JIE JOEL#" userId="fa998536-1e98-4016-98cb-2643a32dbc1c" providerId="ADAL" clId="{0A681423-535E-4592-9ABD-DC6D1AB4AE75}" dt="2021-11-07T19:49:08.059" v="6072" actId="165"/>
          <ac:spMkLst>
            <pc:docMk/>
            <pc:sldMk cId="1836265209" sldId="269"/>
            <ac:spMk id="163" creationId="{5850EEE6-DFC8-4FE6-B236-2BF17824CC4B}"/>
          </ac:spMkLst>
        </pc:spChg>
        <pc:spChg chg="add mod topLvl">
          <ac:chgData name="#TAN YI JIE JOEL#" userId="fa998536-1e98-4016-98cb-2643a32dbc1c" providerId="ADAL" clId="{0A681423-535E-4592-9ABD-DC6D1AB4AE75}" dt="2021-11-07T19:49:08.059" v="6072" actId="165"/>
          <ac:spMkLst>
            <pc:docMk/>
            <pc:sldMk cId="1836265209" sldId="269"/>
            <ac:spMk id="164" creationId="{AE51791D-1DC5-4B78-A1DB-447F5C01EF8F}"/>
          </ac:spMkLst>
        </pc:spChg>
        <pc:spChg chg="add mod topLvl">
          <ac:chgData name="#TAN YI JIE JOEL#" userId="fa998536-1e98-4016-98cb-2643a32dbc1c" providerId="ADAL" clId="{0A681423-535E-4592-9ABD-DC6D1AB4AE75}" dt="2021-11-07T19:49:08.059" v="6072" actId="165"/>
          <ac:spMkLst>
            <pc:docMk/>
            <pc:sldMk cId="1836265209" sldId="269"/>
            <ac:spMk id="165" creationId="{26F3A563-8104-40C7-94F4-633F11E717D3}"/>
          </ac:spMkLst>
        </pc:spChg>
        <pc:spChg chg="add mod topLvl">
          <ac:chgData name="#TAN YI JIE JOEL#" userId="fa998536-1e98-4016-98cb-2643a32dbc1c" providerId="ADAL" clId="{0A681423-535E-4592-9ABD-DC6D1AB4AE75}" dt="2021-11-07T19:49:08.059" v="6072" actId="165"/>
          <ac:spMkLst>
            <pc:docMk/>
            <pc:sldMk cId="1836265209" sldId="269"/>
            <ac:spMk id="166" creationId="{98E8C4F7-4690-413B-A000-118BCA33642E}"/>
          </ac:spMkLst>
        </pc:spChg>
        <pc:spChg chg="add mod topLvl">
          <ac:chgData name="#TAN YI JIE JOEL#" userId="fa998536-1e98-4016-98cb-2643a32dbc1c" providerId="ADAL" clId="{0A681423-535E-4592-9ABD-DC6D1AB4AE75}" dt="2021-11-07T19:49:08.059" v="6072" actId="165"/>
          <ac:spMkLst>
            <pc:docMk/>
            <pc:sldMk cId="1836265209" sldId="269"/>
            <ac:spMk id="167" creationId="{26CBC9BB-9D77-4C9E-BCA1-C5B4C21AA3FD}"/>
          </ac:spMkLst>
        </pc:spChg>
        <pc:spChg chg="add mod ord topLvl">
          <ac:chgData name="#TAN YI JIE JOEL#" userId="fa998536-1e98-4016-98cb-2643a32dbc1c" providerId="ADAL" clId="{0A681423-535E-4592-9ABD-DC6D1AB4AE75}" dt="2021-11-07T19:49:08.059" v="6072" actId="165"/>
          <ac:spMkLst>
            <pc:docMk/>
            <pc:sldMk cId="1836265209" sldId="269"/>
            <ac:spMk id="168" creationId="{5C6DBC1C-0E90-4D57-9A68-B5577A8F3B62}"/>
          </ac:spMkLst>
        </pc:spChg>
        <pc:spChg chg="add mod topLvl">
          <ac:chgData name="#TAN YI JIE JOEL#" userId="fa998536-1e98-4016-98cb-2643a32dbc1c" providerId="ADAL" clId="{0A681423-535E-4592-9ABD-DC6D1AB4AE75}" dt="2021-11-07T19:49:08.059" v="6072" actId="165"/>
          <ac:spMkLst>
            <pc:docMk/>
            <pc:sldMk cId="1836265209" sldId="269"/>
            <ac:spMk id="169" creationId="{E69E42CF-47E8-4BC6-902E-B6F548894FE9}"/>
          </ac:spMkLst>
        </pc:spChg>
        <pc:spChg chg="add mod topLvl">
          <ac:chgData name="#TAN YI JIE JOEL#" userId="fa998536-1e98-4016-98cb-2643a32dbc1c" providerId="ADAL" clId="{0A681423-535E-4592-9ABD-DC6D1AB4AE75}" dt="2021-11-07T19:49:08.059" v="6072" actId="165"/>
          <ac:spMkLst>
            <pc:docMk/>
            <pc:sldMk cId="1836265209" sldId="269"/>
            <ac:spMk id="170" creationId="{AED4FB0C-A764-4B7F-BDCF-ED24DC044517}"/>
          </ac:spMkLst>
        </pc:spChg>
        <pc:spChg chg="add mod topLvl">
          <ac:chgData name="#TAN YI JIE JOEL#" userId="fa998536-1e98-4016-98cb-2643a32dbc1c" providerId="ADAL" clId="{0A681423-535E-4592-9ABD-DC6D1AB4AE75}" dt="2021-11-07T19:49:08.059" v="6072" actId="165"/>
          <ac:spMkLst>
            <pc:docMk/>
            <pc:sldMk cId="1836265209" sldId="269"/>
            <ac:spMk id="171" creationId="{68BA5E72-FBAA-4FF6-B828-7E97AEB4584F}"/>
          </ac:spMkLst>
        </pc:spChg>
        <pc:spChg chg="add mod topLvl">
          <ac:chgData name="#TAN YI JIE JOEL#" userId="fa998536-1e98-4016-98cb-2643a32dbc1c" providerId="ADAL" clId="{0A681423-535E-4592-9ABD-DC6D1AB4AE75}" dt="2021-11-07T19:49:08.059" v="6072" actId="165"/>
          <ac:spMkLst>
            <pc:docMk/>
            <pc:sldMk cId="1836265209" sldId="269"/>
            <ac:spMk id="172" creationId="{9C0A4C8D-B0C5-4E10-92B4-7AE1274CE6EF}"/>
          </ac:spMkLst>
        </pc:spChg>
        <pc:spChg chg="add mod topLvl">
          <ac:chgData name="#TAN YI JIE JOEL#" userId="fa998536-1e98-4016-98cb-2643a32dbc1c" providerId="ADAL" clId="{0A681423-535E-4592-9ABD-DC6D1AB4AE75}" dt="2021-11-07T19:49:08.059" v="6072" actId="165"/>
          <ac:spMkLst>
            <pc:docMk/>
            <pc:sldMk cId="1836265209" sldId="269"/>
            <ac:spMk id="173" creationId="{BF135E4E-1679-4CDB-A1B2-0B9726F1E194}"/>
          </ac:spMkLst>
        </pc:spChg>
        <pc:spChg chg="add mod topLvl">
          <ac:chgData name="#TAN YI JIE JOEL#" userId="fa998536-1e98-4016-98cb-2643a32dbc1c" providerId="ADAL" clId="{0A681423-535E-4592-9ABD-DC6D1AB4AE75}" dt="2021-11-07T19:49:08.059" v="6072" actId="165"/>
          <ac:spMkLst>
            <pc:docMk/>
            <pc:sldMk cId="1836265209" sldId="269"/>
            <ac:spMk id="175" creationId="{1E48DC9A-C9E7-4055-9DC4-A954EAED3DCB}"/>
          </ac:spMkLst>
        </pc:spChg>
        <pc:spChg chg="add mod topLvl">
          <ac:chgData name="#TAN YI JIE JOEL#" userId="fa998536-1e98-4016-98cb-2643a32dbc1c" providerId="ADAL" clId="{0A681423-535E-4592-9ABD-DC6D1AB4AE75}" dt="2021-11-07T19:49:08.059" v="6072" actId="165"/>
          <ac:spMkLst>
            <pc:docMk/>
            <pc:sldMk cId="1836265209" sldId="269"/>
            <ac:spMk id="181" creationId="{AF9F1FBB-A077-45DC-9A70-4B7018BB29D8}"/>
          </ac:spMkLst>
        </pc:spChg>
        <pc:spChg chg="add mod topLvl">
          <ac:chgData name="#TAN YI JIE JOEL#" userId="fa998536-1e98-4016-98cb-2643a32dbc1c" providerId="ADAL" clId="{0A681423-535E-4592-9ABD-DC6D1AB4AE75}" dt="2021-11-07T19:49:08.059" v="6072" actId="165"/>
          <ac:spMkLst>
            <pc:docMk/>
            <pc:sldMk cId="1836265209" sldId="269"/>
            <ac:spMk id="185" creationId="{32791473-B519-4298-B407-B308E7800E2C}"/>
          </ac:spMkLst>
        </pc:spChg>
        <pc:spChg chg="add mod topLvl">
          <ac:chgData name="#TAN YI JIE JOEL#" userId="fa998536-1e98-4016-98cb-2643a32dbc1c" providerId="ADAL" clId="{0A681423-535E-4592-9ABD-DC6D1AB4AE75}" dt="2021-11-07T19:49:08.059" v="6072" actId="165"/>
          <ac:spMkLst>
            <pc:docMk/>
            <pc:sldMk cId="1836265209" sldId="269"/>
            <ac:spMk id="186" creationId="{98C4407D-1B95-468F-96A9-F225BBF01164}"/>
          </ac:spMkLst>
        </pc:spChg>
        <pc:spChg chg="add del mod">
          <ac:chgData name="#TAN YI JIE JOEL#" userId="fa998536-1e98-4016-98cb-2643a32dbc1c" providerId="ADAL" clId="{0A681423-535E-4592-9ABD-DC6D1AB4AE75}" dt="2021-11-07T13:34:21.810" v="4652" actId="478"/>
          <ac:spMkLst>
            <pc:docMk/>
            <pc:sldMk cId="1836265209" sldId="269"/>
            <ac:spMk id="187" creationId="{414D91EF-0ADE-4A13-B705-F3C74D02A24D}"/>
          </ac:spMkLst>
        </pc:spChg>
        <pc:spChg chg="mod">
          <ac:chgData name="#TAN YI JIE JOEL#" userId="fa998536-1e98-4016-98cb-2643a32dbc1c" providerId="ADAL" clId="{0A681423-535E-4592-9ABD-DC6D1AB4AE75}" dt="2021-11-07T13:49:57.108" v="4658"/>
          <ac:spMkLst>
            <pc:docMk/>
            <pc:sldMk cId="1836265209" sldId="269"/>
            <ac:spMk id="190" creationId="{389FA988-39B2-4A04-A61F-5700D149F7CB}"/>
          </ac:spMkLst>
        </pc:spChg>
        <pc:spChg chg="mod">
          <ac:chgData name="#TAN YI JIE JOEL#" userId="fa998536-1e98-4016-98cb-2643a32dbc1c" providerId="ADAL" clId="{0A681423-535E-4592-9ABD-DC6D1AB4AE75}" dt="2021-11-07T13:49:57.108" v="4658"/>
          <ac:spMkLst>
            <pc:docMk/>
            <pc:sldMk cId="1836265209" sldId="269"/>
            <ac:spMk id="191" creationId="{EEF08A51-E1BF-45CD-9E78-8AA80F0CB140}"/>
          </ac:spMkLst>
        </pc:spChg>
        <pc:spChg chg="mod">
          <ac:chgData name="#TAN YI JIE JOEL#" userId="fa998536-1e98-4016-98cb-2643a32dbc1c" providerId="ADAL" clId="{0A681423-535E-4592-9ABD-DC6D1AB4AE75}" dt="2021-11-07T13:49:57.108" v="4658"/>
          <ac:spMkLst>
            <pc:docMk/>
            <pc:sldMk cId="1836265209" sldId="269"/>
            <ac:spMk id="192" creationId="{E9F7BC37-6DB9-4956-8392-4072412764D6}"/>
          </ac:spMkLst>
        </pc:spChg>
        <pc:spChg chg="mod">
          <ac:chgData name="#TAN YI JIE JOEL#" userId="fa998536-1e98-4016-98cb-2643a32dbc1c" providerId="ADAL" clId="{0A681423-535E-4592-9ABD-DC6D1AB4AE75}" dt="2021-11-07T13:49:57.108" v="4658"/>
          <ac:spMkLst>
            <pc:docMk/>
            <pc:sldMk cId="1836265209" sldId="269"/>
            <ac:spMk id="193" creationId="{69260982-8D0E-4C33-83D2-ABDC8E062A16}"/>
          </ac:spMkLst>
        </pc:spChg>
        <pc:spChg chg="mod">
          <ac:chgData name="#TAN YI JIE JOEL#" userId="fa998536-1e98-4016-98cb-2643a32dbc1c" providerId="ADAL" clId="{0A681423-535E-4592-9ABD-DC6D1AB4AE75}" dt="2021-11-07T13:49:57.108" v="4658"/>
          <ac:spMkLst>
            <pc:docMk/>
            <pc:sldMk cId="1836265209" sldId="269"/>
            <ac:spMk id="195" creationId="{F431D6B7-AA3D-4413-A2B6-3CF5B3E10C85}"/>
          </ac:spMkLst>
        </pc:spChg>
        <pc:spChg chg="mod">
          <ac:chgData name="#TAN YI JIE JOEL#" userId="fa998536-1e98-4016-98cb-2643a32dbc1c" providerId="ADAL" clId="{0A681423-535E-4592-9ABD-DC6D1AB4AE75}" dt="2021-11-07T13:49:57.108" v="4658"/>
          <ac:spMkLst>
            <pc:docMk/>
            <pc:sldMk cId="1836265209" sldId="269"/>
            <ac:spMk id="196" creationId="{46ED3097-E196-424A-9955-503B9A0D2873}"/>
          </ac:spMkLst>
        </pc:spChg>
        <pc:spChg chg="mod">
          <ac:chgData name="#TAN YI JIE JOEL#" userId="fa998536-1e98-4016-98cb-2643a32dbc1c" providerId="ADAL" clId="{0A681423-535E-4592-9ABD-DC6D1AB4AE75}" dt="2021-11-07T13:49:57.108" v="4658"/>
          <ac:spMkLst>
            <pc:docMk/>
            <pc:sldMk cId="1836265209" sldId="269"/>
            <ac:spMk id="197" creationId="{7E8E5BFC-3AAF-4434-9246-39B1697958AB}"/>
          </ac:spMkLst>
        </pc:spChg>
        <pc:spChg chg="mod">
          <ac:chgData name="#TAN YI JIE JOEL#" userId="fa998536-1e98-4016-98cb-2643a32dbc1c" providerId="ADAL" clId="{0A681423-535E-4592-9ABD-DC6D1AB4AE75}" dt="2021-11-07T13:49:57.108" v="4658"/>
          <ac:spMkLst>
            <pc:docMk/>
            <pc:sldMk cId="1836265209" sldId="269"/>
            <ac:spMk id="198" creationId="{32D8D9D9-F548-4D46-8228-A7E21CB1E8A1}"/>
          </ac:spMkLst>
        </pc:spChg>
        <pc:spChg chg="mod">
          <ac:chgData name="#TAN YI JIE JOEL#" userId="fa998536-1e98-4016-98cb-2643a32dbc1c" providerId="ADAL" clId="{0A681423-535E-4592-9ABD-DC6D1AB4AE75}" dt="2021-11-07T13:31:27.230" v="4621" actId="1076"/>
          <ac:spMkLst>
            <pc:docMk/>
            <pc:sldMk cId="1836265209" sldId="269"/>
            <ac:spMk id="199" creationId="{DF438481-18FB-4341-BF6B-D81B47B600EC}"/>
          </ac:spMkLst>
        </pc:spChg>
        <pc:spChg chg="mod">
          <ac:chgData name="#TAN YI JIE JOEL#" userId="fa998536-1e98-4016-98cb-2643a32dbc1c" providerId="ADAL" clId="{0A681423-535E-4592-9ABD-DC6D1AB4AE75}" dt="2021-11-07T13:49:57.108" v="4658"/>
          <ac:spMkLst>
            <pc:docMk/>
            <pc:sldMk cId="1836265209" sldId="269"/>
            <ac:spMk id="202" creationId="{E461B52F-63B5-4447-80C5-D4F0A6770752}"/>
          </ac:spMkLst>
        </pc:spChg>
        <pc:spChg chg="mod">
          <ac:chgData name="#TAN YI JIE JOEL#" userId="fa998536-1e98-4016-98cb-2643a32dbc1c" providerId="ADAL" clId="{0A681423-535E-4592-9ABD-DC6D1AB4AE75}" dt="2021-11-07T13:49:57.108" v="4658"/>
          <ac:spMkLst>
            <pc:docMk/>
            <pc:sldMk cId="1836265209" sldId="269"/>
            <ac:spMk id="205" creationId="{1C08FA05-41CC-46B3-8F8A-58F7EE846827}"/>
          </ac:spMkLst>
        </pc:spChg>
        <pc:spChg chg="mod">
          <ac:chgData name="#TAN YI JIE JOEL#" userId="fa998536-1e98-4016-98cb-2643a32dbc1c" providerId="ADAL" clId="{0A681423-535E-4592-9ABD-DC6D1AB4AE75}" dt="2021-11-07T13:49:57.108" v="4658"/>
          <ac:spMkLst>
            <pc:docMk/>
            <pc:sldMk cId="1836265209" sldId="269"/>
            <ac:spMk id="207" creationId="{2D3CC07E-149A-4AC6-A299-D48740BEFE48}"/>
          </ac:spMkLst>
        </pc:spChg>
        <pc:spChg chg="mod">
          <ac:chgData name="#TAN YI JIE JOEL#" userId="fa998536-1e98-4016-98cb-2643a32dbc1c" providerId="ADAL" clId="{0A681423-535E-4592-9ABD-DC6D1AB4AE75}" dt="2021-11-07T13:49:57.108" v="4658"/>
          <ac:spMkLst>
            <pc:docMk/>
            <pc:sldMk cId="1836265209" sldId="269"/>
            <ac:spMk id="215" creationId="{234129A6-4995-42BF-BB71-B8F4AAD90E14}"/>
          </ac:spMkLst>
        </pc:spChg>
        <pc:spChg chg="mod">
          <ac:chgData name="#TAN YI JIE JOEL#" userId="fa998536-1e98-4016-98cb-2643a32dbc1c" providerId="ADAL" clId="{0A681423-535E-4592-9ABD-DC6D1AB4AE75}" dt="2021-11-07T13:31:27.230" v="4621" actId="1076"/>
          <ac:spMkLst>
            <pc:docMk/>
            <pc:sldMk cId="1836265209" sldId="269"/>
            <ac:spMk id="216" creationId="{F3C3D8AA-5DC9-4EA3-8B93-2DA86A68AF16}"/>
          </ac:spMkLst>
        </pc:spChg>
        <pc:spChg chg="mod">
          <ac:chgData name="#TAN YI JIE JOEL#" userId="fa998536-1e98-4016-98cb-2643a32dbc1c" providerId="ADAL" clId="{0A681423-535E-4592-9ABD-DC6D1AB4AE75}" dt="2021-11-07T13:49:57.108" v="4658"/>
          <ac:spMkLst>
            <pc:docMk/>
            <pc:sldMk cId="1836265209" sldId="269"/>
            <ac:spMk id="219" creationId="{59AC8D36-6351-4EAC-BB6E-4E5CD819CAA1}"/>
          </ac:spMkLst>
        </pc:spChg>
        <pc:spChg chg="mod">
          <ac:chgData name="#TAN YI JIE JOEL#" userId="fa998536-1e98-4016-98cb-2643a32dbc1c" providerId="ADAL" clId="{0A681423-535E-4592-9ABD-DC6D1AB4AE75}" dt="2021-11-07T13:49:57.108" v="4658"/>
          <ac:spMkLst>
            <pc:docMk/>
            <pc:sldMk cId="1836265209" sldId="269"/>
            <ac:spMk id="221" creationId="{8C627AAA-E106-440E-A394-78040A5893AF}"/>
          </ac:spMkLst>
        </pc:spChg>
        <pc:spChg chg="mod">
          <ac:chgData name="#TAN YI JIE JOEL#" userId="fa998536-1e98-4016-98cb-2643a32dbc1c" providerId="ADAL" clId="{0A681423-535E-4592-9ABD-DC6D1AB4AE75}" dt="2021-11-07T13:49:57.108" v="4658"/>
          <ac:spMkLst>
            <pc:docMk/>
            <pc:sldMk cId="1836265209" sldId="269"/>
            <ac:spMk id="257" creationId="{48108BCA-BCF6-486D-BBB5-D9D8A26B95EB}"/>
          </ac:spMkLst>
        </pc:spChg>
        <pc:spChg chg="mod">
          <ac:chgData name="#TAN YI JIE JOEL#" userId="fa998536-1e98-4016-98cb-2643a32dbc1c" providerId="ADAL" clId="{0A681423-535E-4592-9ABD-DC6D1AB4AE75}" dt="2021-11-07T13:49:57.108" v="4658"/>
          <ac:spMkLst>
            <pc:docMk/>
            <pc:sldMk cId="1836265209" sldId="269"/>
            <ac:spMk id="258" creationId="{49E15844-A3BF-4F75-A7D0-2FD4EACC0AF2}"/>
          </ac:spMkLst>
        </pc:spChg>
        <pc:spChg chg="mod">
          <ac:chgData name="#TAN YI JIE JOEL#" userId="fa998536-1e98-4016-98cb-2643a32dbc1c" providerId="ADAL" clId="{0A681423-535E-4592-9ABD-DC6D1AB4AE75}" dt="2021-11-07T13:49:57.108" v="4658"/>
          <ac:spMkLst>
            <pc:docMk/>
            <pc:sldMk cId="1836265209" sldId="269"/>
            <ac:spMk id="259" creationId="{9DA11107-3058-4403-B54E-47ED3ED9A604}"/>
          </ac:spMkLst>
        </pc:spChg>
        <pc:spChg chg="mod">
          <ac:chgData name="#TAN YI JIE JOEL#" userId="fa998536-1e98-4016-98cb-2643a32dbc1c" providerId="ADAL" clId="{0A681423-535E-4592-9ABD-DC6D1AB4AE75}" dt="2021-11-07T13:49:57.108" v="4658"/>
          <ac:spMkLst>
            <pc:docMk/>
            <pc:sldMk cId="1836265209" sldId="269"/>
            <ac:spMk id="261" creationId="{5BD18170-92E7-4488-A2E5-EE8643BA329D}"/>
          </ac:spMkLst>
        </pc:spChg>
        <pc:spChg chg="mod">
          <ac:chgData name="#TAN YI JIE JOEL#" userId="fa998536-1e98-4016-98cb-2643a32dbc1c" providerId="ADAL" clId="{0A681423-535E-4592-9ABD-DC6D1AB4AE75}" dt="2021-11-07T13:49:57.108" v="4658"/>
          <ac:spMkLst>
            <pc:docMk/>
            <pc:sldMk cId="1836265209" sldId="269"/>
            <ac:spMk id="262" creationId="{A3635D00-8641-4BBE-BF16-455E2639825F}"/>
          </ac:spMkLst>
        </pc:spChg>
        <pc:spChg chg="mod">
          <ac:chgData name="#TAN YI JIE JOEL#" userId="fa998536-1e98-4016-98cb-2643a32dbc1c" providerId="ADAL" clId="{0A681423-535E-4592-9ABD-DC6D1AB4AE75}" dt="2021-11-07T13:49:57.108" v="4658"/>
          <ac:spMkLst>
            <pc:docMk/>
            <pc:sldMk cId="1836265209" sldId="269"/>
            <ac:spMk id="274" creationId="{38BE43E9-1187-43FA-A834-8217EBD95FAA}"/>
          </ac:spMkLst>
        </pc:spChg>
        <pc:spChg chg="mod">
          <ac:chgData name="#TAN YI JIE JOEL#" userId="fa998536-1e98-4016-98cb-2643a32dbc1c" providerId="ADAL" clId="{0A681423-535E-4592-9ABD-DC6D1AB4AE75}" dt="2021-11-07T13:49:57.108" v="4658"/>
          <ac:spMkLst>
            <pc:docMk/>
            <pc:sldMk cId="1836265209" sldId="269"/>
            <ac:spMk id="278" creationId="{37B01730-975B-49C6-B5E5-4CFB6D444ABA}"/>
          </ac:spMkLst>
        </pc:spChg>
        <pc:spChg chg="mod">
          <ac:chgData name="#TAN YI JIE JOEL#" userId="fa998536-1e98-4016-98cb-2643a32dbc1c" providerId="ADAL" clId="{0A681423-535E-4592-9ABD-DC6D1AB4AE75}" dt="2021-11-07T13:49:57.108" v="4658"/>
          <ac:spMkLst>
            <pc:docMk/>
            <pc:sldMk cId="1836265209" sldId="269"/>
            <ac:spMk id="289" creationId="{B241BF69-A928-4B88-A147-0FCB53D3891B}"/>
          </ac:spMkLst>
        </pc:spChg>
        <pc:spChg chg="mod">
          <ac:chgData name="#TAN YI JIE JOEL#" userId="fa998536-1e98-4016-98cb-2643a32dbc1c" providerId="ADAL" clId="{0A681423-535E-4592-9ABD-DC6D1AB4AE75}" dt="2021-11-07T13:49:57.108" v="4658"/>
          <ac:spMkLst>
            <pc:docMk/>
            <pc:sldMk cId="1836265209" sldId="269"/>
            <ac:spMk id="290" creationId="{D68E97EC-6629-45B7-B15D-03A13CD03186}"/>
          </ac:spMkLst>
        </pc:spChg>
        <pc:spChg chg="add del mod">
          <ac:chgData name="#TAN YI JIE JOEL#" userId="fa998536-1e98-4016-98cb-2643a32dbc1c" providerId="ADAL" clId="{0A681423-535E-4592-9ABD-DC6D1AB4AE75}" dt="2021-11-07T13:50:06.670" v="4660" actId="478"/>
          <ac:spMkLst>
            <pc:docMk/>
            <pc:sldMk cId="1836265209" sldId="269"/>
            <ac:spMk id="291" creationId="{3EBE2662-9E9A-4F84-97A9-B4F126026954}"/>
          </ac:spMkLst>
        </pc:spChg>
        <pc:spChg chg="mod">
          <ac:chgData name="#TAN YI JIE JOEL#" userId="fa998536-1e98-4016-98cb-2643a32dbc1c" providerId="ADAL" clId="{0A681423-535E-4592-9ABD-DC6D1AB4AE75}" dt="2021-11-07T13:49:57.108" v="4658"/>
          <ac:spMkLst>
            <pc:docMk/>
            <pc:sldMk cId="1836265209" sldId="269"/>
            <ac:spMk id="295" creationId="{46D426E5-E2AC-4370-BDE4-D37E88FB0B0F}"/>
          </ac:spMkLst>
        </pc:spChg>
        <pc:spChg chg="mod">
          <ac:chgData name="#TAN YI JIE JOEL#" userId="fa998536-1e98-4016-98cb-2643a32dbc1c" providerId="ADAL" clId="{0A681423-535E-4592-9ABD-DC6D1AB4AE75}" dt="2021-11-07T13:49:57.108" v="4658"/>
          <ac:spMkLst>
            <pc:docMk/>
            <pc:sldMk cId="1836265209" sldId="269"/>
            <ac:spMk id="297" creationId="{05980ABC-5D2E-4C6C-920D-E42F2F4CE3CD}"/>
          </ac:spMkLst>
        </pc:spChg>
        <pc:spChg chg="mod">
          <ac:chgData name="#TAN YI JIE JOEL#" userId="fa998536-1e98-4016-98cb-2643a32dbc1c" providerId="ADAL" clId="{0A681423-535E-4592-9ABD-DC6D1AB4AE75}" dt="2021-11-07T13:49:57.108" v="4658"/>
          <ac:spMkLst>
            <pc:docMk/>
            <pc:sldMk cId="1836265209" sldId="269"/>
            <ac:spMk id="298" creationId="{07A0F5C5-9A3D-41EC-87A1-186D29811C67}"/>
          </ac:spMkLst>
        </pc:spChg>
        <pc:spChg chg="mod">
          <ac:chgData name="#TAN YI JIE JOEL#" userId="fa998536-1e98-4016-98cb-2643a32dbc1c" providerId="ADAL" clId="{0A681423-535E-4592-9ABD-DC6D1AB4AE75}" dt="2021-11-07T13:49:57.108" v="4658"/>
          <ac:spMkLst>
            <pc:docMk/>
            <pc:sldMk cId="1836265209" sldId="269"/>
            <ac:spMk id="300" creationId="{4093EEDD-0484-4E2D-A948-1F45D9319C30}"/>
          </ac:spMkLst>
        </pc:spChg>
        <pc:spChg chg="mod">
          <ac:chgData name="#TAN YI JIE JOEL#" userId="fa998536-1e98-4016-98cb-2643a32dbc1c" providerId="ADAL" clId="{0A681423-535E-4592-9ABD-DC6D1AB4AE75}" dt="2021-11-07T13:49:57.108" v="4658"/>
          <ac:spMkLst>
            <pc:docMk/>
            <pc:sldMk cId="1836265209" sldId="269"/>
            <ac:spMk id="301" creationId="{D66647C0-E4DC-4168-B928-FB212BB8EE3E}"/>
          </ac:spMkLst>
        </pc:spChg>
        <pc:spChg chg="mod">
          <ac:chgData name="#TAN YI JIE JOEL#" userId="fa998536-1e98-4016-98cb-2643a32dbc1c" providerId="ADAL" clId="{0A681423-535E-4592-9ABD-DC6D1AB4AE75}" dt="2021-11-07T13:49:57.108" v="4658"/>
          <ac:spMkLst>
            <pc:docMk/>
            <pc:sldMk cId="1836265209" sldId="269"/>
            <ac:spMk id="304" creationId="{589B905B-BC4F-410B-B0C3-D313809DAD0F}"/>
          </ac:spMkLst>
        </pc:spChg>
        <pc:spChg chg="mod">
          <ac:chgData name="#TAN YI JIE JOEL#" userId="fa998536-1e98-4016-98cb-2643a32dbc1c" providerId="ADAL" clId="{0A681423-535E-4592-9ABD-DC6D1AB4AE75}" dt="2021-11-07T13:49:57.108" v="4658"/>
          <ac:spMkLst>
            <pc:docMk/>
            <pc:sldMk cId="1836265209" sldId="269"/>
            <ac:spMk id="305" creationId="{F7D9E0A2-B002-4F54-8D93-A1F34497B855}"/>
          </ac:spMkLst>
        </pc:spChg>
        <pc:spChg chg="mod">
          <ac:chgData name="#TAN YI JIE JOEL#" userId="fa998536-1e98-4016-98cb-2643a32dbc1c" providerId="ADAL" clId="{0A681423-535E-4592-9ABD-DC6D1AB4AE75}" dt="2021-11-07T13:49:57.108" v="4658"/>
          <ac:spMkLst>
            <pc:docMk/>
            <pc:sldMk cId="1836265209" sldId="269"/>
            <ac:spMk id="306" creationId="{EC1FDDBF-E573-4594-A9B1-45C63E18D592}"/>
          </ac:spMkLst>
        </pc:spChg>
        <pc:spChg chg="mod">
          <ac:chgData name="#TAN YI JIE JOEL#" userId="fa998536-1e98-4016-98cb-2643a32dbc1c" providerId="ADAL" clId="{0A681423-535E-4592-9ABD-DC6D1AB4AE75}" dt="2021-11-07T13:49:57.108" v="4658"/>
          <ac:spMkLst>
            <pc:docMk/>
            <pc:sldMk cId="1836265209" sldId="269"/>
            <ac:spMk id="307" creationId="{18E28C16-DEF2-4C63-A150-257C6D52FA86}"/>
          </ac:spMkLst>
        </pc:spChg>
        <pc:spChg chg="mod">
          <ac:chgData name="#TAN YI JIE JOEL#" userId="fa998536-1e98-4016-98cb-2643a32dbc1c" providerId="ADAL" clId="{0A681423-535E-4592-9ABD-DC6D1AB4AE75}" dt="2021-11-07T13:49:57.108" v="4658"/>
          <ac:spMkLst>
            <pc:docMk/>
            <pc:sldMk cId="1836265209" sldId="269"/>
            <ac:spMk id="308" creationId="{E3A4DE20-0FE5-4162-8520-526BA373E37C}"/>
          </ac:spMkLst>
        </pc:spChg>
        <pc:spChg chg="mod">
          <ac:chgData name="#TAN YI JIE JOEL#" userId="fa998536-1e98-4016-98cb-2643a32dbc1c" providerId="ADAL" clId="{0A681423-535E-4592-9ABD-DC6D1AB4AE75}" dt="2021-11-07T13:49:57.108" v="4658"/>
          <ac:spMkLst>
            <pc:docMk/>
            <pc:sldMk cId="1836265209" sldId="269"/>
            <ac:spMk id="309" creationId="{2D7796D3-3F4A-4824-AF28-70DC69507B88}"/>
          </ac:spMkLst>
        </pc:spChg>
        <pc:spChg chg="mod">
          <ac:chgData name="#TAN YI JIE JOEL#" userId="fa998536-1e98-4016-98cb-2643a32dbc1c" providerId="ADAL" clId="{0A681423-535E-4592-9ABD-DC6D1AB4AE75}" dt="2021-11-07T13:50:08.611" v="4662"/>
          <ac:spMkLst>
            <pc:docMk/>
            <pc:sldMk cId="1836265209" sldId="269"/>
            <ac:spMk id="313" creationId="{BA0FDFBE-E1A0-4AB3-B70C-8D5DDFA96B29}"/>
          </ac:spMkLst>
        </pc:spChg>
        <pc:spChg chg="mod">
          <ac:chgData name="#TAN YI JIE JOEL#" userId="fa998536-1e98-4016-98cb-2643a32dbc1c" providerId="ADAL" clId="{0A681423-535E-4592-9ABD-DC6D1AB4AE75}" dt="2021-11-07T13:50:08.611" v="4662"/>
          <ac:spMkLst>
            <pc:docMk/>
            <pc:sldMk cId="1836265209" sldId="269"/>
            <ac:spMk id="314" creationId="{3311A3CD-C9AD-4F34-9CB6-B06B161E1E73}"/>
          </ac:spMkLst>
        </pc:spChg>
        <pc:spChg chg="mod">
          <ac:chgData name="#TAN YI JIE JOEL#" userId="fa998536-1e98-4016-98cb-2643a32dbc1c" providerId="ADAL" clId="{0A681423-535E-4592-9ABD-DC6D1AB4AE75}" dt="2021-11-07T13:50:08.611" v="4662"/>
          <ac:spMkLst>
            <pc:docMk/>
            <pc:sldMk cId="1836265209" sldId="269"/>
            <ac:spMk id="315" creationId="{3339A806-E8FF-426B-9EE7-B109F876D673}"/>
          </ac:spMkLst>
        </pc:spChg>
        <pc:spChg chg="mod">
          <ac:chgData name="#TAN YI JIE JOEL#" userId="fa998536-1e98-4016-98cb-2643a32dbc1c" providerId="ADAL" clId="{0A681423-535E-4592-9ABD-DC6D1AB4AE75}" dt="2021-11-07T13:50:08.611" v="4662"/>
          <ac:spMkLst>
            <pc:docMk/>
            <pc:sldMk cId="1836265209" sldId="269"/>
            <ac:spMk id="316" creationId="{AE6DBFD5-3DB2-4306-A220-EC1E135A7A6B}"/>
          </ac:spMkLst>
        </pc:spChg>
        <pc:spChg chg="mod">
          <ac:chgData name="#TAN YI JIE JOEL#" userId="fa998536-1e98-4016-98cb-2643a32dbc1c" providerId="ADAL" clId="{0A681423-535E-4592-9ABD-DC6D1AB4AE75}" dt="2021-11-07T13:50:08.611" v="4662"/>
          <ac:spMkLst>
            <pc:docMk/>
            <pc:sldMk cId="1836265209" sldId="269"/>
            <ac:spMk id="318" creationId="{A51247F8-3DFC-4098-9DB4-7FF85E5C2006}"/>
          </ac:spMkLst>
        </pc:spChg>
        <pc:spChg chg="mod">
          <ac:chgData name="#TAN YI JIE JOEL#" userId="fa998536-1e98-4016-98cb-2643a32dbc1c" providerId="ADAL" clId="{0A681423-535E-4592-9ABD-DC6D1AB4AE75}" dt="2021-11-07T13:50:08.611" v="4662"/>
          <ac:spMkLst>
            <pc:docMk/>
            <pc:sldMk cId="1836265209" sldId="269"/>
            <ac:spMk id="319" creationId="{D2F4E423-12E6-41F9-A6AB-DB206988465E}"/>
          </ac:spMkLst>
        </pc:spChg>
        <pc:spChg chg="mod">
          <ac:chgData name="#TAN YI JIE JOEL#" userId="fa998536-1e98-4016-98cb-2643a32dbc1c" providerId="ADAL" clId="{0A681423-535E-4592-9ABD-DC6D1AB4AE75}" dt="2021-11-07T13:50:08.611" v="4662"/>
          <ac:spMkLst>
            <pc:docMk/>
            <pc:sldMk cId="1836265209" sldId="269"/>
            <ac:spMk id="320" creationId="{C9B16101-F7EC-48CF-BE00-D8D35592CAA3}"/>
          </ac:spMkLst>
        </pc:spChg>
        <pc:spChg chg="mod">
          <ac:chgData name="#TAN YI JIE JOEL#" userId="fa998536-1e98-4016-98cb-2643a32dbc1c" providerId="ADAL" clId="{0A681423-535E-4592-9ABD-DC6D1AB4AE75}" dt="2021-11-07T13:50:08.611" v="4662"/>
          <ac:spMkLst>
            <pc:docMk/>
            <pc:sldMk cId="1836265209" sldId="269"/>
            <ac:spMk id="321" creationId="{BDCD22FA-678E-4069-A2B1-FE8D9927AAA6}"/>
          </ac:spMkLst>
        </pc:spChg>
        <pc:spChg chg="mod">
          <ac:chgData name="#TAN YI JIE JOEL#" userId="fa998536-1e98-4016-98cb-2643a32dbc1c" providerId="ADAL" clId="{0A681423-535E-4592-9ABD-DC6D1AB4AE75}" dt="2021-11-07T13:50:08.611" v="4662"/>
          <ac:spMkLst>
            <pc:docMk/>
            <pc:sldMk cId="1836265209" sldId="269"/>
            <ac:spMk id="324" creationId="{FE234EFF-486B-442F-843C-B1961027A236}"/>
          </ac:spMkLst>
        </pc:spChg>
        <pc:spChg chg="mod">
          <ac:chgData name="#TAN YI JIE JOEL#" userId="fa998536-1e98-4016-98cb-2643a32dbc1c" providerId="ADAL" clId="{0A681423-535E-4592-9ABD-DC6D1AB4AE75}" dt="2021-11-07T13:50:08.611" v="4662"/>
          <ac:spMkLst>
            <pc:docMk/>
            <pc:sldMk cId="1836265209" sldId="269"/>
            <ac:spMk id="327" creationId="{82D6E639-704D-4C86-BAFC-14E308B6A083}"/>
          </ac:spMkLst>
        </pc:spChg>
        <pc:spChg chg="mod">
          <ac:chgData name="#TAN YI JIE JOEL#" userId="fa998536-1e98-4016-98cb-2643a32dbc1c" providerId="ADAL" clId="{0A681423-535E-4592-9ABD-DC6D1AB4AE75}" dt="2021-11-07T13:50:08.611" v="4662"/>
          <ac:spMkLst>
            <pc:docMk/>
            <pc:sldMk cId="1836265209" sldId="269"/>
            <ac:spMk id="329" creationId="{B4B952B1-FFFA-4626-8032-28F189F077DB}"/>
          </ac:spMkLst>
        </pc:spChg>
        <pc:spChg chg="mod">
          <ac:chgData name="#TAN YI JIE JOEL#" userId="fa998536-1e98-4016-98cb-2643a32dbc1c" providerId="ADAL" clId="{0A681423-535E-4592-9ABD-DC6D1AB4AE75}" dt="2021-11-07T13:50:08.611" v="4662"/>
          <ac:spMkLst>
            <pc:docMk/>
            <pc:sldMk cId="1836265209" sldId="269"/>
            <ac:spMk id="336" creationId="{CF0B731D-AD8A-47A9-88F0-A87AF67F05F4}"/>
          </ac:spMkLst>
        </pc:spChg>
        <pc:spChg chg="mod">
          <ac:chgData name="#TAN YI JIE JOEL#" userId="fa998536-1e98-4016-98cb-2643a32dbc1c" providerId="ADAL" clId="{0A681423-535E-4592-9ABD-DC6D1AB4AE75}" dt="2021-11-07T13:50:08.611" v="4662"/>
          <ac:spMkLst>
            <pc:docMk/>
            <pc:sldMk cId="1836265209" sldId="269"/>
            <ac:spMk id="339" creationId="{F4E108D3-4566-4C69-8996-89BE8A8CF9F5}"/>
          </ac:spMkLst>
        </pc:spChg>
        <pc:spChg chg="mod">
          <ac:chgData name="#TAN YI JIE JOEL#" userId="fa998536-1e98-4016-98cb-2643a32dbc1c" providerId="ADAL" clId="{0A681423-535E-4592-9ABD-DC6D1AB4AE75}" dt="2021-11-07T13:50:08.611" v="4662"/>
          <ac:spMkLst>
            <pc:docMk/>
            <pc:sldMk cId="1836265209" sldId="269"/>
            <ac:spMk id="341" creationId="{6B3E09DF-61D2-403A-A0C4-F0173076E822}"/>
          </ac:spMkLst>
        </pc:spChg>
        <pc:spChg chg="mod">
          <ac:chgData name="#TAN YI JIE JOEL#" userId="fa998536-1e98-4016-98cb-2643a32dbc1c" providerId="ADAL" clId="{0A681423-535E-4592-9ABD-DC6D1AB4AE75}" dt="2021-11-07T13:50:08.611" v="4662"/>
          <ac:spMkLst>
            <pc:docMk/>
            <pc:sldMk cId="1836265209" sldId="269"/>
            <ac:spMk id="377" creationId="{4AE033BD-B830-4058-88FD-9D35434D7D23}"/>
          </ac:spMkLst>
        </pc:spChg>
        <pc:spChg chg="mod">
          <ac:chgData name="#TAN YI JIE JOEL#" userId="fa998536-1e98-4016-98cb-2643a32dbc1c" providerId="ADAL" clId="{0A681423-535E-4592-9ABD-DC6D1AB4AE75}" dt="2021-11-07T13:50:08.611" v="4662"/>
          <ac:spMkLst>
            <pc:docMk/>
            <pc:sldMk cId="1836265209" sldId="269"/>
            <ac:spMk id="378" creationId="{64CA371D-EAA5-4745-B4D0-63B92FF46BFC}"/>
          </ac:spMkLst>
        </pc:spChg>
        <pc:spChg chg="mod">
          <ac:chgData name="#TAN YI JIE JOEL#" userId="fa998536-1e98-4016-98cb-2643a32dbc1c" providerId="ADAL" clId="{0A681423-535E-4592-9ABD-DC6D1AB4AE75}" dt="2021-11-07T13:50:08.611" v="4662"/>
          <ac:spMkLst>
            <pc:docMk/>
            <pc:sldMk cId="1836265209" sldId="269"/>
            <ac:spMk id="379" creationId="{A51ED85E-8C4C-4AEA-BA14-11423C5C5051}"/>
          </ac:spMkLst>
        </pc:spChg>
        <pc:spChg chg="mod">
          <ac:chgData name="#TAN YI JIE JOEL#" userId="fa998536-1e98-4016-98cb-2643a32dbc1c" providerId="ADAL" clId="{0A681423-535E-4592-9ABD-DC6D1AB4AE75}" dt="2021-11-07T13:50:08.611" v="4662"/>
          <ac:spMkLst>
            <pc:docMk/>
            <pc:sldMk cId="1836265209" sldId="269"/>
            <ac:spMk id="381" creationId="{648590CC-60F7-441A-9CC8-51AA8F64CE3E}"/>
          </ac:spMkLst>
        </pc:spChg>
        <pc:spChg chg="mod">
          <ac:chgData name="#TAN YI JIE JOEL#" userId="fa998536-1e98-4016-98cb-2643a32dbc1c" providerId="ADAL" clId="{0A681423-535E-4592-9ABD-DC6D1AB4AE75}" dt="2021-11-07T13:50:08.611" v="4662"/>
          <ac:spMkLst>
            <pc:docMk/>
            <pc:sldMk cId="1836265209" sldId="269"/>
            <ac:spMk id="382" creationId="{985C0079-1932-42A3-B422-7F1FFBA50E15}"/>
          </ac:spMkLst>
        </pc:spChg>
        <pc:spChg chg="mod">
          <ac:chgData name="#TAN YI JIE JOEL#" userId="fa998536-1e98-4016-98cb-2643a32dbc1c" providerId="ADAL" clId="{0A681423-535E-4592-9ABD-DC6D1AB4AE75}" dt="2021-11-07T13:50:08.611" v="4662"/>
          <ac:spMkLst>
            <pc:docMk/>
            <pc:sldMk cId="1836265209" sldId="269"/>
            <ac:spMk id="394" creationId="{3E94C33C-CB27-4376-8BED-65B3F9B18F08}"/>
          </ac:spMkLst>
        </pc:spChg>
        <pc:spChg chg="mod">
          <ac:chgData name="#TAN YI JIE JOEL#" userId="fa998536-1e98-4016-98cb-2643a32dbc1c" providerId="ADAL" clId="{0A681423-535E-4592-9ABD-DC6D1AB4AE75}" dt="2021-11-07T13:50:08.611" v="4662"/>
          <ac:spMkLst>
            <pc:docMk/>
            <pc:sldMk cId="1836265209" sldId="269"/>
            <ac:spMk id="398" creationId="{585D410B-9883-4CB0-B274-BAF08F9EE2C6}"/>
          </ac:spMkLst>
        </pc:spChg>
        <pc:spChg chg="mod">
          <ac:chgData name="#TAN YI JIE JOEL#" userId="fa998536-1e98-4016-98cb-2643a32dbc1c" providerId="ADAL" clId="{0A681423-535E-4592-9ABD-DC6D1AB4AE75}" dt="2021-11-07T13:50:08.611" v="4662"/>
          <ac:spMkLst>
            <pc:docMk/>
            <pc:sldMk cId="1836265209" sldId="269"/>
            <ac:spMk id="409" creationId="{F6409349-C198-4DC4-8BE9-FAA3EC172218}"/>
          </ac:spMkLst>
        </pc:spChg>
        <pc:spChg chg="mod">
          <ac:chgData name="#TAN YI JIE JOEL#" userId="fa998536-1e98-4016-98cb-2643a32dbc1c" providerId="ADAL" clId="{0A681423-535E-4592-9ABD-DC6D1AB4AE75}" dt="2021-11-07T13:50:08.611" v="4662"/>
          <ac:spMkLst>
            <pc:docMk/>
            <pc:sldMk cId="1836265209" sldId="269"/>
            <ac:spMk id="410" creationId="{7D05CE7D-02E9-4391-BD9D-427ACD41FBCF}"/>
          </ac:spMkLst>
        </pc:spChg>
        <pc:spChg chg="mod">
          <ac:chgData name="#TAN YI JIE JOEL#" userId="fa998536-1e98-4016-98cb-2643a32dbc1c" providerId="ADAL" clId="{0A681423-535E-4592-9ABD-DC6D1AB4AE75}" dt="2021-11-07T13:50:08.611" v="4662"/>
          <ac:spMkLst>
            <pc:docMk/>
            <pc:sldMk cId="1836265209" sldId="269"/>
            <ac:spMk id="411" creationId="{31BF64B4-484D-48A5-8940-8F2C02FBF1B6}"/>
          </ac:spMkLst>
        </pc:spChg>
        <pc:spChg chg="mod">
          <ac:chgData name="#TAN YI JIE JOEL#" userId="fa998536-1e98-4016-98cb-2643a32dbc1c" providerId="ADAL" clId="{0A681423-535E-4592-9ABD-DC6D1AB4AE75}" dt="2021-11-07T13:50:08.611" v="4662"/>
          <ac:spMkLst>
            <pc:docMk/>
            <pc:sldMk cId="1836265209" sldId="269"/>
            <ac:spMk id="415" creationId="{ADD85E6B-5FE2-464E-AEBC-277079AF9664}"/>
          </ac:spMkLst>
        </pc:spChg>
        <pc:spChg chg="mod">
          <ac:chgData name="#TAN YI JIE JOEL#" userId="fa998536-1e98-4016-98cb-2643a32dbc1c" providerId="ADAL" clId="{0A681423-535E-4592-9ABD-DC6D1AB4AE75}" dt="2021-11-07T13:50:08.611" v="4662"/>
          <ac:spMkLst>
            <pc:docMk/>
            <pc:sldMk cId="1836265209" sldId="269"/>
            <ac:spMk id="417" creationId="{F6CB3C89-D448-438C-A82E-ECFC921B58BB}"/>
          </ac:spMkLst>
        </pc:spChg>
        <pc:spChg chg="mod">
          <ac:chgData name="#TAN YI JIE JOEL#" userId="fa998536-1e98-4016-98cb-2643a32dbc1c" providerId="ADAL" clId="{0A681423-535E-4592-9ABD-DC6D1AB4AE75}" dt="2021-11-07T13:50:08.611" v="4662"/>
          <ac:spMkLst>
            <pc:docMk/>
            <pc:sldMk cId="1836265209" sldId="269"/>
            <ac:spMk id="418" creationId="{09BB30E8-531A-482D-A2B1-01CCBC0CC575}"/>
          </ac:spMkLst>
        </pc:spChg>
        <pc:spChg chg="mod">
          <ac:chgData name="#TAN YI JIE JOEL#" userId="fa998536-1e98-4016-98cb-2643a32dbc1c" providerId="ADAL" clId="{0A681423-535E-4592-9ABD-DC6D1AB4AE75}" dt="2021-11-07T13:50:08.611" v="4662"/>
          <ac:spMkLst>
            <pc:docMk/>
            <pc:sldMk cId="1836265209" sldId="269"/>
            <ac:spMk id="420" creationId="{FAD2B867-F6EB-4705-B9B0-8AC73225FC45}"/>
          </ac:spMkLst>
        </pc:spChg>
        <pc:spChg chg="mod">
          <ac:chgData name="#TAN YI JIE JOEL#" userId="fa998536-1e98-4016-98cb-2643a32dbc1c" providerId="ADAL" clId="{0A681423-535E-4592-9ABD-DC6D1AB4AE75}" dt="2021-11-07T13:50:08.611" v="4662"/>
          <ac:spMkLst>
            <pc:docMk/>
            <pc:sldMk cId="1836265209" sldId="269"/>
            <ac:spMk id="421" creationId="{066A69D6-AD85-4416-91D5-D25BDDED45C2}"/>
          </ac:spMkLst>
        </pc:spChg>
        <pc:spChg chg="mod">
          <ac:chgData name="#TAN YI JIE JOEL#" userId="fa998536-1e98-4016-98cb-2643a32dbc1c" providerId="ADAL" clId="{0A681423-535E-4592-9ABD-DC6D1AB4AE75}" dt="2021-11-07T13:50:08.611" v="4662"/>
          <ac:spMkLst>
            <pc:docMk/>
            <pc:sldMk cId="1836265209" sldId="269"/>
            <ac:spMk id="424" creationId="{ED14893B-238C-49D0-828A-39FA60043525}"/>
          </ac:spMkLst>
        </pc:spChg>
        <pc:spChg chg="mod">
          <ac:chgData name="#TAN YI JIE JOEL#" userId="fa998536-1e98-4016-98cb-2643a32dbc1c" providerId="ADAL" clId="{0A681423-535E-4592-9ABD-DC6D1AB4AE75}" dt="2021-11-07T13:50:08.611" v="4662"/>
          <ac:spMkLst>
            <pc:docMk/>
            <pc:sldMk cId="1836265209" sldId="269"/>
            <ac:spMk id="425" creationId="{F2D622C6-FA4A-4ACC-A516-9E1CC8F06DA3}"/>
          </ac:spMkLst>
        </pc:spChg>
        <pc:spChg chg="mod">
          <ac:chgData name="#TAN YI JIE JOEL#" userId="fa998536-1e98-4016-98cb-2643a32dbc1c" providerId="ADAL" clId="{0A681423-535E-4592-9ABD-DC6D1AB4AE75}" dt="2021-11-07T13:50:08.611" v="4662"/>
          <ac:spMkLst>
            <pc:docMk/>
            <pc:sldMk cId="1836265209" sldId="269"/>
            <ac:spMk id="426" creationId="{F237C133-2A50-4E1C-9D53-9564ED1E90CC}"/>
          </ac:spMkLst>
        </pc:spChg>
        <pc:spChg chg="mod">
          <ac:chgData name="#TAN YI JIE JOEL#" userId="fa998536-1e98-4016-98cb-2643a32dbc1c" providerId="ADAL" clId="{0A681423-535E-4592-9ABD-DC6D1AB4AE75}" dt="2021-11-07T13:50:08.611" v="4662"/>
          <ac:spMkLst>
            <pc:docMk/>
            <pc:sldMk cId="1836265209" sldId="269"/>
            <ac:spMk id="427" creationId="{F903A0E1-502C-4D24-961D-ED616AA2F44E}"/>
          </ac:spMkLst>
        </pc:spChg>
        <pc:spChg chg="mod">
          <ac:chgData name="#TAN YI JIE JOEL#" userId="fa998536-1e98-4016-98cb-2643a32dbc1c" providerId="ADAL" clId="{0A681423-535E-4592-9ABD-DC6D1AB4AE75}" dt="2021-11-07T13:50:08.611" v="4662"/>
          <ac:spMkLst>
            <pc:docMk/>
            <pc:sldMk cId="1836265209" sldId="269"/>
            <ac:spMk id="428" creationId="{82944345-37FF-4A0D-8ECB-BE18390EE68A}"/>
          </ac:spMkLst>
        </pc:spChg>
        <pc:spChg chg="mod">
          <ac:chgData name="#TAN YI JIE JOEL#" userId="fa998536-1e98-4016-98cb-2643a32dbc1c" providerId="ADAL" clId="{0A681423-535E-4592-9ABD-DC6D1AB4AE75}" dt="2021-11-07T13:50:08.611" v="4662"/>
          <ac:spMkLst>
            <pc:docMk/>
            <pc:sldMk cId="1836265209" sldId="269"/>
            <ac:spMk id="429" creationId="{3FAAA47C-1AEA-4CD0-9481-C03464366CAF}"/>
          </ac:spMkLst>
        </pc:spChg>
        <pc:spChg chg="mod">
          <ac:chgData name="#TAN YI JIE JOEL#" userId="fa998536-1e98-4016-98cb-2643a32dbc1c" providerId="ADAL" clId="{0A681423-535E-4592-9ABD-DC6D1AB4AE75}" dt="2021-11-07T13:31:27.230" v="4621" actId="1076"/>
          <ac:spMkLst>
            <pc:docMk/>
            <pc:sldMk cId="1836265209" sldId="269"/>
            <ac:spMk id="1051" creationId="{6F9B2B7A-F3B2-42FA-AF6B-E86BFFA35EA1}"/>
          </ac:spMkLst>
        </pc:spChg>
        <pc:spChg chg="mod">
          <ac:chgData name="#TAN YI JIE JOEL#" userId="fa998536-1e98-4016-98cb-2643a32dbc1c" providerId="ADAL" clId="{0A681423-535E-4592-9ABD-DC6D1AB4AE75}" dt="2021-11-07T13:31:27.230" v="4621" actId="1076"/>
          <ac:spMkLst>
            <pc:docMk/>
            <pc:sldMk cId="1836265209" sldId="269"/>
            <ac:spMk id="1052" creationId="{F8CF9A69-BE29-41AB-969B-767DD1BB9220}"/>
          </ac:spMkLst>
        </pc:spChg>
        <pc:spChg chg="mod">
          <ac:chgData name="#TAN YI JIE JOEL#" userId="fa998536-1e98-4016-98cb-2643a32dbc1c" providerId="ADAL" clId="{0A681423-535E-4592-9ABD-DC6D1AB4AE75}" dt="2021-11-07T13:31:27.230" v="4621" actId="1076"/>
          <ac:spMkLst>
            <pc:docMk/>
            <pc:sldMk cId="1836265209" sldId="269"/>
            <ac:spMk id="1055" creationId="{B8B4D38E-BC45-41CC-AAC9-A09E4AAACCAA}"/>
          </ac:spMkLst>
        </pc:spChg>
        <pc:grpChg chg="mod">
          <ac:chgData name="#TAN YI JIE JOEL#" userId="fa998536-1e98-4016-98cb-2643a32dbc1c" providerId="ADAL" clId="{0A681423-535E-4592-9ABD-DC6D1AB4AE75}" dt="2021-11-07T13:31:27.230" v="4621" actId="1076"/>
          <ac:grpSpMkLst>
            <pc:docMk/>
            <pc:sldMk cId="1836265209" sldId="269"/>
            <ac:grpSpMk id="17" creationId="{580113EF-F475-4ED4-A144-2FB1DF8A2E15}"/>
          </ac:grpSpMkLst>
        </pc:grpChg>
        <pc:grpChg chg="add del mod">
          <ac:chgData name="#TAN YI JIE JOEL#" userId="fa998536-1e98-4016-98cb-2643a32dbc1c" providerId="ADAL" clId="{0A681423-535E-4592-9ABD-DC6D1AB4AE75}" dt="2021-11-07T19:49:08.059" v="6072" actId="165"/>
          <ac:grpSpMkLst>
            <pc:docMk/>
            <pc:sldMk cId="1836265209" sldId="269"/>
            <ac:grpSpMk id="78" creationId="{81795695-CB31-475F-9559-E021101CF3E6}"/>
          </ac:grpSpMkLst>
        </pc:grpChg>
        <pc:grpChg chg="mod">
          <ac:chgData name="#TAN YI JIE JOEL#" userId="fa998536-1e98-4016-98cb-2643a32dbc1c" providerId="ADAL" clId="{0A681423-535E-4592-9ABD-DC6D1AB4AE75}" dt="2021-11-07T13:31:27.230" v="4621" actId="1076"/>
          <ac:grpSpMkLst>
            <pc:docMk/>
            <pc:sldMk cId="1836265209" sldId="269"/>
            <ac:grpSpMk id="116" creationId="{3B54DBF9-F712-464C-ABC6-CC2D52415FD2}"/>
          </ac:grpSpMkLst>
        </pc:grpChg>
        <pc:grpChg chg="add del mod">
          <ac:chgData name="#TAN YI JIE JOEL#" userId="fa998536-1e98-4016-98cb-2643a32dbc1c" providerId="ADAL" clId="{0A681423-535E-4592-9ABD-DC6D1AB4AE75}" dt="2021-11-07T13:50:07.115" v="4661"/>
          <ac:grpSpMkLst>
            <pc:docMk/>
            <pc:sldMk cId="1836265209" sldId="269"/>
            <ac:grpSpMk id="188" creationId="{CB6BBABD-A008-4979-AF40-FF2DDF322211}"/>
          </ac:grpSpMkLst>
        </pc:grpChg>
        <pc:grpChg chg="mod">
          <ac:chgData name="#TAN YI JIE JOEL#" userId="fa998536-1e98-4016-98cb-2643a32dbc1c" providerId="ADAL" clId="{0A681423-535E-4592-9ABD-DC6D1AB4AE75}" dt="2021-11-07T13:49:57.108" v="4658"/>
          <ac:grpSpMkLst>
            <pc:docMk/>
            <pc:sldMk cId="1836265209" sldId="269"/>
            <ac:grpSpMk id="189" creationId="{02F8E612-2D3B-4441-9867-5D6865468242}"/>
          </ac:grpSpMkLst>
        </pc:grpChg>
        <pc:grpChg chg="mod">
          <ac:chgData name="#TAN YI JIE JOEL#" userId="fa998536-1e98-4016-98cb-2643a32dbc1c" providerId="ADAL" clId="{0A681423-535E-4592-9ABD-DC6D1AB4AE75}" dt="2021-11-07T13:49:57.108" v="4658"/>
          <ac:grpSpMkLst>
            <pc:docMk/>
            <pc:sldMk cId="1836265209" sldId="269"/>
            <ac:grpSpMk id="222" creationId="{7C01BCF5-4A07-46AA-92F4-AA53D6DB2365}"/>
          </ac:grpSpMkLst>
        </pc:grpChg>
        <pc:grpChg chg="mod">
          <ac:chgData name="#TAN YI JIE JOEL#" userId="fa998536-1e98-4016-98cb-2643a32dbc1c" providerId="ADAL" clId="{0A681423-535E-4592-9ABD-DC6D1AB4AE75}" dt="2021-11-07T13:49:57.108" v="4658"/>
          <ac:grpSpMkLst>
            <pc:docMk/>
            <pc:sldMk cId="1836265209" sldId="269"/>
            <ac:grpSpMk id="247" creationId="{94B79DAB-8988-44CA-BB3A-CFC543C8C458}"/>
          </ac:grpSpMkLst>
        </pc:grpChg>
        <pc:grpChg chg="add del mod">
          <ac:chgData name="#TAN YI JIE JOEL#" userId="fa998536-1e98-4016-98cb-2643a32dbc1c" providerId="ADAL" clId="{0A681423-535E-4592-9ABD-DC6D1AB4AE75}" dt="2021-11-07T13:50:09.579" v="4663"/>
          <ac:grpSpMkLst>
            <pc:docMk/>
            <pc:sldMk cId="1836265209" sldId="269"/>
            <ac:grpSpMk id="311" creationId="{B3044592-B92B-4A1D-8DF3-79239E9B11DF}"/>
          </ac:grpSpMkLst>
        </pc:grpChg>
        <pc:grpChg chg="mod">
          <ac:chgData name="#TAN YI JIE JOEL#" userId="fa998536-1e98-4016-98cb-2643a32dbc1c" providerId="ADAL" clId="{0A681423-535E-4592-9ABD-DC6D1AB4AE75}" dt="2021-11-07T13:50:08.611" v="4662"/>
          <ac:grpSpMkLst>
            <pc:docMk/>
            <pc:sldMk cId="1836265209" sldId="269"/>
            <ac:grpSpMk id="312" creationId="{8725CAAA-300F-4E18-80F7-C068021438BC}"/>
          </ac:grpSpMkLst>
        </pc:grpChg>
        <pc:grpChg chg="mod">
          <ac:chgData name="#TAN YI JIE JOEL#" userId="fa998536-1e98-4016-98cb-2643a32dbc1c" providerId="ADAL" clId="{0A681423-535E-4592-9ABD-DC6D1AB4AE75}" dt="2021-11-07T13:50:08.611" v="4662"/>
          <ac:grpSpMkLst>
            <pc:docMk/>
            <pc:sldMk cId="1836265209" sldId="269"/>
            <ac:grpSpMk id="342" creationId="{790E35CE-9C62-4C5C-8326-002E412E945F}"/>
          </ac:grpSpMkLst>
        </pc:grpChg>
        <pc:grpChg chg="mod">
          <ac:chgData name="#TAN YI JIE JOEL#" userId="fa998536-1e98-4016-98cb-2643a32dbc1c" providerId="ADAL" clId="{0A681423-535E-4592-9ABD-DC6D1AB4AE75}" dt="2021-11-07T13:50:08.611" v="4662"/>
          <ac:grpSpMkLst>
            <pc:docMk/>
            <pc:sldMk cId="1836265209" sldId="269"/>
            <ac:grpSpMk id="367" creationId="{5D9EDD68-E835-4187-B694-A2F4CD1686E5}"/>
          </ac:grpSpMkLst>
        </pc:grpChg>
        <pc:grpChg chg="mod">
          <ac:chgData name="#TAN YI JIE JOEL#" userId="fa998536-1e98-4016-98cb-2643a32dbc1c" providerId="ADAL" clId="{0A681423-535E-4592-9ABD-DC6D1AB4AE75}" dt="2021-11-07T13:31:27.230" v="4621" actId="1076"/>
          <ac:grpSpMkLst>
            <pc:docMk/>
            <pc:sldMk cId="1836265209" sldId="269"/>
            <ac:grpSpMk id="1075" creationId="{18A7384D-AC0D-4B79-BE0F-1B1E3E91807F}"/>
          </ac:grpSpMkLst>
        </pc:grpChg>
        <pc:grpChg chg="mod">
          <ac:chgData name="#TAN YI JIE JOEL#" userId="fa998536-1e98-4016-98cb-2643a32dbc1c" providerId="ADAL" clId="{0A681423-535E-4592-9ABD-DC6D1AB4AE75}" dt="2021-11-07T13:31:27.230" v="4621" actId="1076"/>
          <ac:grpSpMkLst>
            <pc:docMk/>
            <pc:sldMk cId="1836265209" sldId="269"/>
            <ac:grpSpMk id="1099" creationId="{AE306BBB-03C6-B94D-B65D-0BDBFA4829C8}"/>
          </ac:grpSpMkLst>
        </pc:grpChg>
        <pc:picChg chg="mod">
          <ac:chgData name="#TAN YI JIE JOEL#" userId="fa998536-1e98-4016-98cb-2643a32dbc1c" providerId="ADAL" clId="{0A681423-535E-4592-9ABD-DC6D1AB4AE75}" dt="2021-11-07T13:31:27.230" v="4621" actId="1076"/>
          <ac:picMkLst>
            <pc:docMk/>
            <pc:sldMk cId="1836265209" sldId="269"/>
            <ac:picMk id="14" creationId="{73C160BE-2450-41AE-AB91-AD669CE9666A}"/>
          </ac:picMkLst>
        </pc:picChg>
        <pc:picChg chg="mod">
          <ac:chgData name="#TAN YI JIE JOEL#" userId="fa998536-1e98-4016-98cb-2643a32dbc1c" providerId="ADAL" clId="{0A681423-535E-4592-9ABD-DC6D1AB4AE75}" dt="2021-11-07T13:31:27.230" v="4621" actId="1076"/>
          <ac:picMkLst>
            <pc:docMk/>
            <pc:sldMk cId="1836265209" sldId="269"/>
            <ac:picMk id="21" creationId="{AF4880D3-D32D-4EE3-A6BE-91707BDB0409}"/>
          </ac:picMkLst>
        </pc:picChg>
        <pc:picChg chg="mod">
          <ac:chgData name="#TAN YI JIE JOEL#" userId="fa998536-1e98-4016-98cb-2643a32dbc1c" providerId="ADAL" clId="{0A681423-535E-4592-9ABD-DC6D1AB4AE75}" dt="2021-11-07T13:31:27.230" v="4621" actId="1076"/>
          <ac:picMkLst>
            <pc:docMk/>
            <pc:sldMk cId="1836265209" sldId="269"/>
            <ac:picMk id="25" creationId="{60447523-2318-4BC2-94CD-B808DE6FFED9}"/>
          </ac:picMkLst>
        </pc:picChg>
        <pc:picChg chg="mod">
          <ac:chgData name="#TAN YI JIE JOEL#" userId="fa998536-1e98-4016-98cb-2643a32dbc1c" providerId="ADAL" clId="{0A681423-535E-4592-9ABD-DC6D1AB4AE75}" dt="2021-11-07T13:31:27.230" v="4621" actId="1076"/>
          <ac:picMkLst>
            <pc:docMk/>
            <pc:sldMk cId="1836265209" sldId="269"/>
            <ac:picMk id="31" creationId="{36D8CA9D-29B1-4CAD-B645-611A0FEC660C}"/>
          </ac:picMkLst>
        </pc:picChg>
        <pc:picChg chg="mod">
          <ac:chgData name="#TAN YI JIE JOEL#" userId="fa998536-1e98-4016-98cb-2643a32dbc1c" providerId="ADAL" clId="{0A681423-535E-4592-9ABD-DC6D1AB4AE75}" dt="2021-11-07T13:31:27.230" v="4621" actId="1076"/>
          <ac:picMkLst>
            <pc:docMk/>
            <pc:sldMk cId="1836265209" sldId="269"/>
            <ac:picMk id="39" creationId="{09A20A6B-5B13-422B-B539-17EC493A3949}"/>
          </ac:picMkLst>
        </pc:picChg>
        <pc:picChg chg="mod">
          <ac:chgData name="#TAN YI JIE JOEL#" userId="fa998536-1e98-4016-98cb-2643a32dbc1c" providerId="ADAL" clId="{0A681423-535E-4592-9ABD-DC6D1AB4AE75}" dt="2021-11-07T13:31:27.230" v="4621" actId="1076"/>
          <ac:picMkLst>
            <pc:docMk/>
            <pc:sldMk cId="1836265209" sldId="269"/>
            <ac:picMk id="56" creationId="{9134271D-EE01-47D5-814C-9FEC1B4E101C}"/>
          </ac:picMkLst>
        </pc:picChg>
        <pc:picChg chg="mod">
          <ac:chgData name="#TAN YI JIE JOEL#" userId="fa998536-1e98-4016-98cb-2643a32dbc1c" providerId="ADAL" clId="{0A681423-535E-4592-9ABD-DC6D1AB4AE75}" dt="2021-11-07T13:31:27.230" v="4621" actId="1076"/>
          <ac:picMkLst>
            <pc:docMk/>
            <pc:sldMk cId="1836265209" sldId="269"/>
            <ac:picMk id="60" creationId="{EB0DEFF6-EDD0-46FD-9691-B36F68C222EB}"/>
          </ac:picMkLst>
        </pc:picChg>
        <pc:picChg chg="mod">
          <ac:chgData name="#TAN YI JIE JOEL#" userId="fa998536-1e98-4016-98cb-2643a32dbc1c" providerId="ADAL" clId="{0A681423-535E-4592-9ABD-DC6D1AB4AE75}" dt="2021-11-07T13:31:27.230" v="4621" actId="1076"/>
          <ac:picMkLst>
            <pc:docMk/>
            <pc:sldMk cId="1836265209" sldId="269"/>
            <ac:picMk id="64" creationId="{E73A61BE-AAB2-4A91-B8C3-0B9D2E0A3E73}"/>
          </ac:picMkLst>
        </pc:picChg>
        <pc:picChg chg="mod">
          <ac:chgData name="#TAN YI JIE JOEL#" userId="fa998536-1e98-4016-98cb-2643a32dbc1c" providerId="ADAL" clId="{0A681423-535E-4592-9ABD-DC6D1AB4AE75}" dt="2021-11-07T13:31:27.230" v="4621" actId="1076"/>
          <ac:picMkLst>
            <pc:docMk/>
            <pc:sldMk cId="1836265209" sldId="269"/>
            <ac:picMk id="72" creationId="{B866CFE6-A599-4D7C-BCE7-E790BAFFB09F}"/>
          </ac:picMkLst>
        </pc:picChg>
        <pc:picChg chg="mod">
          <ac:chgData name="#TAN YI JIE JOEL#" userId="fa998536-1e98-4016-98cb-2643a32dbc1c" providerId="ADAL" clId="{0A681423-535E-4592-9ABD-DC6D1AB4AE75}" dt="2021-11-07T13:31:27.230" v="4621" actId="1076"/>
          <ac:picMkLst>
            <pc:docMk/>
            <pc:sldMk cId="1836265209" sldId="269"/>
            <ac:picMk id="76" creationId="{40D4FEAD-E272-4D06-8D68-8E5A225BC86E}"/>
          </ac:picMkLst>
        </pc:picChg>
        <pc:picChg chg="mod">
          <ac:chgData name="#TAN YI JIE JOEL#" userId="fa998536-1e98-4016-98cb-2643a32dbc1c" providerId="ADAL" clId="{0A681423-535E-4592-9ABD-DC6D1AB4AE75}" dt="2021-11-07T13:31:27.230" v="4621" actId="1076"/>
          <ac:picMkLst>
            <pc:docMk/>
            <pc:sldMk cId="1836265209" sldId="269"/>
            <ac:picMk id="82" creationId="{C69E55FC-F0C3-4E07-BD36-E04AE521243A}"/>
          </ac:picMkLst>
        </pc:picChg>
        <pc:picChg chg="mod">
          <ac:chgData name="#TAN YI JIE JOEL#" userId="fa998536-1e98-4016-98cb-2643a32dbc1c" providerId="ADAL" clId="{0A681423-535E-4592-9ABD-DC6D1AB4AE75}" dt="2021-11-07T13:31:27.230" v="4621" actId="1076"/>
          <ac:picMkLst>
            <pc:docMk/>
            <pc:sldMk cId="1836265209" sldId="269"/>
            <ac:picMk id="84" creationId="{9B535F69-BC87-41E0-A0F3-0E55074EDAE8}"/>
          </ac:picMkLst>
        </pc:picChg>
        <pc:picChg chg="mod">
          <ac:chgData name="#TAN YI JIE JOEL#" userId="fa998536-1e98-4016-98cb-2643a32dbc1c" providerId="ADAL" clId="{0A681423-535E-4592-9ABD-DC6D1AB4AE75}" dt="2021-11-07T13:31:27.230" v="4621" actId="1076"/>
          <ac:picMkLst>
            <pc:docMk/>
            <pc:sldMk cId="1836265209" sldId="269"/>
            <ac:picMk id="87" creationId="{0C03C24B-F666-4092-8F1C-056340ED1BDE}"/>
          </ac:picMkLst>
        </pc:picChg>
        <pc:picChg chg="mod">
          <ac:chgData name="#TAN YI JIE JOEL#" userId="fa998536-1e98-4016-98cb-2643a32dbc1c" providerId="ADAL" clId="{0A681423-535E-4592-9ABD-DC6D1AB4AE75}" dt="2021-11-07T13:31:27.230" v="4621" actId="1076"/>
          <ac:picMkLst>
            <pc:docMk/>
            <pc:sldMk cId="1836265209" sldId="269"/>
            <ac:picMk id="89" creationId="{E3BBA421-7C74-4147-B6AA-D7E1699F7CED}"/>
          </ac:picMkLst>
        </pc:picChg>
        <pc:picChg chg="mod">
          <ac:chgData name="#TAN YI JIE JOEL#" userId="fa998536-1e98-4016-98cb-2643a32dbc1c" providerId="ADAL" clId="{0A681423-535E-4592-9ABD-DC6D1AB4AE75}" dt="2021-11-07T13:31:27.230" v="4621" actId="1076"/>
          <ac:picMkLst>
            <pc:docMk/>
            <pc:sldMk cId="1836265209" sldId="269"/>
            <ac:picMk id="93" creationId="{B293361A-2D00-4B88-A619-C4333342E4EB}"/>
          </ac:picMkLst>
        </pc:picChg>
        <pc:picChg chg="mod">
          <ac:chgData name="#TAN YI JIE JOEL#" userId="fa998536-1e98-4016-98cb-2643a32dbc1c" providerId="ADAL" clId="{0A681423-535E-4592-9ABD-DC6D1AB4AE75}" dt="2021-11-07T13:31:27.230" v="4621" actId="1076"/>
          <ac:picMkLst>
            <pc:docMk/>
            <pc:sldMk cId="1836265209" sldId="269"/>
            <ac:picMk id="94" creationId="{AFAC726A-D382-4AE7-AC04-F47800BB18E8}"/>
          </ac:picMkLst>
        </pc:picChg>
        <pc:picChg chg="mod">
          <ac:chgData name="#TAN YI JIE JOEL#" userId="fa998536-1e98-4016-98cb-2643a32dbc1c" providerId="ADAL" clId="{0A681423-535E-4592-9ABD-DC6D1AB4AE75}" dt="2021-11-07T13:31:27.230" v="4621" actId="1076"/>
          <ac:picMkLst>
            <pc:docMk/>
            <pc:sldMk cId="1836265209" sldId="269"/>
            <ac:picMk id="99" creationId="{07FF4CD8-E902-4FFB-901B-46FEE17BE16D}"/>
          </ac:picMkLst>
        </pc:picChg>
        <pc:picChg chg="mod">
          <ac:chgData name="#TAN YI JIE JOEL#" userId="fa998536-1e98-4016-98cb-2643a32dbc1c" providerId="ADAL" clId="{0A681423-535E-4592-9ABD-DC6D1AB4AE75}" dt="2021-11-07T13:31:27.230" v="4621" actId="1076"/>
          <ac:picMkLst>
            <pc:docMk/>
            <pc:sldMk cId="1836265209" sldId="269"/>
            <ac:picMk id="101" creationId="{969F58AC-9270-4E8A-90C3-982839B6CAC6}"/>
          </ac:picMkLst>
        </pc:picChg>
        <pc:picChg chg="mod">
          <ac:chgData name="#TAN YI JIE JOEL#" userId="fa998536-1e98-4016-98cb-2643a32dbc1c" providerId="ADAL" clId="{0A681423-535E-4592-9ABD-DC6D1AB4AE75}" dt="2021-11-07T13:31:27.230" v="4621" actId="1076"/>
          <ac:picMkLst>
            <pc:docMk/>
            <pc:sldMk cId="1836265209" sldId="269"/>
            <ac:picMk id="106" creationId="{00B87E2B-BAC7-4970-90AF-7FDA0E20661F}"/>
          </ac:picMkLst>
        </pc:picChg>
        <pc:picChg chg="mod">
          <ac:chgData name="#TAN YI JIE JOEL#" userId="fa998536-1e98-4016-98cb-2643a32dbc1c" providerId="ADAL" clId="{0A681423-535E-4592-9ABD-DC6D1AB4AE75}" dt="2021-11-07T13:31:27.230" v="4621" actId="1076"/>
          <ac:picMkLst>
            <pc:docMk/>
            <pc:sldMk cId="1836265209" sldId="269"/>
            <ac:picMk id="115" creationId="{C1F9FD4D-54AD-431A-A7E8-3B60C389D00D}"/>
          </ac:picMkLst>
        </pc:picChg>
        <pc:picChg chg="mod">
          <ac:chgData name="#TAN YI JIE JOEL#" userId="fa998536-1e98-4016-98cb-2643a32dbc1c" providerId="ADAL" clId="{0A681423-535E-4592-9ABD-DC6D1AB4AE75}" dt="2021-11-07T13:31:27.230" v="4621" actId="1076"/>
          <ac:picMkLst>
            <pc:docMk/>
            <pc:sldMk cId="1836265209" sldId="269"/>
            <ac:picMk id="174" creationId="{DDDAEFEF-080B-446A-96A6-C8394B799151}"/>
          </ac:picMkLst>
        </pc:picChg>
        <pc:picChg chg="mod">
          <ac:chgData name="#TAN YI JIE JOEL#" userId="fa998536-1e98-4016-98cb-2643a32dbc1c" providerId="ADAL" clId="{0A681423-535E-4592-9ABD-DC6D1AB4AE75}" dt="2021-11-07T13:31:27.230" v="4621" actId="1076"/>
          <ac:picMkLst>
            <pc:docMk/>
            <pc:sldMk cId="1836265209" sldId="269"/>
            <ac:picMk id="176" creationId="{A37C5A3D-E377-4C1D-BC6E-7383C1EAB352}"/>
          </ac:picMkLst>
        </pc:picChg>
        <pc:picChg chg="mod">
          <ac:chgData name="#TAN YI JIE JOEL#" userId="fa998536-1e98-4016-98cb-2643a32dbc1c" providerId="ADAL" clId="{0A681423-535E-4592-9ABD-DC6D1AB4AE75}" dt="2021-11-07T13:31:27.230" v="4621" actId="1076"/>
          <ac:picMkLst>
            <pc:docMk/>
            <pc:sldMk cId="1836265209" sldId="269"/>
            <ac:picMk id="177" creationId="{DA279D40-9242-4C6D-A497-09F0246CB142}"/>
          </ac:picMkLst>
        </pc:picChg>
        <pc:picChg chg="mod">
          <ac:chgData name="#TAN YI JIE JOEL#" userId="fa998536-1e98-4016-98cb-2643a32dbc1c" providerId="ADAL" clId="{0A681423-535E-4592-9ABD-DC6D1AB4AE75}" dt="2021-11-07T13:31:27.230" v="4621" actId="1076"/>
          <ac:picMkLst>
            <pc:docMk/>
            <pc:sldMk cId="1836265209" sldId="269"/>
            <ac:picMk id="178" creationId="{1AC5ED08-85A9-415B-80FC-3E4AA0DD93BA}"/>
          </ac:picMkLst>
        </pc:picChg>
        <pc:picChg chg="mod">
          <ac:chgData name="#TAN YI JIE JOEL#" userId="fa998536-1e98-4016-98cb-2643a32dbc1c" providerId="ADAL" clId="{0A681423-535E-4592-9ABD-DC6D1AB4AE75}" dt="2021-11-07T13:31:27.230" v="4621" actId="1076"/>
          <ac:picMkLst>
            <pc:docMk/>
            <pc:sldMk cId="1836265209" sldId="269"/>
            <ac:picMk id="179" creationId="{9E1F991F-A407-4CA8-8977-065EB3E8478E}"/>
          </ac:picMkLst>
        </pc:picChg>
        <pc:picChg chg="mod">
          <ac:chgData name="#TAN YI JIE JOEL#" userId="fa998536-1e98-4016-98cb-2643a32dbc1c" providerId="ADAL" clId="{0A681423-535E-4592-9ABD-DC6D1AB4AE75}" dt="2021-11-07T13:31:27.230" v="4621" actId="1076"/>
          <ac:picMkLst>
            <pc:docMk/>
            <pc:sldMk cId="1836265209" sldId="269"/>
            <ac:picMk id="180" creationId="{DB7F8448-A502-4ABA-A53C-F422387B7B0F}"/>
          </ac:picMkLst>
        </pc:picChg>
        <pc:picChg chg="mod">
          <ac:chgData name="#TAN YI JIE JOEL#" userId="fa998536-1e98-4016-98cb-2643a32dbc1c" providerId="ADAL" clId="{0A681423-535E-4592-9ABD-DC6D1AB4AE75}" dt="2021-11-07T13:31:27.230" v="4621" actId="1076"/>
          <ac:picMkLst>
            <pc:docMk/>
            <pc:sldMk cId="1836265209" sldId="269"/>
            <ac:picMk id="182" creationId="{5B7F5DC4-CED4-44B5-9ACE-7CCCE855C6CC}"/>
          </ac:picMkLst>
        </pc:picChg>
        <pc:picChg chg="mod">
          <ac:chgData name="#TAN YI JIE JOEL#" userId="fa998536-1e98-4016-98cb-2643a32dbc1c" providerId="ADAL" clId="{0A681423-535E-4592-9ABD-DC6D1AB4AE75}" dt="2021-11-07T13:31:27.230" v="4621" actId="1076"/>
          <ac:picMkLst>
            <pc:docMk/>
            <pc:sldMk cId="1836265209" sldId="269"/>
            <ac:picMk id="183" creationId="{7718759F-E325-4EA8-9144-A09F375BBD0E}"/>
          </ac:picMkLst>
        </pc:picChg>
        <pc:picChg chg="mod">
          <ac:chgData name="#TAN YI JIE JOEL#" userId="fa998536-1e98-4016-98cb-2643a32dbc1c" providerId="ADAL" clId="{0A681423-535E-4592-9ABD-DC6D1AB4AE75}" dt="2021-11-07T13:31:27.230" v="4621" actId="1076"/>
          <ac:picMkLst>
            <pc:docMk/>
            <pc:sldMk cId="1836265209" sldId="269"/>
            <ac:picMk id="184" creationId="{DCCD37CE-1A72-410A-9162-798710DC75BF}"/>
          </ac:picMkLst>
        </pc:picChg>
        <pc:picChg chg="mod">
          <ac:chgData name="#TAN YI JIE JOEL#" userId="fa998536-1e98-4016-98cb-2643a32dbc1c" providerId="ADAL" clId="{0A681423-535E-4592-9ABD-DC6D1AB4AE75}" dt="2021-11-07T13:49:57.108" v="4658"/>
          <ac:picMkLst>
            <pc:docMk/>
            <pc:sldMk cId="1836265209" sldId="269"/>
            <ac:picMk id="194" creationId="{FE8EF694-25DF-4CDD-8DA7-B49C1DFFA724}"/>
          </ac:picMkLst>
        </pc:picChg>
        <pc:picChg chg="mod">
          <ac:chgData name="#TAN YI JIE JOEL#" userId="fa998536-1e98-4016-98cb-2643a32dbc1c" providerId="ADAL" clId="{0A681423-535E-4592-9ABD-DC6D1AB4AE75}" dt="2021-11-07T13:49:57.108" v="4658"/>
          <ac:picMkLst>
            <pc:docMk/>
            <pc:sldMk cId="1836265209" sldId="269"/>
            <ac:picMk id="200" creationId="{30B57220-DFC6-4F6D-803B-60D3BB6CDDF6}"/>
          </ac:picMkLst>
        </pc:picChg>
        <pc:picChg chg="mod">
          <ac:chgData name="#TAN YI JIE JOEL#" userId="fa998536-1e98-4016-98cb-2643a32dbc1c" providerId="ADAL" clId="{0A681423-535E-4592-9ABD-DC6D1AB4AE75}" dt="2021-11-07T13:49:57.108" v="4658"/>
          <ac:picMkLst>
            <pc:docMk/>
            <pc:sldMk cId="1836265209" sldId="269"/>
            <ac:picMk id="201" creationId="{6F0F89DB-21D6-49AB-B4E5-48154F568345}"/>
          </ac:picMkLst>
        </pc:picChg>
        <pc:picChg chg="mod">
          <ac:chgData name="#TAN YI JIE JOEL#" userId="fa998536-1e98-4016-98cb-2643a32dbc1c" providerId="ADAL" clId="{0A681423-535E-4592-9ABD-DC6D1AB4AE75}" dt="2021-11-07T13:49:57.108" v="4658"/>
          <ac:picMkLst>
            <pc:docMk/>
            <pc:sldMk cId="1836265209" sldId="269"/>
            <ac:picMk id="203" creationId="{EC40E40F-4847-4A12-A970-CF4A7E8BDD21}"/>
          </ac:picMkLst>
        </pc:picChg>
        <pc:picChg chg="mod">
          <ac:chgData name="#TAN YI JIE JOEL#" userId="fa998536-1e98-4016-98cb-2643a32dbc1c" providerId="ADAL" clId="{0A681423-535E-4592-9ABD-DC6D1AB4AE75}" dt="2021-11-07T13:49:57.108" v="4658"/>
          <ac:picMkLst>
            <pc:docMk/>
            <pc:sldMk cId="1836265209" sldId="269"/>
            <ac:picMk id="204" creationId="{66BF5B89-9FD5-48C9-9D09-1DC84AC9547C}"/>
          </ac:picMkLst>
        </pc:picChg>
        <pc:picChg chg="mod">
          <ac:chgData name="#TAN YI JIE JOEL#" userId="fa998536-1e98-4016-98cb-2643a32dbc1c" providerId="ADAL" clId="{0A681423-535E-4592-9ABD-DC6D1AB4AE75}" dt="2021-11-07T13:49:57.108" v="4658"/>
          <ac:picMkLst>
            <pc:docMk/>
            <pc:sldMk cId="1836265209" sldId="269"/>
            <ac:picMk id="206" creationId="{EE8EF993-E4AD-46FD-AC74-0857F7961C73}"/>
          </ac:picMkLst>
        </pc:picChg>
        <pc:picChg chg="mod">
          <ac:chgData name="#TAN YI JIE JOEL#" userId="fa998536-1e98-4016-98cb-2643a32dbc1c" providerId="ADAL" clId="{0A681423-535E-4592-9ABD-DC6D1AB4AE75}" dt="2021-11-07T13:49:57.108" v="4658"/>
          <ac:picMkLst>
            <pc:docMk/>
            <pc:sldMk cId="1836265209" sldId="269"/>
            <ac:picMk id="208" creationId="{9774D4CC-852B-4B0B-B466-747407F71B48}"/>
          </ac:picMkLst>
        </pc:picChg>
        <pc:picChg chg="mod">
          <ac:chgData name="#TAN YI JIE JOEL#" userId="fa998536-1e98-4016-98cb-2643a32dbc1c" providerId="ADAL" clId="{0A681423-535E-4592-9ABD-DC6D1AB4AE75}" dt="2021-11-07T13:31:27.230" v="4621" actId="1076"/>
          <ac:picMkLst>
            <pc:docMk/>
            <pc:sldMk cId="1836265209" sldId="269"/>
            <ac:picMk id="209" creationId="{650EE075-702B-4BF1-9266-762CC594577E}"/>
          </ac:picMkLst>
        </pc:picChg>
        <pc:picChg chg="mod">
          <ac:chgData name="#TAN YI JIE JOEL#" userId="fa998536-1e98-4016-98cb-2643a32dbc1c" providerId="ADAL" clId="{0A681423-535E-4592-9ABD-DC6D1AB4AE75}" dt="2021-11-07T13:49:57.108" v="4658"/>
          <ac:picMkLst>
            <pc:docMk/>
            <pc:sldMk cId="1836265209" sldId="269"/>
            <ac:picMk id="210" creationId="{DE6D2ADA-1BD2-469D-B16C-7E351F1A9AB5}"/>
          </ac:picMkLst>
        </pc:picChg>
        <pc:picChg chg="mod">
          <ac:chgData name="#TAN YI JIE JOEL#" userId="fa998536-1e98-4016-98cb-2643a32dbc1c" providerId="ADAL" clId="{0A681423-535E-4592-9ABD-DC6D1AB4AE75}" dt="2021-11-07T13:49:57.108" v="4658"/>
          <ac:picMkLst>
            <pc:docMk/>
            <pc:sldMk cId="1836265209" sldId="269"/>
            <ac:picMk id="211" creationId="{82CD6068-5134-492B-A66F-AAD48A95AD47}"/>
          </ac:picMkLst>
        </pc:picChg>
        <pc:picChg chg="mod">
          <ac:chgData name="#TAN YI JIE JOEL#" userId="fa998536-1e98-4016-98cb-2643a32dbc1c" providerId="ADAL" clId="{0A681423-535E-4592-9ABD-DC6D1AB4AE75}" dt="2021-11-07T13:49:57.108" v="4658"/>
          <ac:picMkLst>
            <pc:docMk/>
            <pc:sldMk cId="1836265209" sldId="269"/>
            <ac:picMk id="212" creationId="{6AD59BFD-3AB6-4379-9B9D-4C43BBD11673}"/>
          </ac:picMkLst>
        </pc:picChg>
        <pc:picChg chg="mod">
          <ac:chgData name="#TAN YI JIE JOEL#" userId="fa998536-1e98-4016-98cb-2643a32dbc1c" providerId="ADAL" clId="{0A681423-535E-4592-9ABD-DC6D1AB4AE75}" dt="2021-11-07T13:49:57.108" v="4658"/>
          <ac:picMkLst>
            <pc:docMk/>
            <pc:sldMk cId="1836265209" sldId="269"/>
            <ac:picMk id="213" creationId="{5D2050B2-487F-4CEA-AED1-B0F702FD0C74}"/>
          </ac:picMkLst>
        </pc:picChg>
        <pc:picChg chg="mod">
          <ac:chgData name="#TAN YI JIE JOEL#" userId="fa998536-1e98-4016-98cb-2643a32dbc1c" providerId="ADAL" clId="{0A681423-535E-4592-9ABD-DC6D1AB4AE75}" dt="2021-11-07T13:49:57.108" v="4658"/>
          <ac:picMkLst>
            <pc:docMk/>
            <pc:sldMk cId="1836265209" sldId="269"/>
            <ac:picMk id="214" creationId="{529978C7-4E14-493E-A916-D6E72C6D7AD7}"/>
          </ac:picMkLst>
        </pc:picChg>
        <pc:picChg chg="mod">
          <ac:chgData name="#TAN YI JIE JOEL#" userId="fa998536-1e98-4016-98cb-2643a32dbc1c" providerId="ADAL" clId="{0A681423-535E-4592-9ABD-DC6D1AB4AE75}" dt="2021-11-07T13:49:57.108" v="4658"/>
          <ac:picMkLst>
            <pc:docMk/>
            <pc:sldMk cId="1836265209" sldId="269"/>
            <ac:picMk id="217" creationId="{2A9512B8-EFCD-4753-839A-5C11367E3E00}"/>
          </ac:picMkLst>
        </pc:picChg>
        <pc:picChg chg="mod">
          <ac:chgData name="#TAN YI JIE JOEL#" userId="fa998536-1e98-4016-98cb-2643a32dbc1c" providerId="ADAL" clId="{0A681423-535E-4592-9ABD-DC6D1AB4AE75}" dt="2021-11-07T13:49:57.108" v="4658"/>
          <ac:picMkLst>
            <pc:docMk/>
            <pc:sldMk cId="1836265209" sldId="269"/>
            <ac:picMk id="218" creationId="{F84F96A0-0B61-42AE-9D00-B8387E46F54B}"/>
          </ac:picMkLst>
        </pc:picChg>
        <pc:picChg chg="mod">
          <ac:chgData name="#TAN YI JIE JOEL#" userId="fa998536-1e98-4016-98cb-2643a32dbc1c" providerId="ADAL" clId="{0A681423-535E-4592-9ABD-DC6D1AB4AE75}" dt="2021-11-07T13:49:57.108" v="4658"/>
          <ac:picMkLst>
            <pc:docMk/>
            <pc:sldMk cId="1836265209" sldId="269"/>
            <ac:picMk id="220" creationId="{816682CA-A567-4B39-9F20-83FCA620D8EE}"/>
          </ac:picMkLst>
        </pc:picChg>
        <pc:picChg chg="mod">
          <ac:chgData name="#TAN YI JIE JOEL#" userId="fa998536-1e98-4016-98cb-2643a32dbc1c" providerId="ADAL" clId="{0A681423-535E-4592-9ABD-DC6D1AB4AE75}" dt="2021-11-07T13:49:57.108" v="4658"/>
          <ac:picMkLst>
            <pc:docMk/>
            <pc:sldMk cId="1836265209" sldId="269"/>
            <ac:picMk id="248" creationId="{AF4FB866-1EB2-47A5-B51D-AF95EA2F1C33}"/>
          </ac:picMkLst>
        </pc:picChg>
        <pc:picChg chg="mod">
          <ac:chgData name="#TAN YI JIE JOEL#" userId="fa998536-1e98-4016-98cb-2643a32dbc1c" providerId="ADAL" clId="{0A681423-535E-4592-9ABD-DC6D1AB4AE75}" dt="2021-11-07T13:49:57.108" v="4658"/>
          <ac:picMkLst>
            <pc:docMk/>
            <pc:sldMk cId="1836265209" sldId="269"/>
            <ac:picMk id="249" creationId="{C1805F70-AAAF-467C-9B23-63E0AED6E164}"/>
          </ac:picMkLst>
        </pc:picChg>
        <pc:picChg chg="mod">
          <ac:chgData name="#TAN YI JIE JOEL#" userId="fa998536-1e98-4016-98cb-2643a32dbc1c" providerId="ADAL" clId="{0A681423-535E-4592-9ABD-DC6D1AB4AE75}" dt="2021-11-07T13:49:57.108" v="4658"/>
          <ac:picMkLst>
            <pc:docMk/>
            <pc:sldMk cId="1836265209" sldId="269"/>
            <ac:picMk id="250" creationId="{23ADA95D-ABD5-4D8D-8801-E342750F9DA2}"/>
          </ac:picMkLst>
        </pc:picChg>
        <pc:picChg chg="mod">
          <ac:chgData name="#TAN YI JIE JOEL#" userId="fa998536-1e98-4016-98cb-2643a32dbc1c" providerId="ADAL" clId="{0A681423-535E-4592-9ABD-DC6D1AB4AE75}" dt="2021-11-07T13:49:57.108" v="4658"/>
          <ac:picMkLst>
            <pc:docMk/>
            <pc:sldMk cId="1836265209" sldId="269"/>
            <ac:picMk id="251" creationId="{18F7688E-1270-4AB5-BC04-ADD85E60B721}"/>
          </ac:picMkLst>
        </pc:picChg>
        <pc:picChg chg="mod">
          <ac:chgData name="#TAN YI JIE JOEL#" userId="fa998536-1e98-4016-98cb-2643a32dbc1c" providerId="ADAL" clId="{0A681423-535E-4592-9ABD-DC6D1AB4AE75}" dt="2021-11-07T13:49:57.108" v="4658"/>
          <ac:picMkLst>
            <pc:docMk/>
            <pc:sldMk cId="1836265209" sldId="269"/>
            <ac:picMk id="252" creationId="{2849637D-CFB5-4876-A27C-C14BE8875EFB}"/>
          </ac:picMkLst>
        </pc:picChg>
        <pc:picChg chg="mod">
          <ac:chgData name="#TAN YI JIE JOEL#" userId="fa998536-1e98-4016-98cb-2643a32dbc1c" providerId="ADAL" clId="{0A681423-535E-4592-9ABD-DC6D1AB4AE75}" dt="2021-11-07T13:49:57.108" v="4658"/>
          <ac:picMkLst>
            <pc:docMk/>
            <pc:sldMk cId="1836265209" sldId="269"/>
            <ac:picMk id="253" creationId="{7506ECF5-AAB3-4868-9769-821D6F8E1323}"/>
          </ac:picMkLst>
        </pc:picChg>
        <pc:picChg chg="mod">
          <ac:chgData name="#TAN YI JIE JOEL#" userId="fa998536-1e98-4016-98cb-2643a32dbc1c" providerId="ADAL" clId="{0A681423-535E-4592-9ABD-DC6D1AB4AE75}" dt="2021-11-07T13:49:57.108" v="4658"/>
          <ac:picMkLst>
            <pc:docMk/>
            <pc:sldMk cId="1836265209" sldId="269"/>
            <ac:picMk id="254" creationId="{D8B81E12-EC86-48F6-9E36-7E4C325463DE}"/>
          </ac:picMkLst>
        </pc:picChg>
        <pc:picChg chg="mod">
          <ac:chgData name="#TAN YI JIE JOEL#" userId="fa998536-1e98-4016-98cb-2643a32dbc1c" providerId="ADAL" clId="{0A681423-535E-4592-9ABD-DC6D1AB4AE75}" dt="2021-11-07T13:49:57.108" v="4658"/>
          <ac:picMkLst>
            <pc:docMk/>
            <pc:sldMk cId="1836265209" sldId="269"/>
            <ac:picMk id="255" creationId="{69343690-2647-4555-84D3-5757CBC1291C}"/>
          </ac:picMkLst>
        </pc:picChg>
        <pc:picChg chg="mod">
          <ac:chgData name="#TAN YI JIE JOEL#" userId="fa998536-1e98-4016-98cb-2643a32dbc1c" providerId="ADAL" clId="{0A681423-535E-4592-9ABD-DC6D1AB4AE75}" dt="2021-11-07T13:49:57.108" v="4658"/>
          <ac:picMkLst>
            <pc:docMk/>
            <pc:sldMk cId="1836265209" sldId="269"/>
            <ac:picMk id="256" creationId="{C0FC1A05-DDA4-4DF7-BA11-CF85BA099A7D}"/>
          </ac:picMkLst>
        </pc:picChg>
        <pc:picChg chg="mod">
          <ac:chgData name="#TAN YI JIE JOEL#" userId="fa998536-1e98-4016-98cb-2643a32dbc1c" providerId="ADAL" clId="{0A681423-535E-4592-9ABD-DC6D1AB4AE75}" dt="2021-11-07T13:49:57.108" v="4658"/>
          <ac:picMkLst>
            <pc:docMk/>
            <pc:sldMk cId="1836265209" sldId="269"/>
            <ac:picMk id="260" creationId="{A28167FA-3A03-415A-A056-3E74EBCAD69A}"/>
          </ac:picMkLst>
        </pc:picChg>
        <pc:picChg chg="mod">
          <ac:chgData name="#TAN YI JIE JOEL#" userId="fa998536-1e98-4016-98cb-2643a32dbc1c" providerId="ADAL" clId="{0A681423-535E-4592-9ABD-DC6D1AB4AE75}" dt="2021-11-07T13:49:57.108" v="4658"/>
          <ac:picMkLst>
            <pc:docMk/>
            <pc:sldMk cId="1836265209" sldId="269"/>
            <ac:picMk id="263" creationId="{27ABCA1D-1940-45A3-B519-08A63C240562}"/>
          </ac:picMkLst>
        </pc:picChg>
        <pc:picChg chg="mod">
          <ac:chgData name="#TAN YI JIE JOEL#" userId="fa998536-1e98-4016-98cb-2643a32dbc1c" providerId="ADAL" clId="{0A681423-535E-4592-9ABD-DC6D1AB4AE75}" dt="2021-11-07T13:49:57.108" v="4658"/>
          <ac:picMkLst>
            <pc:docMk/>
            <pc:sldMk cId="1836265209" sldId="269"/>
            <ac:picMk id="273" creationId="{09838DDB-CED5-4A10-8802-407161011CED}"/>
          </ac:picMkLst>
        </pc:picChg>
        <pc:picChg chg="mod">
          <ac:chgData name="#TAN YI JIE JOEL#" userId="fa998536-1e98-4016-98cb-2643a32dbc1c" providerId="ADAL" clId="{0A681423-535E-4592-9ABD-DC6D1AB4AE75}" dt="2021-11-07T13:49:57.108" v="4658"/>
          <ac:picMkLst>
            <pc:docMk/>
            <pc:sldMk cId="1836265209" sldId="269"/>
            <ac:picMk id="275" creationId="{B9DE2A7D-5155-4152-B14D-CAB1E9C53A71}"/>
          </ac:picMkLst>
        </pc:picChg>
        <pc:picChg chg="mod">
          <ac:chgData name="#TAN YI JIE JOEL#" userId="fa998536-1e98-4016-98cb-2643a32dbc1c" providerId="ADAL" clId="{0A681423-535E-4592-9ABD-DC6D1AB4AE75}" dt="2021-11-07T13:49:57.108" v="4658"/>
          <ac:picMkLst>
            <pc:docMk/>
            <pc:sldMk cId="1836265209" sldId="269"/>
            <ac:picMk id="276" creationId="{CE5930D4-84E0-4B32-BEB8-83F067EA226F}"/>
          </ac:picMkLst>
        </pc:picChg>
        <pc:picChg chg="mod">
          <ac:chgData name="#TAN YI JIE JOEL#" userId="fa998536-1e98-4016-98cb-2643a32dbc1c" providerId="ADAL" clId="{0A681423-535E-4592-9ABD-DC6D1AB4AE75}" dt="2021-11-07T13:49:57.108" v="4658"/>
          <ac:picMkLst>
            <pc:docMk/>
            <pc:sldMk cId="1836265209" sldId="269"/>
            <ac:picMk id="277" creationId="{5FC4DE24-57FB-41D4-BE98-788C0D4F22E1}"/>
          </ac:picMkLst>
        </pc:picChg>
        <pc:picChg chg="mod">
          <ac:chgData name="#TAN YI JIE JOEL#" userId="fa998536-1e98-4016-98cb-2643a32dbc1c" providerId="ADAL" clId="{0A681423-535E-4592-9ABD-DC6D1AB4AE75}" dt="2021-11-07T13:49:57.108" v="4658"/>
          <ac:picMkLst>
            <pc:docMk/>
            <pc:sldMk cId="1836265209" sldId="269"/>
            <ac:picMk id="296" creationId="{125A75DC-0A76-456D-906F-B2B1FE387A9B}"/>
          </ac:picMkLst>
        </pc:picChg>
        <pc:picChg chg="mod">
          <ac:chgData name="#TAN YI JIE JOEL#" userId="fa998536-1e98-4016-98cb-2643a32dbc1c" providerId="ADAL" clId="{0A681423-535E-4592-9ABD-DC6D1AB4AE75}" dt="2021-11-07T13:49:57.108" v="4658"/>
          <ac:picMkLst>
            <pc:docMk/>
            <pc:sldMk cId="1836265209" sldId="269"/>
            <ac:picMk id="299" creationId="{C7E58458-EF8D-4A66-9D31-AC79D79FA876}"/>
          </ac:picMkLst>
        </pc:picChg>
        <pc:picChg chg="mod">
          <ac:chgData name="#TAN YI JIE JOEL#" userId="fa998536-1e98-4016-98cb-2643a32dbc1c" providerId="ADAL" clId="{0A681423-535E-4592-9ABD-DC6D1AB4AE75}" dt="2021-11-07T13:49:57.108" v="4658"/>
          <ac:picMkLst>
            <pc:docMk/>
            <pc:sldMk cId="1836265209" sldId="269"/>
            <ac:picMk id="302" creationId="{A02C2026-4780-4D82-BF7C-293A99C40D61}"/>
          </ac:picMkLst>
        </pc:picChg>
        <pc:picChg chg="mod">
          <ac:chgData name="#TAN YI JIE JOEL#" userId="fa998536-1e98-4016-98cb-2643a32dbc1c" providerId="ADAL" clId="{0A681423-535E-4592-9ABD-DC6D1AB4AE75}" dt="2021-11-07T13:49:57.108" v="4658"/>
          <ac:picMkLst>
            <pc:docMk/>
            <pc:sldMk cId="1836265209" sldId="269"/>
            <ac:picMk id="303" creationId="{E64D2EF8-D7DF-455E-B70A-DE3BA65D9CBB}"/>
          </ac:picMkLst>
        </pc:picChg>
        <pc:picChg chg="mod">
          <ac:chgData name="#TAN YI JIE JOEL#" userId="fa998536-1e98-4016-98cb-2643a32dbc1c" providerId="ADAL" clId="{0A681423-535E-4592-9ABD-DC6D1AB4AE75}" dt="2021-11-07T13:49:57.108" v="4658"/>
          <ac:picMkLst>
            <pc:docMk/>
            <pc:sldMk cId="1836265209" sldId="269"/>
            <ac:picMk id="310" creationId="{D73A0312-BCF6-4F94-A89B-720DC6C38134}"/>
          </ac:picMkLst>
        </pc:picChg>
        <pc:picChg chg="mod">
          <ac:chgData name="#TAN YI JIE JOEL#" userId="fa998536-1e98-4016-98cb-2643a32dbc1c" providerId="ADAL" clId="{0A681423-535E-4592-9ABD-DC6D1AB4AE75}" dt="2021-11-07T13:50:08.611" v="4662"/>
          <ac:picMkLst>
            <pc:docMk/>
            <pc:sldMk cId="1836265209" sldId="269"/>
            <ac:picMk id="317" creationId="{EE1C2470-1ED5-404B-8A62-FCE9D99F7283}"/>
          </ac:picMkLst>
        </pc:picChg>
        <pc:picChg chg="mod">
          <ac:chgData name="#TAN YI JIE JOEL#" userId="fa998536-1e98-4016-98cb-2643a32dbc1c" providerId="ADAL" clId="{0A681423-535E-4592-9ABD-DC6D1AB4AE75}" dt="2021-11-07T13:50:08.611" v="4662"/>
          <ac:picMkLst>
            <pc:docMk/>
            <pc:sldMk cId="1836265209" sldId="269"/>
            <ac:picMk id="322" creationId="{20E7C303-B9C7-4D69-AD3C-E304CE1335F7}"/>
          </ac:picMkLst>
        </pc:picChg>
        <pc:picChg chg="mod">
          <ac:chgData name="#TAN YI JIE JOEL#" userId="fa998536-1e98-4016-98cb-2643a32dbc1c" providerId="ADAL" clId="{0A681423-535E-4592-9ABD-DC6D1AB4AE75}" dt="2021-11-07T13:50:08.611" v="4662"/>
          <ac:picMkLst>
            <pc:docMk/>
            <pc:sldMk cId="1836265209" sldId="269"/>
            <ac:picMk id="323" creationId="{A603C642-4B00-48F8-9754-A4B33FB6B918}"/>
          </ac:picMkLst>
        </pc:picChg>
        <pc:picChg chg="mod">
          <ac:chgData name="#TAN YI JIE JOEL#" userId="fa998536-1e98-4016-98cb-2643a32dbc1c" providerId="ADAL" clId="{0A681423-535E-4592-9ABD-DC6D1AB4AE75}" dt="2021-11-07T13:50:08.611" v="4662"/>
          <ac:picMkLst>
            <pc:docMk/>
            <pc:sldMk cId="1836265209" sldId="269"/>
            <ac:picMk id="325" creationId="{33EC2F32-4A94-40DA-B53D-35DF651AC30E}"/>
          </ac:picMkLst>
        </pc:picChg>
        <pc:picChg chg="mod">
          <ac:chgData name="#TAN YI JIE JOEL#" userId="fa998536-1e98-4016-98cb-2643a32dbc1c" providerId="ADAL" clId="{0A681423-535E-4592-9ABD-DC6D1AB4AE75}" dt="2021-11-07T13:50:08.611" v="4662"/>
          <ac:picMkLst>
            <pc:docMk/>
            <pc:sldMk cId="1836265209" sldId="269"/>
            <ac:picMk id="326" creationId="{CE624CFA-DC7E-4B4C-855D-FD09AFFE6B90}"/>
          </ac:picMkLst>
        </pc:picChg>
        <pc:picChg chg="mod">
          <ac:chgData name="#TAN YI JIE JOEL#" userId="fa998536-1e98-4016-98cb-2643a32dbc1c" providerId="ADAL" clId="{0A681423-535E-4592-9ABD-DC6D1AB4AE75}" dt="2021-11-07T13:50:08.611" v="4662"/>
          <ac:picMkLst>
            <pc:docMk/>
            <pc:sldMk cId="1836265209" sldId="269"/>
            <ac:picMk id="328" creationId="{169A8C40-2BF9-4F19-A1E1-F80AC33FEE79}"/>
          </ac:picMkLst>
        </pc:picChg>
        <pc:picChg chg="mod">
          <ac:chgData name="#TAN YI JIE JOEL#" userId="fa998536-1e98-4016-98cb-2643a32dbc1c" providerId="ADAL" clId="{0A681423-535E-4592-9ABD-DC6D1AB4AE75}" dt="2021-11-07T13:50:08.611" v="4662"/>
          <ac:picMkLst>
            <pc:docMk/>
            <pc:sldMk cId="1836265209" sldId="269"/>
            <ac:picMk id="330" creationId="{E171446C-905B-4333-A180-AE6499E82545}"/>
          </ac:picMkLst>
        </pc:picChg>
        <pc:picChg chg="mod">
          <ac:chgData name="#TAN YI JIE JOEL#" userId="fa998536-1e98-4016-98cb-2643a32dbc1c" providerId="ADAL" clId="{0A681423-535E-4592-9ABD-DC6D1AB4AE75}" dt="2021-11-07T13:50:08.611" v="4662"/>
          <ac:picMkLst>
            <pc:docMk/>
            <pc:sldMk cId="1836265209" sldId="269"/>
            <ac:picMk id="331" creationId="{DBE416A5-5D6A-4712-911E-F4CE6BCAC384}"/>
          </ac:picMkLst>
        </pc:picChg>
        <pc:picChg chg="mod">
          <ac:chgData name="#TAN YI JIE JOEL#" userId="fa998536-1e98-4016-98cb-2643a32dbc1c" providerId="ADAL" clId="{0A681423-535E-4592-9ABD-DC6D1AB4AE75}" dt="2021-11-07T13:50:08.611" v="4662"/>
          <ac:picMkLst>
            <pc:docMk/>
            <pc:sldMk cId="1836265209" sldId="269"/>
            <ac:picMk id="332" creationId="{6D8130BB-E5EA-4C98-8BF5-58AF9C4E94B7}"/>
          </ac:picMkLst>
        </pc:picChg>
        <pc:picChg chg="mod">
          <ac:chgData name="#TAN YI JIE JOEL#" userId="fa998536-1e98-4016-98cb-2643a32dbc1c" providerId="ADAL" clId="{0A681423-535E-4592-9ABD-DC6D1AB4AE75}" dt="2021-11-07T13:50:08.611" v="4662"/>
          <ac:picMkLst>
            <pc:docMk/>
            <pc:sldMk cId="1836265209" sldId="269"/>
            <ac:picMk id="333" creationId="{B6C43F2F-36FE-44D1-8752-C889920A017A}"/>
          </ac:picMkLst>
        </pc:picChg>
        <pc:picChg chg="mod">
          <ac:chgData name="#TAN YI JIE JOEL#" userId="fa998536-1e98-4016-98cb-2643a32dbc1c" providerId="ADAL" clId="{0A681423-535E-4592-9ABD-DC6D1AB4AE75}" dt="2021-11-07T13:50:08.611" v="4662"/>
          <ac:picMkLst>
            <pc:docMk/>
            <pc:sldMk cId="1836265209" sldId="269"/>
            <ac:picMk id="334" creationId="{57A6E984-9180-43A0-8F7D-7CD8D6BAF775}"/>
          </ac:picMkLst>
        </pc:picChg>
        <pc:picChg chg="mod">
          <ac:chgData name="#TAN YI JIE JOEL#" userId="fa998536-1e98-4016-98cb-2643a32dbc1c" providerId="ADAL" clId="{0A681423-535E-4592-9ABD-DC6D1AB4AE75}" dt="2021-11-07T13:50:08.611" v="4662"/>
          <ac:picMkLst>
            <pc:docMk/>
            <pc:sldMk cId="1836265209" sldId="269"/>
            <ac:picMk id="335" creationId="{88AFF302-8D8B-48A1-8670-26ABD525C9D5}"/>
          </ac:picMkLst>
        </pc:picChg>
        <pc:picChg chg="mod">
          <ac:chgData name="#TAN YI JIE JOEL#" userId="fa998536-1e98-4016-98cb-2643a32dbc1c" providerId="ADAL" clId="{0A681423-535E-4592-9ABD-DC6D1AB4AE75}" dt="2021-11-07T13:50:08.611" v="4662"/>
          <ac:picMkLst>
            <pc:docMk/>
            <pc:sldMk cId="1836265209" sldId="269"/>
            <ac:picMk id="337" creationId="{E63CD5CD-B7D6-4D69-8D01-216ACC725AB1}"/>
          </ac:picMkLst>
        </pc:picChg>
        <pc:picChg chg="mod">
          <ac:chgData name="#TAN YI JIE JOEL#" userId="fa998536-1e98-4016-98cb-2643a32dbc1c" providerId="ADAL" clId="{0A681423-535E-4592-9ABD-DC6D1AB4AE75}" dt="2021-11-07T13:50:08.611" v="4662"/>
          <ac:picMkLst>
            <pc:docMk/>
            <pc:sldMk cId="1836265209" sldId="269"/>
            <ac:picMk id="338" creationId="{19A122BE-A1D9-42AB-9361-5E32DF33FE52}"/>
          </ac:picMkLst>
        </pc:picChg>
        <pc:picChg chg="mod">
          <ac:chgData name="#TAN YI JIE JOEL#" userId="fa998536-1e98-4016-98cb-2643a32dbc1c" providerId="ADAL" clId="{0A681423-535E-4592-9ABD-DC6D1AB4AE75}" dt="2021-11-07T13:50:08.611" v="4662"/>
          <ac:picMkLst>
            <pc:docMk/>
            <pc:sldMk cId="1836265209" sldId="269"/>
            <ac:picMk id="340" creationId="{B6FEB53C-788D-4CC0-936C-7CD4AA1E46AA}"/>
          </ac:picMkLst>
        </pc:picChg>
        <pc:picChg chg="mod">
          <ac:chgData name="#TAN YI JIE JOEL#" userId="fa998536-1e98-4016-98cb-2643a32dbc1c" providerId="ADAL" clId="{0A681423-535E-4592-9ABD-DC6D1AB4AE75}" dt="2021-11-07T13:50:08.611" v="4662"/>
          <ac:picMkLst>
            <pc:docMk/>
            <pc:sldMk cId="1836265209" sldId="269"/>
            <ac:picMk id="368" creationId="{C9C60901-6D54-4914-B64D-13E36014F0B3}"/>
          </ac:picMkLst>
        </pc:picChg>
        <pc:picChg chg="mod">
          <ac:chgData name="#TAN YI JIE JOEL#" userId="fa998536-1e98-4016-98cb-2643a32dbc1c" providerId="ADAL" clId="{0A681423-535E-4592-9ABD-DC6D1AB4AE75}" dt="2021-11-07T13:50:08.611" v="4662"/>
          <ac:picMkLst>
            <pc:docMk/>
            <pc:sldMk cId="1836265209" sldId="269"/>
            <ac:picMk id="369" creationId="{13060B19-5132-4F90-BD26-805F21A31F0D}"/>
          </ac:picMkLst>
        </pc:picChg>
        <pc:picChg chg="mod">
          <ac:chgData name="#TAN YI JIE JOEL#" userId="fa998536-1e98-4016-98cb-2643a32dbc1c" providerId="ADAL" clId="{0A681423-535E-4592-9ABD-DC6D1AB4AE75}" dt="2021-11-07T13:50:08.611" v="4662"/>
          <ac:picMkLst>
            <pc:docMk/>
            <pc:sldMk cId="1836265209" sldId="269"/>
            <ac:picMk id="370" creationId="{AD1976B0-B636-45DE-8008-CE0285606E85}"/>
          </ac:picMkLst>
        </pc:picChg>
        <pc:picChg chg="mod">
          <ac:chgData name="#TAN YI JIE JOEL#" userId="fa998536-1e98-4016-98cb-2643a32dbc1c" providerId="ADAL" clId="{0A681423-535E-4592-9ABD-DC6D1AB4AE75}" dt="2021-11-07T13:50:08.611" v="4662"/>
          <ac:picMkLst>
            <pc:docMk/>
            <pc:sldMk cId="1836265209" sldId="269"/>
            <ac:picMk id="371" creationId="{5ABC7C4D-2D80-4887-8D1E-50A1C16EC29A}"/>
          </ac:picMkLst>
        </pc:picChg>
        <pc:picChg chg="mod">
          <ac:chgData name="#TAN YI JIE JOEL#" userId="fa998536-1e98-4016-98cb-2643a32dbc1c" providerId="ADAL" clId="{0A681423-535E-4592-9ABD-DC6D1AB4AE75}" dt="2021-11-07T13:50:08.611" v="4662"/>
          <ac:picMkLst>
            <pc:docMk/>
            <pc:sldMk cId="1836265209" sldId="269"/>
            <ac:picMk id="372" creationId="{49EA2F65-A923-4A9E-97C5-F704EB658A69}"/>
          </ac:picMkLst>
        </pc:picChg>
        <pc:picChg chg="mod">
          <ac:chgData name="#TAN YI JIE JOEL#" userId="fa998536-1e98-4016-98cb-2643a32dbc1c" providerId="ADAL" clId="{0A681423-535E-4592-9ABD-DC6D1AB4AE75}" dt="2021-11-07T13:50:08.611" v="4662"/>
          <ac:picMkLst>
            <pc:docMk/>
            <pc:sldMk cId="1836265209" sldId="269"/>
            <ac:picMk id="373" creationId="{67761914-EA90-434F-97BC-B0FBDEC94E6B}"/>
          </ac:picMkLst>
        </pc:picChg>
        <pc:picChg chg="mod">
          <ac:chgData name="#TAN YI JIE JOEL#" userId="fa998536-1e98-4016-98cb-2643a32dbc1c" providerId="ADAL" clId="{0A681423-535E-4592-9ABD-DC6D1AB4AE75}" dt="2021-11-07T13:50:08.611" v="4662"/>
          <ac:picMkLst>
            <pc:docMk/>
            <pc:sldMk cId="1836265209" sldId="269"/>
            <ac:picMk id="374" creationId="{E3A5018A-DB37-4772-AAC7-ADD5E5C0D31F}"/>
          </ac:picMkLst>
        </pc:picChg>
        <pc:picChg chg="mod">
          <ac:chgData name="#TAN YI JIE JOEL#" userId="fa998536-1e98-4016-98cb-2643a32dbc1c" providerId="ADAL" clId="{0A681423-535E-4592-9ABD-DC6D1AB4AE75}" dt="2021-11-07T13:50:08.611" v="4662"/>
          <ac:picMkLst>
            <pc:docMk/>
            <pc:sldMk cId="1836265209" sldId="269"/>
            <ac:picMk id="375" creationId="{163A62F3-C118-4F8B-A394-61224C7CA480}"/>
          </ac:picMkLst>
        </pc:picChg>
        <pc:picChg chg="mod">
          <ac:chgData name="#TAN YI JIE JOEL#" userId="fa998536-1e98-4016-98cb-2643a32dbc1c" providerId="ADAL" clId="{0A681423-535E-4592-9ABD-DC6D1AB4AE75}" dt="2021-11-07T13:50:08.611" v="4662"/>
          <ac:picMkLst>
            <pc:docMk/>
            <pc:sldMk cId="1836265209" sldId="269"/>
            <ac:picMk id="376" creationId="{1C0753F6-ED25-46C3-B872-D4D20F8A1BD7}"/>
          </ac:picMkLst>
        </pc:picChg>
        <pc:picChg chg="mod">
          <ac:chgData name="#TAN YI JIE JOEL#" userId="fa998536-1e98-4016-98cb-2643a32dbc1c" providerId="ADAL" clId="{0A681423-535E-4592-9ABD-DC6D1AB4AE75}" dt="2021-11-07T13:50:08.611" v="4662"/>
          <ac:picMkLst>
            <pc:docMk/>
            <pc:sldMk cId="1836265209" sldId="269"/>
            <ac:picMk id="380" creationId="{F84A18BD-ABAB-46B4-AB35-C53BF26149CD}"/>
          </ac:picMkLst>
        </pc:picChg>
        <pc:picChg chg="mod">
          <ac:chgData name="#TAN YI JIE JOEL#" userId="fa998536-1e98-4016-98cb-2643a32dbc1c" providerId="ADAL" clId="{0A681423-535E-4592-9ABD-DC6D1AB4AE75}" dt="2021-11-07T13:50:08.611" v="4662"/>
          <ac:picMkLst>
            <pc:docMk/>
            <pc:sldMk cId="1836265209" sldId="269"/>
            <ac:picMk id="383" creationId="{9388689A-7111-413F-AE83-544ED3BC751A}"/>
          </ac:picMkLst>
        </pc:picChg>
        <pc:picChg chg="mod">
          <ac:chgData name="#TAN YI JIE JOEL#" userId="fa998536-1e98-4016-98cb-2643a32dbc1c" providerId="ADAL" clId="{0A681423-535E-4592-9ABD-DC6D1AB4AE75}" dt="2021-11-07T13:50:08.611" v="4662"/>
          <ac:picMkLst>
            <pc:docMk/>
            <pc:sldMk cId="1836265209" sldId="269"/>
            <ac:picMk id="393" creationId="{077142F9-BFD8-4C39-9F1D-7A806ED4ACF7}"/>
          </ac:picMkLst>
        </pc:picChg>
        <pc:picChg chg="mod">
          <ac:chgData name="#TAN YI JIE JOEL#" userId="fa998536-1e98-4016-98cb-2643a32dbc1c" providerId="ADAL" clId="{0A681423-535E-4592-9ABD-DC6D1AB4AE75}" dt="2021-11-07T13:50:08.611" v="4662"/>
          <ac:picMkLst>
            <pc:docMk/>
            <pc:sldMk cId="1836265209" sldId="269"/>
            <ac:picMk id="395" creationId="{81A11108-886D-4804-B990-38D7932D1A88}"/>
          </ac:picMkLst>
        </pc:picChg>
        <pc:picChg chg="mod">
          <ac:chgData name="#TAN YI JIE JOEL#" userId="fa998536-1e98-4016-98cb-2643a32dbc1c" providerId="ADAL" clId="{0A681423-535E-4592-9ABD-DC6D1AB4AE75}" dt="2021-11-07T13:50:08.611" v="4662"/>
          <ac:picMkLst>
            <pc:docMk/>
            <pc:sldMk cId="1836265209" sldId="269"/>
            <ac:picMk id="396" creationId="{BB718B45-C180-4EB0-AD7B-015D6F07EE31}"/>
          </ac:picMkLst>
        </pc:picChg>
        <pc:picChg chg="mod">
          <ac:chgData name="#TAN YI JIE JOEL#" userId="fa998536-1e98-4016-98cb-2643a32dbc1c" providerId="ADAL" clId="{0A681423-535E-4592-9ABD-DC6D1AB4AE75}" dt="2021-11-07T13:50:08.611" v="4662"/>
          <ac:picMkLst>
            <pc:docMk/>
            <pc:sldMk cId="1836265209" sldId="269"/>
            <ac:picMk id="397" creationId="{733F3E27-EF37-4EF4-88A3-EEBC356EDA0D}"/>
          </ac:picMkLst>
        </pc:picChg>
        <pc:picChg chg="mod">
          <ac:chgData name="#TAN YI JIE JOEL#" userId="fa998536-1e98-4016-98cb-2643a32dbc1c" providerId="ADAL" clId="{0A681423-535E-4592-9ABD-DC6D1AB4AE75}" dt="2021-11-07T13:50:08.611" v="4662"/>
          <ac:picMkLst>
            <pc:docMk/>
            <pc:sldMk cId="1836265209" sldId="269"/>
            <ac:picMk id="416" creationId="{B0EF5EDF-169E-40CC-B0AE-3F2797CE2E38}"/>
          </ac:picMkLst>
        </pc:picChg>
        <pc:picChg chg="mod">
          <ac:chgData name="#TAN YI JIE JOEL#" userId="fa998536-1e98-4016-98cb-2643a32dbc1c" providerId="ADAL" clId="{0A681423-535E-4592-9ABD-DC6D1AB4AE75}" dt="2021-11-07T13:50:08.611" v="4662"/>
          <ac:picMkLst>
            <pc:docMk/>
            <pc:sldMk cId="1836265209" sldId="269"/>
            <ac:picMk id="419" creationId="{CECBC097-8DC2-4189-9B8C-16FCFE5DC138}"/>
          </ac:picMkLst>
        </pc:picChg>
        <pc:picChg chg="mod">
          <ac:chgData name="#TAN YI JIE JOEL#" userId="fa998536-1e98-4016-98cb-2643a32dbc1c" providerId="ADAL" clId="{0A681423-535E-4592-9ABD-DC6D1AB4AE75}" dt="2021-11-07T13:50:08.611" v="4662"/>
          <ac:picMkLst>
            <pc:docMk/>
            <pc:sldMk cId="1836265209" sldId="269"/>
            <ac:picMk id="422" creationId="{4723EE3E-364A-4257-BF46-D57EC74BADBD}"/>
          </ac:picMkLst>
        </pc:picChg>
        <pc:picChg chg="mod">
          <ac:chgData name="#TAN YI JIE JOEL#" userId="fa998536-1e98-4016-98cb-2643a32dbc1c" providerId="ADAL" clId="{0A681423-535E-4592-9ABD-DC6D1AB4AE75}" dt="2021-11-07T13:50:08.611" v="4662"/>
          <ac:picMkLst>
            <pc:docMk/>
            <pc:sldMk cId="1836265209" sldId="269"/>
            <ac:picMk id="423" creationId="{38051426-9CC6-4392-9CEC-A39DC605811E}"/>
          </ac:picMkLst>
        </pc:picChg>
        <pc:picChg chg="mod">
          <ac:chgData name="#TAN YI JIE JOEL#" userId="fa998536-1e98-4016-98cb-2643a32dbc1c" providerId="ADAL" clId="{0A681423-535E-4592-9ABD-DC6D1AB4AE75}" dt="2021-11-07T13:50:08.611" v="4662"/>
          <ac:picMkLst>
            <pc:docMk/>
            <pc:sldMk cId="1836265209" sldId="269"/>
            <ac:picMk id="430" creationId="{F162A2C4-0940-4DA2-B1A3-4EB305E4FBE1}"/>
          </ac:picMkLst>
        </pc:picChg>
        <pc:picChg chg="mod">
          <ac:chgData name="#TAN YI JIE JOEL#" userId="fa998536-1e98-4016-98cb-2643a32dbc1c" providerId="ADAL" clId="{0A681423-535E-4592-9ABD-DC6D1AB4AE75}" dt="2021-11-07T13:31:27.230" v="4621" actId="1076"/>
          <ac:picMkLst>
            <pc:docMk/>
            <pc:sldMk cId="1836265209" sldId="269"/>
            <ac:picMk id="1026" creationId="{526C798F-78C4-4428-95B1-A472A4FBA76E}"/>
          </ac:picMkLst>
        </pc:picChg>
        <pc:picChg chg="mod">
          <ac:chgData name="#TAN YI JIE JOEL#" userId="fa998536-1e98-4016-98cb-2643a32dbc1c" providerId="ADAL" clId="{0A681423-535E-4592-9ABD-DC6D1AB4AE75}" dt="2021-11-07T13:31:27.230" v="4621" actId="1076"/>
          <ac:picMkLst>
            <pc:docMk/>
            <pc:sldMk cId="1836265209" sldId="269"/>
            <ac:picMk id="1028" creationId="{B0FE3ED5-0388-497D-B642-FC40B7182B0B}"/>
          </ac:picMkLst>
        </pc:picChg>
        <pc:picChg chg="mod">
          <ac:chgData name="#TAN YI JIE JOEL#" userId="fa998536-1e98-4016-98cb-2643a32dbc1c" providerId="ADAL" clId="{0A681423-535E-4592-9ABD-DC6D1AB4AE75}" dt="2021-11-07T13:31:27.230" v="4621" actId="1076"/>
          <ac:picMkLst>
            <pc:docMk/>
            <pc:sldMk cId="1836265209" sldId="269"/>
            <ac:picMk id="1032" creationId="{B622B152-086C-4276-AFB8-22613220F67A}"/>
          </ac:picMkLst>
        </pc:picChg>
        <pc:picChg chg="mod">
          <ac:chgData name="#TAN YI JIE JOEL#" userId="fa998536-1e98-4016-98cb-2643a32dbc1c" providerId="ADAL" clId="{0A681423-535E-4592-9ABD-DC6D1AB4AE75}" dt="2021-11-07T13:31:27.230" v="4621" actId="1076"/>
          <ac:picMkLst>
            <pc:docMk/>
            <pc:sldMk cId="1836265209" sldId="269"/>
            <ac:picMk id="1036" creationId="{C6906F78-FE99-4B2D-A539-17E3DA9685FD}"/>
          </ac:picMkLst>
        </pc:picChg>
        <pc:picChg chg="mod">
          <ac:chgData name="#TAN YI JIE JOEL#" userId="fa998536-1e98-4016-98cb-2643a32dbc1c" providerId="ADAL" clId="{0A681423-535E-4592-9ABD-DC6D1AB4AE75}" dt="2021-11-07T13:31:27.230" v="4621" actId="1076"/>
          <ac:picMkLst>
            <pc:docMk/>
            <pc:sldMk cId="1836265209" sldId="269"/>
            <ac:picMk id="1074" creationId="{26C9A98F-B4EC-4F1F-A579-63C504CA3716}"/>
          </ac:picMkLst>
        </pc:picChg>
        <pc:inkChg chg="mod">
          <ac:chgData name="#TAN YI JIE JOEL#" userId="fa998536-1e98-4016-98cb-2643a32dbc1c" providerId="ADAL" clId="{0A681423-535E-4592-9ABD-DC6D1AB4AE75}" dt="2021-11-07T13:31:27.230" v="4621" actId="1076"/>
          <ac:inkMkLst>
            <pc:docMk/>
            <pc:sldMk cId="1836265209" sldId="269"/>
            <ac:inkMk id="90" creationId="{2C850047-FB79-2840-8B04-2EC3BC521346}"/>
          </ac:inkMkLst>
        </pc:inkChg>
        <pc:inkChg chg="mod">
          <ac:chgData name="#TAN YI JIE JOEL#" userId="fa998536-1e98-4016-98cb-2643a32dbc1c" providerId="ADAL" clId="{0A681423-535E-4592-9ABD-DC6D1AB4AE75}" dt="2021-11-07T13:31:27.230" v="4621" actId="1076"/>
          <ac:inkMkLst>
            <pc:docMk/>
            <pc:sldMk cId="1836265209" sldId="269"/>
            <ac:inkMk id="92" creationId="{79506B2C-2740-6D45-B323-8F6007F09699}"/>
          </ac:inkMkLst>
        </pc:inkChg>
        <pc:inkChg chg="mod">
          <ac:chgData name="#TAN YI JIE JOEL#" userId="fa998536-1e98-4016-98cb-2643a32dbc1c" providerId="ADAL" clId="{0A681423-535E-4592-9ABD-DC6D1AB4AE75}" dt="2021-11-07T13:31:27.230" v="4621" actId="1076"/>
          <ac:inkMkLst>
            <pc:docMk/>
            <pc:sldMk cId="1836265209" sldId="269"/>
            <ac:inkMk id="95" creationId="{0626C858-325F-B94F-BF3E-4CCD3F227140}"/>
          </ac:inkMkLst>
        </pc:inkChg>
        <pc:inkChg chg="mod">
          <ac:chgData name="#TAN YI JIE JOEL#" userId="fa998536-1e98-4016-98cb-2643a32dbc1c" providerId="ADAL" clId="{0A681423-535E-4592-9ABD-DC6D1AB4AE75}" dt="2021-11-07T13:31:27.230" v="4621" actId="1076"/>
          <ac:inkMkLst>
            <pc:docMk/>
            <pc:sldMk cId="1836265209" sldId="269"/>
            <ac:inkMk id="96" creationId="{BFE2CC95-F0B7-084B-8747-70C401C96866}"/>
          </ac:inkMkLst>
        </pc:inkChg>
        <pc:inkChg chg="mod">
          <ac:chgData name="#TAN YI JIE JOEL#" userId="fa998536-1e98-4016-98cb-2643a32dbc1c" providerId="ADAL" clId="{0A681423-535E-4592-9ABD-DC6D1AB4AE75}" dt="2021-11-07T13:31:27.230" v="4621" actId="1076"/>
          <ac:inkMkLst>
            <pc:docMk/>
            <pc:sldMk cId="1836265209" sldId="269"/>
            <ac:inkMk id="98" creationId="{2EF7E911-4FB6-EF4F-9E0F-B1808E483E01}"/>
          </ac:inkMkLst>
        </pc:inkChg>
        <pc:inkChg chg="mod">
          <ac:chgData name="#TAN YI JIE JOEL#" userId="fa998536-1e98-4016-98cb-2643a32dbc1c" providerId="ADAL" clId="{0A681423-535E-4592-9ABD-DC6D1AB4AE75}" dt="2021-11-07T13:31:27.230" v="4621" actId="1076"/>
          <ac:inkMkLst>
            <pc:docMk/>
            <pc:sldMk cId="1836265209" sldId="269"/>
            <ac:inkMk id="102" creationId="{06166574-63EF-A94E-A07B-AE8C8872CC13}"/>
          </ac:inkMkLst>
        </pc:inkChg>
        <pc:inkChg chg="mod">
          <ac:chgData name="#TAN YI JIE JOEL#" userId="fa998536-1e98-4016-98cb-2643a32dbc1c" providerId="ADAL" clId="{0A681423-535E-4592-9ABD-DC6D1AB4AE75}" dt="2021-11-07T13:31:27.230" v="4621" actId="1076"/>
          <ac:inkMkLst>
            <pc:docMk/>
            <pc:sldMk cId="1836265209" sldId="269"/>
            <ac:inkMk id="104" creationId="{BE33284D-7466-E04B-8FDA-C810BEDFBC4E}"/>
          </ac:inkMkLst>
        </pc:inkChg>
        <pc:inkChg chg="mod">
          <ac:chgData name="#TAN YI JIE JOEL#" userId="fa998536-1e98-4016-98cb-2643a32dbc1c" providerId="ADAL" clId="{0A681423-535E-4592-9ABD-DC6D1AB4AE75}" dt="2021-11-07T13:31:27.230" v="4621" actId="1076"/>
          <ac:inkMkLst>
            <pc:docMk/>
            <pc:sldMk cId="1836265209" sldId="269"/>
            <ac:inkMk id="108" creationId="{AF684C96-6EE1-6F4C-8042-6998F5E3B611}"/>
          </ac:inkMkLst>
        </pc:inkChg>
        <pc:inkChg chg="mod">
          <ac:chgData name="#TAN YI JIE JOEL#" userId="fa998536-1e98-4016-98cb-2643a32dbc1c" providerId="ADAL" clId="{0A681423-535E-4592-9ABD-DC6D1AB4AE75}" dt="2021-11-07T13:31:27.230" v="4621" actId="1076"/>
          <ac:inkMkLst>
            <pc:docMk/>
            <pc:sldMk cId="1836265209" sldId="269"/>
            <ac:inkMk id="120" creationId="{605C48FA-D8D7-8E45-88AE-730970DDD9ED}"/>
          </ac:inkMkLst>
        </pc:inkChg>
        <pc:inkChg chg="mod">
          <ac:chgData name="#TAN YI JIE JOEL#" userId="fa998536-1e98-4016-98cb-2643a32dbc1c" providerId="ADAL" clId="{0A681423-535E-4592-9ABD-DC6D1AB4AE75}" dt="2021-11-07T13:31:27.230" v="4621" actId="1076"/>
          <ac:inkMkLst>
            <pc:docMk/>
            <pc:sldMk cId="1836265209" sldId="269"/>
            <ac:inkMk id="121" creationId="{5F4B4570-8F34-8649-8915-FF2E36E22981}"/>
          </ac:inkMkLst>
        </pc:inkChg>
        <pc:inkChg chg="mod">
          <ac:chgData name="#TAN YI JIE JOEL#" userId="fa998536-1e98-4016-98cb-2643a32dbc1c" providerId="ADAL" clId="{0A681423-535E-4592-9ABD-DC6D1AB4AE75}" dt="2021-11-07T13:31:27.230" v="4621" actId="1076"/>
          <ac:inkMkLst>
            <pc:docMk/>
            <pc:sldMk cId="1836265209" sldId="269"/>
            <ac:inkMk id="122" creationId="{8F6830BD-E376-F44F-87F9-1F42D4F147A2}"/>
          </ac:inkMkLst>
        </pc:inkChg>
        <pc:inkChg chg="mod">
          <ac:chgData name="#TAN YI JIE JOEL#" userId="fa998536-1e98-4016-98cb-2643a32dbc1c" providerId="ADAL" clId="{0A681423-535E-4592-9ABD-DC6D1AB4AE75}" dt="2021-11-07T13:31:27.230" v="4621" actId="1076"/>
          <ac:inkMkLst>
            <pc:docMk/>
            <pc:sldMk cId="1836265209" sldId="269"/>
            <ac:inkMk id="123" creationId="{09604024-289A-EF43-A46A-D266FBC09DBD}"/>
          </ac:inkMkLst>
        </pc:inkChg>
        <pc:inkChg chg="mod">
          <ac:chgData name="#TAN YI JIE JOEL#" userId="fa998536-1e98-4016-98cb-2643a32dbc1c" providerId="ADAL" clId="{0A681423-535E-4592-9ABD-DC6D1AB4AE75}" dt="2021-11-07T13:31:27.230" v="4621" actId="1076"/>
          <ac:inkMkLst>
            <pc:docMk/>
            <pc:sldMk cId="1836265209" sldId="269"/>
            <ac:inkMk id="124" creationId="{834DAF8B-03B6-EA46-9635-61BFEB96B46C}"/>
          </ac:inkMkLst>
        </pc:inkChg>
        <pc:inkChg chg="mod">
          <ac:chgData name="#TAN YI JIE JOEL#" userId="fa998536-1e98-4016-98cb-2643a32dbc1c" providerId="ADAL" clId="{0A681423-535E-4592-9ABD-DC6D1AB4AE75}" dt="2021-11-07T13:49:57.108" v="4658"/>
          <ac:inkMkLst>
            <pc:docMk/>
            <pc:sldMk cId="1836265209" sldId="269"/>
            <ac:inkMk id="223" creationId="{F2529AD0-1B17-4635-898A-4177C6C40788}"/>
          </ac:inkMkLst>
        </pc:inkChg>
        <pc:inkChg chg="mod">
          <ac:chgData name="#TAN YI JIE JOEL#" userId="fa998536-1e98-4016-98cb-2643a32dbc1c" providerId="ADAL" clId="{0A681423-535E-4592-9ABD-DC6D1AB4AE75}" dt="2021-11-07T13:49:57.108" v="4658"/>
          <ac:inkMkLst>
            <pc:docMk/>
            <pc:sldMk cId="1836265209" sldId="269"/>
            <ac:inkMk id="224" creationId="{BB1270F8-318B-44B1-AC0B-00A435E85044}"/>
          </ac:inkMkLst>
        </pc:inkChg>
        <pc:inkChg chg="mod">
          <ac:chgData name="#TAN YI JIE JOEL#" userId="fa998536-1e98-4016-98cb-2643a32dbc1c" providerId="ADAL" clId="{0A681423-535E-4592-9ABD-DC6D1AB4AE75}" dt="2021-11-07T13:49:57.108" v="4658"/>
          <ac:inkMkLst>
            <pc:docMk/>
            <pc:sldMk cId="1836265209" sldId="269"/>
            <ac:inkMk id="225" creationId="{2F507C0F-9AF9-4110-A559-E92BE39372CD}"/>
          </ac:inkMkLst>
        </pc:inkChg>
        <pc:inkChg chg="mod">
          <ac:chgData name="#TAN YI JIE JOEL#" userId="fa998536-1e98-4016-98cb-2643a32dbc1c" providerId="ADAL" clId="{0A681423-535E-4592-9ABD-DC6D1AB4AE75}" dt="2021-11-07T13:49:57.108" v="4658"/>
          <ac:inkMkLst>
            <pc:docMk/>
            <pc:sldMk cId="1836265209" sldId="269"/>
            <ac:inkMk id="226" creationId="{3FFF6D6E-98C1-4DCC-B241-413F0B2CF65F}"/>
          </ac:inkMkLst>
        </pc:inkChg>
        <pc:inkChg chg="mod">
          <ac:chgData name="#TAN YI JIE JOEL#" userId="fa998536-1e98-4016-98cb-2643a32dbc1c" providerId="ADAL" clId="{0A681423-535E-4592-9ABD-DC6D1AB4AE75}" dt="2021-11-07T13:49:57.108" v="4658"/>
          <ac:inkMkLst>
            <pc:docMk/>
            <pc:sldMk cId="1836265209" sldId="269"/>
            <ac:inkMk id="227" creationId="{5042DEF3-3777-4817-98F8-99F627B524B8}"/>
          </ac:inkMkLst>
        </pc:inkChg>
        <pc:inkChg chg="mod">
          <ac:chgData name="#TAN YI JIE JOEL#" userId="fa998536-1e98-4016-98cb-2643a32dbc1c" providerId="ADAL" clId="{0A681423-535E-4592-9ABD-DC6D1AB4AE75}" dt="2021-11-07T13:49:57.108" v="4658"/>
          <ac:inkMkLst>
            <pc:docMk/>
            <pc:sldMk cId="1836265209" sldId="269"/>
            <ac:inkMk id="228" creationId="{BFF89300-8DFC-4DC5-B972-80F0F6B2B059}"/>
          </ac:inkMkLst>
        </pc:inkChg>
        <pc:inkChg chg="mod">
          <ac:chgData name="#TAN YI JIE JOEL#" userId="fa998536-1e98-4016-98cb-2643a32dbc1c" providerId="ADAL" clId="{0A681423-535E-4592-9ABD-DC6D1AB4AE75}" dt="2021-11-07T13:49:57.108" v="4658"/>
          <ac:inkMkLst>
            <pc:docMk/>
            <pc:sldMk cId="1836265209" sldId="269"/>
            <ac:inkMk id="229" creationId="{98C1BD2D-BCC2-4E5F-8E10-37F371C6702D}"/>
          </ac:inkMkLst>
        </pc:inkChg>
        <pc:inkChg chg="mod">
          <ac:chgData name="#TAN YI JIE JOEL#" userId="fa998536-1e98-4016-98cb-2643a32dbc1c" providerId="ADAL" clId="{0A681423-535E-4592-9ABD-DC6D1AB4AE75}" dt="2021-11-07T13:49:57.108" v="4658"/>
          <ac:inkMkLst>
            <pc:docMk/>
            <pc:sldMk cId="1836265209" sldId="269"/>
            <ac:inkMk id="230" creationId="{118B4566-A354-43C3-A947-27C3DB805976}"/>
          </ac:inkMkLst>
        </pc:inkChg>
        <pc:inkChg chg="mod">
          <ac:chgData name="#TAN YI JIE JOEL#" userId="fa998536-1e98-4016-98cb-2643a32dbc1c" providerId="ADAL" clId="{0A681423-535E-4592-9ABD-DC6D1AB4AE75}" dt="2021-11-07T13:49:57.108" v="4658"/>
          <ac:inkMkLst>
            <pc:docMk/>
            <pc:sldMk cId="1836265209" sldId="269"/>
            <ac:inkMk id="231" creationId="{0532B9BC-6AA4-4098-A178-BFA042ACAAB8}"/>
          </ac:inkMkLst>
        </pc:inkChg>
        <pc:inkChg chg="mod">
          <ac:chgData name="#TAN YI JIE JOEL#" userId="fa998536-1e98-4016-98cb-2643a32dbc1c" providerId="ADAL" clId="{0A681423-535E-4592-9ABD-DC6D1AB4AE75}" dt="2021-11-07T13:49:57.108" v="4658"/>
          <ac:inkMkLst>
            <pc:docMk/>
            <pc:sldMk cId="1836265209" sldId="269"/>
            <ac:inkMk id="232" creationId="{BEA29ECD-5615-4786-84D2-9449C8608837}"/>
          </ac:inkMkLst>
        </pc:inkChg>
        <pc:inkChg chg="mod">
          <ac:chgData name="#TAN YI JIE JOEL#" userId="fa998536-1e98-4016-98cb-2643a32dbc1c" providerId="ADAL" clId="{0A681423-535E-4592-9ABD-DC6D1AB4AE75}" dt="2021-11-07T13:49:57.108" v="4658"/>
          <ac:inkMkLst>
            <pc:docMk/>
            <pc:sldMk cId="1836265209" sldId="269"/>
            <ac:inkMk id="233" creationId="{AB4EFD26-02D2-4402-A14F-F800FCCC293F}"/>
          </ac:inkMkLst>
        </pc:inkChg>
        <pc:inkChg chg="mod">
          <ac:chgData name="#TAN YI JIE JOEL#" userId="fa998536-1e98-4016-98cb-2643a32dbc1c" providerId="ADAL" clId="{0A681423-535E-4592-9ABD-DC6D1AB4AE75}" dt="2021-11-07T13:49:57.108" v="4658"/>
          <ac:inkMkLst>
            <pc:docMk/>
            <pc:sldMk cId="1836265209" sldId="269"/>
            <ac:inkMk id="234" creationId="{840A3A07-DEAA-463B-A1D9-21976ADDADE2}"/>
          </ac:inkMkLst>
        </pc:inkChg>
        <pc:inkChg chg="mod">
          <ac:chgData name="#TAN YI JIE JOEL#" userId="fa998536-1e98-4016-98cb-2643a32dbc1c" providerId="ADAL" clId="{0A681423-535E-4592-9ABD-DC6D1AB4AE75}" dt="2021-11-07T13:49:57.108" v="4658"/>
          <ac:inkMkLst>
            <pc:docMk/>
            <pc:sldMk cId="1836265209" sldId="269"/>
            <ac:inkMk id="235" creationId="{C39686F5-68A2-4E02-B0BF-EA87E7B387EA}"/>
          </ac:inkMkLst>
        </pc:inkChg>
        <pc:inkChg chg="mod">
          <ac:chgData name="#TAN YI JIE JOEL#" userId="fa998536-1e98-4016-98cb-2643a32dbc1c" providerId="ADAL" clId="{0A681423-535E-4592-9ABD-DC6D1AB4AE75}" dt="2021-11-07T13:49:57.108" v="4658"/>
          <ac:inkMkLst>
            <pc:docMk/>
            <pc:sldMk cId="1836265209" sldId="269"/>
            <ac:inkMk id="236" creationId="{E23F8F7E-E4D9-4B55-9356-38A97927350F}"/>
          </ac:inkMkLst>
        </pc:inkChg>
        <pc:inkChg chg="mod">
          <ac:chgData name="#TAN YI JIE JOEL#" userId="fa998536-1e98-4016-98cb-2643a32dbc1c" providerId="ADAL" clId="{0A681423-535E-4592-9ABD-DC6D1AB4AE75}" dt="2021-11-07T13:49:57.108" v="4658"/>
          <ac:inkMkLst>
            <pc:docMk/>
            <pc:sldMk cId="1836265209" sldId="269"/>
            <ac:inkMk id="237" creationId="{AF0F4D43-6078-4CF9-B9E1-6AB97B883A51}"/>
          </ac:inkMkLst>
        </pc:inkChg>
        <pc:inkChg chg="mod">
          <ac:chgData name="#TAN YI JIE JOEL#" userId="fa998536-1e98-4016-98cb-2643a32dbc1c" providerId="ADAL" clId="{0A681423-535E-4592-9ABD-DC6D1AB4AE75}" dt="2021-11-07T13:49:57.108" v="4658"/>
          <ac:inkMkLst>
            <pc:docMk/>
            <pc:sldMk cId="1836265209" sldId="269"/>
            <ac:inkMk id="238" creationId="{379D2C6A-34D5-4D23-A688-F371CE61288C}"/>
          </ac:inkMkLst>
        </pc:inkChg>
        <pc:inkChg chg="mod">
          <ac:chgData name="#TAN YI JIE JOEL#" userId="fa998536-1e98-4016-98cb-2643a32dbc1c" providerId="ADAL" clId="{0A681423-535E-4592-9ABD-DC6D1AB4AE75}" dt="2021-11-07T13:49:57.108" v="4658"/>
          <ac:inkMkLst>
            <pc:docMk/>
            <pc:sldMk cId="1836265209" sldId="269"/>
            <ac:inkMk id="239" creationId="{B0F9FECF-90EF-4622-9C25-C9FE078ED324}"/>
          </ac:inkMkLst>
        </pc:inkChg>
        <pc:inkChg chg="mod">
          <ac:chgData name="#TAN YI JIE JOEL#" userId="fa998536-1e98-4016-98cb-2643a32dbc1c" providerId="ADAL" clId="{0A681423-535E-4592-9ABD-DC6D1AB4AE75}" dt="2021-11-07T13:49:57.108" v="4658"/>
          <ac:inkMkLst>
            <pc:docMk/>
            <pc:sldMk cId="1836265209" sldId="269"/>
            <ac:inkMk id="240" creationId="{55F075D3-5966-4413-9A18-F9A80A5A361E}"/>
          </ac:inkMkLst>
        </pc:inkChg>
        <pc:inkChg chg="mod">
          <ac:chgData name="#TAN YI JIE JOEL#" userId="fa998536-1e98-4016-98cb-2643a32dbc1c" providerId="ADAL" clId="{0A681423-535E-4592-9ABD-DC6D1AB4AE75}" dt="2021-11-07T13:49:57.108" v="4658"/>
          <ac:inkMkLst>
            <pc:docMk/>
            <pc:sldMk cId="1836265209" sldId="269"/>
            <ac:inkMk id="241" creationId="{8397585E-D736-4495-9972-122308762605}"/>
          </ac:inkMkLst>
        </pc:inkChg>
        <pc:inkChg chg="mod">
          <ac:chgData name="#TAN YI JIE JOEL#" userId="fa998536-1e98-4016-98cb-2643a32dbc1c" providerId="ADAL" clId="{0A681423-535E-4592-9ABD-DC6D1AB4AE75}" dt="2021-11-07T13:49:57.108" v="4658"/>
          <ac:inkMkLst>
            <pc:docMk/>
            <pc:sldMk cId="1836265209" sldId="269"/>
            <ac:inkMk id="242" creationId="{6A94A323-401A-40A5-A96F-1BED849DF73A}"/>
          </ac:inkMkLst>
        </pc:inkChg>
        <pc:inkChg chg="mod">
          <ac:chgData name="#TAN YI JIE JOEL#" userId="fa998536-1e98-4016-98cb-2643a32dbc1c" providerId="ADAL" clId="{0A681423-535E-4592-9ABD-DC6D1AB4AE75}" dt="2021-11-07T13:49:57.108" v="4658"/>
          <ac:inkMkLst>
            <pc:docMk/>
            <pc:sldMk cId="1836265209" sldId="269"/>
            <ac:inkMk id="243" creationId="{75AEE794-CD43-409A-83BC-811D29B65385}"/>
          </ac:inkMkLst>
        </pc:inkChg>
        <pc:inkChg chg="mod">
          <ac:chgData name="#TAN YI JIE JOEL#" userId="fa998536-1e98-4016-98cb-2643a32dbc1c" providerId="ADAL" clId="{0A681423-535E-4592-9ABD-DC6D1AB4AE75}" dt="2021-11-07T13:49:57.108" v="4658"/>
          <ac:inkMkLst>
            <pc:docMk/>
            <pc:sldMk cId="1836265209" sldId="269"/>
            <ac:inkMk id="244" creationId="{8A23BA06-4B46-4A58-8D6B-5603C28BF967}"/>
          </ac:inkMkLst>
        </pc:inkChg>
        <pc:inkChg chg="mod">
          <ac:chgData name="#TAN YI JIE JOEL#" userId="fa998536-1e98-4016-98cb-2643a32dbc1c" providerId="ADAL" clId="{0A681423-535E-4592-9ABD-DC6D1AB4AE75}" dt="2021-11-07T13:49:57.108" v="4658"/>
          <ac:inkMkLst>
            <pc:docMk/>
            <pc:sldMk cId="1836265209" sldId="269"/>
            <ac:inkMk id="245" creationId="{F38D492B-2671-403F-B1DB-B01F31AD6150}"/>
          </ac:inkMkLst>
        </pc:inkChg>
        <pc:inkChg chg="mod">
          <ac:chgData name="#TAN YI JIE JOEL#" userId="fa998536-1e98-4016-98cb-2643a32dbc1c" providerId="ADAL" clId="{0A681423-535E-4592-9ABD-DC6D1AB4AE75}" dt="2021-11-07T13:49:57.108" v="4658"/>
          <ac:inkMkLst>
            <pc:docMk/>
            <pc:sldMk cId="1836265209" sldId="269"/>
            <ac:inkMk id="246" creationId="{D92D6832-EA54-4235-8D79-ACBE41C50D64}"/>
          </ac:inkMkLst>
        </pc:inkChg>
        <pc:inkChg chg="mod">
          <ac:chgData name="#TAN YI JIE JOEL#" userId="fa998536-1e98-4016-98cb-2643a32dbc1c" providerId="ADAL" clId="{0A681423-535E-4592-9ABD-DC6D1AB4AE75}" dt="2021-11-07T13:49:57.108" v="4658"/>
          <ac:inkMkLst>
            <pc:docMk/>
            <pc:sldMk cId="1836265209" sldId="269"/>
            <ac:inkMk id="264" creationId="{0133F897-83CE-41EE-A103-672BFAFB42D2}"/>
          </ac:inkMkLst>
        </pc:inkChg>
        <pc:inkChg chg="mod">
          <ac:chgData name="#TAN YI JIE JOEL#" userId="fa998536-1e98-4016-98cb-2643a32dbc1c" providerId="ADAL" clId="{0A681423-535E-4592-9ABD-DC6D1AB4AE75}" dt="2021-11-07T13:49:57.108" v="4658"/>
          <ac:inkMkLst>
            <pc:docMk/>
            <pc:sldMk cId="1836265209" sldId="269"/>
            <ac:inkMk id="265" creationId="{71A64491-553A-47E7-AEF5-89C1A1B61CB2}"/>
          </ac:inkMkLst>
        </pc:inkChg>
        <pc:inkChg chg="mod">
          <ac:chgData name="#TAN YI JIE JOEL#" userId="fa998536-1e98-4016-98cb-2643a32dbc1c" providerId="ADAL" clId="{0A681423-535E-4592-9ABD-DC6D1AB4AE75}" dt="2021-11-07T13:49:57.108" v="4658"/>
          <ac:inkMkLst>
            <pc:docMk/>
            <pc:sldMk cId="1836265209" sldId="269"/>
            <ac:inkMk id="266" creationId="{7B23A2B4-767D-475D-B19D-ABA0D8B103B4}"/>
          </ac:inkMkLst>
        </pc:inkChg>
        <pc:inkChg chg="mod">
          <ac:chgData name="#TAN YI JIE JOEL#" userId="fa998536-1e98-4016-98cb-2643a32dbc1c" providerId="ADAL" clId="{0A681423-535E-4592-9ABD-DC6D1AB4AE75}" dt="2021-11-07T13:49:57.108" v="4658"/>
          <ac:inkMkLst>
            <pc:docMk/>
            <pc:sldMk cId="1836265209" sldId="269"/>
            <ac:inkMk id="267" creationId="{8739976D-C8EA-44B9-805C-D3F19A4C3242}"/>
          </ac:inkMkLst>
        </pc:inkChg>
        <pc:inkChg chg="mod">
          <ac:chgData name="#TAN YI JIE JOEL#" userId="fa998536-1e98-4016-98cb-2643a32dbc1c" providerId="ADAL" clId="{0A681423-535E-4592-9ABD-DC6D1AB4AE75}" dt="2021-11-07T13:49:57.108" v="4658"/>
          <ac:inkMkLst>
            <pc:docMk/>
            <pc:sldMk cId="1836265209" sldId="269"/>
            <ac:inkMk id="268" creationId="{8177F187-B5BF-4AE4-A91D-73EB690545AF}"/>
          </ac:inkMkLst>
        </pc:inkChg>
        <pc:inkChg chg="mod">
          <ac:chgData name="#TAN YI JIE JOEL#" userId="fa998536-1e98-4016-98cb-2643a32dbc1c" providerId="ADAL" clId="{0A681423-535E-4592-9ABD-DC6D1AB4AE75}" dt="2021-11-07T13:49:57.108" v="4658"/>
          <ac:inkMkLst>
            <pc:docMk/>
            <pc:sldMk cId="1836265209" sldId="269"/>
            <ac:inkMk id="269" creationId="{33735BA5-2E42-4E87-AAAD-5633289B4D9D}"/>
          </ac:inkMkLst>
        </pc:inkChg>
        <pc:inkChg chg="mod">
          <ac:chgData name="#TAN YI JIE JOEL#" userId="fa998536-1e98-4016-98cb-2643a32dbc1c" providerId="ADAL" clId="{0A681423-535E-4592-9ABD-DC6D1AB4AE75}" dt="2021-11-07T13:49:57.108" v="4658"/>
          <ac:inkMkLst>
            <pc:docMk/>
            <pc:sldMk cId="1836265209" sldId="269"/>
            <ac:inkMk id="270" creationId="{96893BA1-5354-4721-B0E5-77A6E001DBD6}"/>
          </ac:inkMkLst>
        </pc:inkChg>
        <pc:inkChg chg="mod">
          <ac:chgData name="#TAN YI JIE JOEL#" userId="fa998536-1e98-4016-98cb-2643a32dbc1c" providerId="ADAL" clId="{0A681423-535E-4592-9ABD-DC6D1AB4AE75}" dt="2021-11-07T13:49:57.108" v="4658"/>
          <ac:inkMkLst>
            <pc:docMk/>
            <pc:sldMk cId="1836265209" sldId="269"/>
            <ac:inkMk id="271" creationId="{3FBFD4F5-959B-41FE-9EA1-77CE73AECDA0}"/>
          </ac:inkMkLst>
        </pc:inkChg>
        <pc:inkChg chg="mod">
          <ac:chgData name="#TAN YI JIE JOEL#" userId="fa998536-1e98-4016-98cb-2643a32dbc1c" providerId="ADAL" clId="{0A681423-535E-4592-9ABD-DC6D1AB4AE75}" dt="2021-11-07T13:49:57.108" v="4658"/>
          <ac:inkMkLst>
            <pc:docMk/>
            <pc:sldMk cId="1836265209" sldId="269"/>
            <ac:inkMk id="272" creationId="{D153057A-B002-454A-84CC-5B8B475939FD}"/>
          </ac:inkMkLst>
        </pc:inkChg>
        <pc:inkChg chg="mod">
          <ac:chgData name="#TAN YI JIE JOEL#" userId="fa998536-1e98-4016-98cb-2643a32dbc1c" providerId="ADAL" clId="{0A681423-535E-4592-9ABD-DC6D1AB4AE75}" dt="2021-11-07T13:50:08.611" v="4662"/>
          <ac:inkMkLst>
            <pc:docMk/>
            <pc:sldMk cId="1836265209" sldId="269"/>
            <ac:inkMk id="343" creationId="{CB6C40C6-FC75-4B23-A618-D65EC873049D}"/>
          </ac:inkMkLst>
        </pc:inkChg>
        <pc:inkChg chg="mod">
          <ac:chgData name="#TAN YI JIE JOEL#" userId="fa998536-1e98-4016-98cb-2643a32dbc1c" providerId="ADAL" clId="{0A681423-535E-4592-9ABD-DC6D1AB4AE75}" dt="2021-11-07T13:50:08.611" v="4662"/>
          <ac:inkMkLst>
            <pc:docMk/>
            <pc:sldMk cId="1836265209" sldId="269"/>
            <ac:inkMk id="344" creationId="{097F0661-F948-4774-B2B0-0E32BB6B72FA}"/>
          </ac:inkMkLst>
        </pc:inkChg>
        <pc:inkChg chg="mod">
          <ac:chgData name="#TAN YI JIE JOEL#" userId="fa998536-1e98-4016-98cb-2643a32dbc1c" providerId="ADAL" clId="{0A681423-535E-4592-9ABD-DC6D1AB4AE75}" dt="2021-11-07T13:50:08.611" v="4662"/>
          <ac:inkMkLst>
            <pc:docMk/>
            <pc:sldMk cId="1836265209" sldId="269"/>
            <ac:inkMk id="345" creationId="{0E03CE81-A974-4199-882A-EE0F95B91E34}"/>
          </ac:inkMkLst>
        </pc:inkChg>
        <pc:inkChg chg="mod">
          <ac:chgData name="#TAN YI JIE JOEL#" userId="fa998536-1e98-4016-98cb-2643a32dbc1c" providerId="ADAL" clId="{0A681423-535E-4592-9ABD-DC6D1AB4AE75}" dt="2021-11-07T13:50:08.611" v="4662"/>
          <ac:inkMkLst>
            <pc:docMk/>
            <pc:sldMk cId="1836265209" sldId="269"/>
            <ac:inkMk id="346" creationId="{63036C18-7AE1-4873-81B5-D63BE9CA8A95}"/>
          </ac:inkMkLst>
        </pc:inkChg>
        <pc:inkChg chg="mod">
          <ac:chgData name="#TAN YI JIE JOEL#" userId="fa998536-1e98-4016-98cb-2643a32dbc1c" providerId="ADAL" clId="{0A681423-535E-4592-9ABD-DC6D1AB4AE75}" dt="2021-11-07T13:50:08.611" v="4662"/>
          <ac:inkMkLst>
            <pc:docMk/>
            <pc:sldMk cId="1836265209" sldId="269"/>
            <ac:inkMk id="347" creationId="{8A6F6382-017B-4385-B2C4-DB89E582ABA6}"/>
          </ac:inkMkLst>
        </pc:inkChg>
        <pc:inkChg chg="mod">
          <ac:chgData name="#TAN YI JIE JOEL#" userId="fa998536-1e98-4016-98cb-2643a32dbc1c" providerId="ADAL" clId="{0A681423-535E-4592-9ABD-DC6D1AB4AE75}" dt="2021-11-07T13:50:08.611" v="4662"/>
          <ac:inkMkLst>
            <pc:docMk/>
            <pc:sldMk cId="1836265209" sldId="269"/>
            <ac:inkMk id="348" creationId="{3EE0C08B-3AA6-4CFB-B256-B364B5D3634E}"/>
          </ac:inkMkLst>
        </pc:inkChg>
        <pc:inkChg chg="mod">
          <ac:chgData name="#TAN YI JIE JOEL#" userId="fa998536-1e98-4016-98cb-2643a32dbc1c" providerId="ADAL" clId="{0A681423-535E-4592-9ABD-DC6D1AB4AE75}" dt="2021-11-07T13:50:08.611" v="4662"/>
          <ac:inkMkLst>
            <pc:docMk/>
            <pc:sldMk cId="1836265209" sldId="269"/>
            <ac:inkMk id="349" creationId="{13D2A949-E8A0-4EF8-A807-6AF2EED52195}"/>
          </ac:inkMkLst>
        </pc:inkChg>
        <pc:inkChg chg="mod">
          <ac:chgData name="#TAN YI JIE JOEL#" userId="fa998536-1e98-4016-98cb-2643a32dbc1c" providerId="ADAL" clId="{0A681423-535E-4592-9ABD-DC6D1AB4AE75}" dt="2021-11-07T13:50:08.611" v="4662"/>
          <ac:inkMkLst>
            <pc:docMk/>
            <pc:sldMk cId="1836265209" sldId="269"/>
            <ac:inkMk id="350" creationId="{C4306679-DB25-4C7A-A16B-2C8D0E50FCC5}"/>
          </ac:inkMkLst>
        </pc:inkChg>
        <pc:inkChg chg="mod">
          <ac:chgData name="#TAN YI JIE JOEL#" userId="fa998536-1e98-4016-98cb-2643a32dbc1c" providerId="ADAL" clId="{0A681423-535E-4592-9ABD-DC6D1AB4AE75}" dt="2021-11-07T13:50:08.611" v="4662"/>
          <ac:inkMkLst>
            <pc:docMk/>
            <pc:sldMk cId="1836265209" sldId="269"/>
            <ac:inkMk id="351" creationId="{6C53D2BC-F1E0-491F-BC60-96ABE3140058}"/>
          </ac:inkMkLst>
        </pc:inkChg>
        <pc:inkChg chg="mod">
          <ac:chgData name="#TAN YI JIE JOEL#" userId="fa998536-1e98-4016-98cb-2643a32dbc1c" providerId="ADAL" clId="{0A681423-535E-4592-9ABD-DC6D1AB4AE75}" dt="2021-11-07T13:50:08.611" v="4662"/>
          <ac:inkMkLst>
            <pc:docMk/>
            <pc:sldMk cId="1836265209" sldId="269"/>
            <ac:inkMk id="352" creationId="{57D11EBE-DCD7-492B-927D-797FCFBBA399}"/>
          </ac:inkMkLst>
        </pc:inkChg>
        <pc:inkChg chg="mod">
          <ac:chgData name="#TAN YI JIE JOEL#" userId="fa998536-1e98-4016-98cb-2643a32dbc1c" providerId="ADAL" clId="{0A681423-535E-4592-9ABD-DC6D1AB4AE75}" dt="2021-11-07T13:50:08.611" v="4662"/>
          <ac:inkMkLst>
            <pc:docMk/>
            <pc:sldMk cId="1836265209" sldId="269"/>
            <ac:inkMk id="353" creationId="{93D8B35F-C980-4515-9813-E1A06168E1FD}"/>
          </ac:inkMkLst>
        </pc:inkChg>
        <pc:inkChg chg="mod">
          <ac:chgData name="#TAN YI JIE JOEL#" userId="fa998536-1e98-4016-98cb-2643a32dbc1c" providerId="ADAL" clId="{0A681423-535E-4592-9ABD-DC6D1AB4AE75}" dt="2021-11-07T13:50:08.611" v="4662"/>
          <ac:inkMkLst>
            <pc:docMk/>
            <pc:sldMk cId="1836265209" sldId="269"/>
            <ac:inkMk id="354" creationId="{5A10CFFE-DB6C-4D81-A637-9367D8BD8184}"/>
          </ac:inkMkLst>
        </pc:inkChg>
        <pc:inkChg chg="mod">
          <ac:chgData name="#TAN YI JIE JOEL#" userId="fa998536-1e98-4016-98cb-2643a32dbc1c" providerId="ADAL" clId="{0A681423-535E-4592-9ABD-DC6D1AB4AE75}" dt="2021-11-07T13:50:08.611" v="4662"/>
          <ac:inkMkLst>
            <pc:docMk/>
            <pc:sldMk cId="1836265209" sldId="269"/>
            <ac:inkMk id="355" creationId="{7A58F441-7EFD-413D-820B-2FDA8BBA8CDE}"/>
          </ac:inkMkLst>
        </pc:inkChg>
        <pc:inkChg chg="mod">
          <ac:chgData name="#TAN YI JIE JOEL#" userId="fa998536-1e98-4016-98cb-2643a32dbc1c" providerId="ADAL" clId="{0A681423-535E-4592-9ABD-DC6D1AB4AE75}" dt="2021-11-07T13:50:08.611" v="4662"/>
          <ac:inkMkLst>
            <pc:docMk/>
            <pc:sldMk cId="1836265209" sldId="269"/>
            <ac:inkMk id="356" creationId="{44F5F759-4B42-4D90-98FF-184F7D3617BC}"/>
          </ac:inkMkLst>
        </pc:inkChg>
        <pc:inkChg chg="mod">
          <ac:chgData name="#TAN YI JIE JOEL#" userId="fa998536-1e98-4016-98cb-2643a32dbc1c" providerId="ADAL" clId="{0A681423-535E-4592-9ABD-DC6D1AB4AE75}" dt="2021-11-07T13:50:08.611" v="4662"/>
          <ac:inkMkLst>
            <pc:docMk/>
            <pc:sldMk cId="1836265209" sldId="269"/>
            <ac:inkMk id="357" creationId="{C3B1ED38-879B-462B-8971-DE0BC6AFF61E}"/>
          </ac:inkMkLst>
        </pc:inkChg>
        <pc:inkChg chg="mod">
          <ac:chgData name="#TAN YI JIE JOEL#" userId="fa998536-1e98-4016-98cb-2643a32dbc1c" providerId="ADAL" clId="{0A681423-535E-4592-9ABD-DC6D1AB4AE75}" dt="2021-11-07T13:50:08.611" v="4662"/>
          <ac:inkMkLst>
            <pc:docMk/>
            <pc:sldMk cId="1836265209" sldId="269"/>
            <ac:inkMk id="358" creationId="{D91FA55E-B2A9-48B9-B990-90F65FD7CCAA}"/>
          </ac:inkMkLst>
        </pc:inkChg>
        <pc:inkChg chg="mod">
          <ac:chgData name="#TAN YI JIE JOEL#" userId="fa998536-1e98-4016-98cb-2643a32dbc1c" providerId="ADAL" clId="{0A681423-535E-4592-9ABD-DC6D1AB4AE75}" dt="2021-11-07T13:50:08.611" v="4662"/>
          <ac:inkMkLst>
            <pc:docMk/>
            <pc:sldMk cId="1836265209" sldId="269"/>
            <ac:inkMk id="359" creationId="{84F26452-3F30-4122-93F0-B01C8D12EC90}"/>
          </ac:inkMkLst>
        </pc:inkChg>
        <pc:inkChg chg="mod">
          <ac:chgData name="#TAN YI JIE JOEL#" userId="fa998536-1e98-4016-98cb-2643a32dbc1c" providerId="ADAL" clId="{0A681423-535E-4592-9ABD-DC6D1AB4AE75}" dt="2021-11-07T13:50:08.611" v="4662"/>
          <ac:inkMkLst>
            <pc:docMk/>
            <pc:sldMk cId="1836265209" sldId="269"/>
            <ac:inkMk id="360" creationId="{3AE7EE06-A969-4293-8F91-B3E5E8100927}"/>
          </ac:inkMkLst>
        </pc:inkChg>
        <pc:inkChg chg="mod">
          <ac:chgData name="#TAN YI JIE JOEL#" userId="fa998536-1e98-4016-98cb-2643a32dbc1c" providerId="ADAL" clId="{0A681423-535E-4592-9ABD-DC6D1AB4AE75}" dt="2021-11-07T13:50:08.611" v="4662"/>
          <ac:inkMkLst>
            <pc:docMk/>
            <pc:sldMk cId="1836265209" sldId="269"/>
            <ac:inkMk id="361" creationId="{032E79FD-EA92-4B00-A954-E2AE6777A7A1}"/>
          </ac:inkMkLst>
        </pc:inkChg>
        <pc:inkChg chg="mod">
          <ac:chgData name="#TAN YI JIE JOEL#" userId="fa998536-1e98-4016-98cb-2643a32dbc1c" providerId="ADAL" clId="{0A681423-535E-4592-9ABD-DC6D1AB4AE75}" dt="2021-11-07T13:50:08.611" v="4662"/>
          <ac:inkMkLst>
            <pc:docMk/>
            <pc:sldMk cId="1836265209" sldId="269"/>
            <ac:inkMk id="362" creationId="{8622192A-E064-4EDE-B42E-4974B7578EA3}"/>
          </ac:inkMkLst>
        </pc:inkChg>
        <pc:inkChg chg="mod">
          <ac:chgData name="#TAN YI JIE JOEL#" userId="fa998536-1e98-4016-98cb-2643a32dbc1c" providerId="ADAL" clId="{0A681423-535E-4592-9ABD-DC6D1AB4AE75}" dt="2021-11-07T13:50:08.611" v="4662"/>
          <ac:inkMkLst>
            <pc:docMk/>
            <pc:sldMk cId="1836265209" sldId="269"/>
            <ac:inkMk id="363" creationId="{76FC8BA7-1280-4FE5-A37E-230431415DE7}"/>
          </ac:inkMkLst>
        </pc:inkChg>
        <pc:inkChg chg="mod">
          <ac:chgData name="#TAN YI JIE JOEL#" userId="fa998536-1e98-4016-98cb-2643a32dbc1c" providerId="ADAL" clId="{0A681423-535E-4592-9ABD-DC6D1AB4AE75}" dt="2021-11-07T13:50:08.611" v="4662"/>
          <ac:inkMkLst>
            <pc:docMk/>
            <pc:sldMk cId="1836265209" sldId="269"/>
            <ac:inkMk id="364" creationId="{7A3ED620-6701-43CE-BB72-E1E887244E88}"/>
          </ac:inkMkLst>
        </pc:inkChg>
        <pc:inkChg chg="mod">
          <ac:chgData name="#TAN YI JIE JOEL#" userId="fa998536-1e98-4016-98cb-2643a32dbc1c" providerId="ADAL" clId="{0A681423-535E-4592-9ABD-DC6D1AB4AE75}" dt="2021-11-07T13:50:08.611" v="4662"/>
          <ac:inkMkLst>
            <pc:docMk/>
            <pc:sldMk cId="1836265209" sldId="269"/>
            <ac:inkMk id="365" creationId="{DBED9F09-B288-46D8-9C42-636A0E425B91}"/>
          </ac:inkMkLst>
        </pc:inkChg>
        <pc:inkChg chg="mod">
          <ac:chgData name="#TAN YI JIE JOEL#" userId="fa998536-1e98-4016-98cb-2643a32dbc1c" providerId="ADAL" clId="{0A681423-535E-4592-9ABD-DC6D1AB4AE75}" dt="2021-11-07T13:50:08.611" v="4662"/>
          <ac:inkMkLst>
            <pc:docMk/>
            <pc:sldMk cId="1836265209" sldId="269"/>
            <ac:inkMk id="366" creationId="{41D5A5FA-CE38-4524-BA50-12DBB1E65AC8}"/>
          </ac:inkMkLst>
        </pc:inkChg>
        <pc:inkChg chg="mod">
          <ac:chgData name="#TAN YI JIE JOEL#" userId="fa998536-1e98-4016-98cb-2643a32dbc1c" providerId="ADAL" clId="{0A681423-535E-4592-9ABD-DC6D1AB4AE75}" dt="2021-11-07T13:50:08.611" v="4662"/>
          <ac:inkMkLst>
            <pc:docMk/>
            <pc:sldMk cId="1836265209" sldId="269"/>
            <ac:inkMk id="384" creationId="{76556A31-61D3-4F00-B0F4-BF82224B54C4}"/>
          </ac:inkMkLst>
        </pc:inkChg>
        <pc:inkChg chg="mod">
          <ac:chgData name="#TAN YI JIE JOEL#" userId="fa998536-1e98-4016-98cb-2643a32dbc1c" providerId="ADAL" clId="{0A681423-535E-4592-9ABD-DC6D1AB4AE75}" dt="2021-11-07T13:50:08.611" v="4662"/>
          <ac:inkMkLst>
            <pc:docMk/>
            <pc:sldMk cId="1836265209" sldId="269"/>
            <ac:inkMk id="385" creationId="{2A8F9274-2F53-436C-9277-C2DFC01E8D95}"/>
          </ac:inkMkLst>
        </pc:inkChg>
        <pc:inkChg chg="mod">
          <ac:chgData name="#TAN YI JIE JOEL#" userId="fa998536-1e98-4016-98cb-2643a32dbc1c" providerId="ADAL" clId="{0A681423-535E-4592-9ABD-DC6D1AB4AE75}" dt="2021-11-07T13:50:08.611" v="4662"/>
          <ac:inkMkLst>
            <pc:docMk/>
            <pc:sldMk cId="1836265209" sldId="269"/>
            <ac:inkMk id="386" creationId="{9A805997-D4B7-4D9D-BE65-23A8F9C20D66}"/>
          </ac:inkMkLst>
        </pc:inkChg>
        <pc:inkChg chg="mod">
          <ac:chgData name="#TAN YI JIE JOEL#" userId="fa998536-1e98-4016-98cb-2643a32dbc1c" providerId="ADAL" clId="{0A681423-535E-4592-9ABD-DC6D1AB4AE75}" dt="2021-11-07T13:50:08.611" v="4662"/>
          <ac:inkMkLst>
            <pc:docMk/>
            <pc:sldMk cId="1836265209" sldId="269"/>
            <ac:inkMk id="387" creationId="{935ADB5C-0B8D-4D1C-B418-EDC312C3F5EA}"/>
          </ac:inkMkLst>
        </pc:inkChg>
        <pc:inkChg chg="mod">
          <ac:chgData name="#TAN YI JIE JOEL#" userId="fa998536-1e98-4016-98cb-2643a32dbc1c" providerId="ADAL" clId="{0A681423-535E-4592-9ABD-DC6D1AB4AE75}" dt="2021-11-07T13:50:08.611" v="4662"/>
          <ac:inkMkLst>
            <pc:docMk/>
            <pc:sldMk cId="1836265209" sldId="269"/>
            <ac:inkMk id="388" creationId="{38FB2F2A-BE48-45DD-BDF1-1FE7049F3B4A}"/>
          </ac:inkMkLst>
        </pc:inkChg>
        <pc:inkChg chg="mod">
          <ac:chgData name="#TAN YI JIE JOEL#" userId="fa998536-1e98-4016-98cb-2643a32dbc1c" providerId="ADAL" clId="{0A681423-535E-4592-9ABD-DC6D1AB4AE75}" dt="2021-11-07T13:50:08.611" v="4662"/>
          <ac:inkMkLst>
            <pc:docMk/>
            <pc:sldMk cId="1836265209" sldId="269"/>
            <ac:inkMk id="389" creationId="{F25AB2B9-A833-4F90-8A3B-DD18EE8E8B43}"/>
          </ac:inkMkLst>
        </pc:inkChg>
        <pc:inkChg chg="mod">
          <ac:chgData name="#TAN YI JIE JOEL#" userId="fa998536-1e98-4016-98cb-2643a32dbc1c" providerId="ADAL" clId="{0A681423-535E-4592-9ABD-DC6D1AB4AE75}" dt="2021-11-07T13:50:08.611" v="4662"/>
          <ac:inkMkLst>
            <pc:docMk/>
            <pc:sldMk cId="1836265209" sldId="269"/>
            <ac:inkMk id="390" creationId="{1371823F-0E3C-4BEF-B8F6-1BE17A79641F}"/>
          </ac:inkMkLst>
        </pc:inkChg>
        <pc:inkChg chg="mod">
          <ac:chgData name="#TAN YI JIE JOEL#" userId="fa998536-1e98-4016-98cb-2643a32dbc1c" providerId="ADAL" clId="{0A681423-535E-4592-9ABD-DC6D1AB4AE75}" dt="2021-11-07T13:50:08.611" v="4662"/>
          <ac:inkMkLst>
            <pc:docMk/>
            <pc:sldMk cId="1836265209" sldId="269"/>
            <ac:inkMk id="391" creationId="{85D59382-87F2-48CB-B872-816C51C2581B}"/>
          </ac:inkMkLst>
        </pc:inkChg>
        <pc:inkChg chg="mod">
          <ac:chgData name="#TAN YI JIE JOEL#" userId="fa998536-1e98-4016-98cb-2643a32dbc1c" providerId="ADAL" clId="{0A681423-535E-4592-9ABD-DC6D1AB4AE75}" dt="2021-11-07T13:50:08.611" v="4662"/>
          <ac:inkMkLst>
            <pc:docMk/>
            <pc:sldMk cId="1836265209" sldId="269"/>
            <ac:inkMk id="392" creationId="{CFA783DB-6057-40DA-A777-8528807524BF}"/>
          </ac:inkMkLst>
        </pc:inkChg>
        <pc:inkChg chg="mod">
          <ac:chgData name="#TAN YI JIE JOEL#" userId="fa998536-1e98-4016-98cb-2643a32dbc1c" providerId="ADAL" clId="{0A681423-535E-4592-9ABD-DC6D1AB4AE75}" dt="2021-11-07T13:31:27.230" v="4621" actId="1076"/>
          <ac:inkMkLst>
            <pc:docMk/>
            <pc:sldMk cId="1836265209" sldId="269"/>
            <ac:inkMk id="1027" creationId="{C217A63E-9410-E747-B188-C55C11908CE6}"/>
          </ac:inkMkLst>
        </pc:inkChg>
        <pc:inkChg chg="mod">
          <ac:chgData name="#TAN YI JIE JOEL#" userId="fa998536-1e98-4016-98cb-2643a32dbc1c" providerId="ADAL" clId="{0A681423-535E-4592-9ABD-DC6D1AB4AE75}" dt="2021-11-07T13:31:27.230" v="4621" actId="1076"/>
          <ac:inkMkLst>
            <pc:docMk/>
            <pc:sldMk cId="1836265209" sldId="269"/>
            <ac:inkMk id="1031" creationId="{6AED79CD-1FA6-EC4E-8E77-EB6B3F9EEE62}"/>
          </ac:inkMkLst>
        </pc:inkChg>
        <pc:inkChg chg="mod">
          <ac:chgData name="#TAN YI JIE JOEL#" userId="fa998536-1e98-4016-98cb-2643a32dbc1c" providerId="ADAL" clId="{0A681423-535E-4592-9ABD-DC6D1AB4AE75}" dt="2021-11-07T13:31:27.230" v="4621" actId="1076"/>
          <ac:inkMkLst>
            <pc:docMk/>
            <pc:sldMk cId="1836265209" sldId="269"/>
            <ac:inkMk id="1034" creationId="{FBB5C620-88A3-E94B-914C-D493B15C05DD}"/>
          </ac:inkMkLst>
        </pc:inkChg>
        <pc:inkChg chg="mod">
          <ac:chgData name="#TAN YI JIE JOEL#" userId="fa998536-1e98-4016-98cb-2643a32dbc1c" providerId="ADAL" clId="{0A681423-535E-4592-9ABD-DC6D1AB4AE75}" dt="2021-11-07T13:31:27.230" v="4621" actId="1076"/>
          <ac:inkMkLst>
            <pc:docMk/>
            <pc:sldMk cId="1836265209" sldId="269"/>
            <ac:inkMk id="1037" creationId="{BD5F2E2E-EC84-744B-BC70-D65F36CD4B3F}"/>
          </ac:inkMkLst>
        </pc:inkChg>
        <pc:inkChg chg="mod">
          <ac:chgData name="#TAN YI JIE JOEL#" userId="fa998536-1e98-4016-98cb-2643a32dbc1c" providerId="ADAL" clId="{0A681423-535E-4592-9ABD-DC6D1AB4AE75}" dt="2021-11-07T13:31:27.230" v="4621" actId="1076"/>
          <ac:inkMkLst>
            <pc:docMk/>
            <pc:sldMk cId="1836265209" sldId="269"/>
            <ac:inkMk id="1038" creationId="{3245F967-BDC5-3144-9820-57BD5336700E}"/>
          </ac:inkMkLst>
        </pc:inkChg>
        <pc:inkChg chg="mod">
          <ac:chgData name="#TAN YI JIE JOEL#" userId="fa998536-1e98-4016-98cb-2643a32dbc1c" providerId="ADAL" clId="{0A681423-535E-4592-9ABD-DC6D1AB4AE75}" dt="2021-11-07T13:31:27.230" v="4621" actId="1076"/>
          <ac:inkMkLst>
            <pc:docMk/>
            <pc:sldMk cId="1836265209" sldId="269"/>
            <ac:inkMk id="1039" creationId="{BEC8904A-C322-5C44-8AE4-DE393AD315E6}"/>
          </ac:inkMkLst>
        </pc:inkChg>
        <pc:inkChg chg="mod">
          <ac:chgData name="#TAN YI JIE JOEL#" userId="fa998536-1e98-4016-98cb-2643a32dbc1c" providerId="ADAL" clId="{0A681423-535E-4592-9ABD-DC6D1AB4AE75}" dt="2021-11-07T13:31:27.230" v="4621" actId="1076"/>
          <ac:inkMkLst>
            <pc:docMk/>
            <pc:sldMk cId="1836265209" sldId="269"/>
            <ac:inkMk id="1043" creationId="{85B54D89-9E58-B84E-9B05-3F20F5B02533}"/>
          </ac:inkMkLst>
        </pc:inkChg>
        <pc:inkChg chg="mod">
          <ac:chgData name="#TAN YI JIE JOEL#" userId="fa998536-1e98-4016-98cb-2643a32dbc1c" providerId="ADAL" clId="{0A681423-535E-4592-9ABD-DC6D1AB4AE75}" dt="2021-11-07T13:31:27.230" v="4621" actId="1076"/>
          <ac:inkMkLst>
            <pc:docMk/>
            <pc:sldMk cId="1836265209" sldId="269"/>
            <ac:inkMk id="1054" creationId="{3884C35D-3A9C-432B-86D7-C2581D338AE1}"/>
          </ac:inkMkLst>
        </pc:inkChg>
        <pc:inkChg chg="mod">
          <ac:chgData name="#TAN YI JIE JOEL#" userId="fa998536-1e98-4016-98cb-2643a32dbc1c" providerId="ADAL" clId="{0A681423-535E-4592-9ABD-DC6D1AB4AE75}" dt="2021-11-07T13:31:27.230" v="4621" actId="1076"/>
          <ac:inkMkLst>
            <pc:docMk/>
            <pc:sldMk cId="1836265209" sldId="269"/>
            <ac:inkMk id="1058" creationId="{0E0B3994-155F-F643-95B1-1A11A11B94D9}"/>
          </ac:inkMkLst>
        </pc:inkChg>
        <pc:inkChg chg="mod">
          <ac:chgData name="#TAN YI JIE JOEL#" userId="fa998536-1e98-4016-98cb-2643a32dbc1c" providerId="ADAL" clId="{0A681423-535E-4592-9ABD-DC6D1AB4AE75}" dt="2021-11-07T13:31:27.230" v="4621" actId="1076"/>
          <ac:inkMkLst>
            <pc:docMk/>
            <pc:sldMk cId="1836265209" sldId="269"/>
            <ac:inkMk id="1060" creationId="{BF8E0D49-3460-4440-AFD7-6D1ABAC4E8AA}"/>
          </ac:inkMkLst>
        </pc:inkChg>
        <pc:inkChg chg="mod">
          <ac:chgData name="#TAN YI JIE JOEL#" userId="fa998536-1e98-4016-98cb-2643a32dbc1c" providerId="ADAL" clId="{0A681423-535E-4592-9ABD-DC6D1AB4AE75}" dt="2021-11-07T13:31:27.230" v="4621" actId="1076"/>
          <ac:inkMkLst>
            <pc:docMk/>
            <pc:sldMk cId="1836265209" sldId="269"/>
            <ac:inkMk id="1076" creationId="{082852AE-E41E-41F4-B9FE-CEEDE1503DA2}"/>
          </ac:inkMkLst>
        </pc:inkChg>
        <pc:inkChg chg="mod">
          <ac:chgData name="#TAN YI JIE JOEL#" userId="fa998536-1e98-4016-98cb-2643a32dbc1c" providerId="ADAL" clId="{0A681423-535E-4592-9ABD-DC6D1AB4AE75}" dt="2021-11-07T13:31:27.230" v="4621" actId="1076"/>
          <ac:inkMkLst>
            <pc:docMk/>
            <pc:sldMk cId="1836265209" sldId="269"/>
            <ac:inkMk id="1085" creationId="{5E84A682-D9E2-4D44-BC92-33C6CB768103}"/>
          </ac:inkMkLst>
        </pc:inkChg>
        <pc:inkChg chg="mod">
          <ac:chgData name="#TAN YI JIE JOEL#" userId="fa998536-1e98-4016-98cb-2643a32dbc1c" providerId="ADAL" clId="{0A681423-535E-4592-9ABD-DC6D1AB4AE75}" dt="2021-11-07T13:31:27.230" v="4621" actId="1076"/>
          <ac:inkMkLst>
            <pc:docMk/>
            <pc:sldMk cId="1836265209" sldId="269"/>
            <ac:inkMk id="1086" creationId="{DA239D36-BB36-F64C-A361-888989E0DEC5}"/>
          </ac:inkMkLst>
        </pc:inkChg>
        <pc:inkChg chg="mod">
          <ac:chgData name="#TAN YI JIE JOEL#" userId="fa998536-1e98-4016-98cb-2643a32dbc1c" providerId="ADAL" clId="{0A681423-535E-4592-9ABD-DC6D1AB4AE75}" dt="2021-11-07T13:31:27.230" v="4621" actId="1076"/>
          <ac:inkMkLst>
            <pc:docMk/>
            <pc:sldMk cId="1836265209" sldId="269"/>
            <ac:inkMk id="1092" creationId="{CD8CEB8E-AE20-6947-8072-9EBDFB5F892D}"/>
          </ac:inkMkLst>
        </pc:inkChg>
        <pc:inkChg chg="mod">
          <ac:chgData name="#TAN YI JIE JOEL#" userId="fa998536-1e98-4016-98cb-2643a32dbc1c" providerId="ADAL" clId="{0A681423-535E-4592-9ABD-DC6D1AB4AE75}" dt="2021-11-07T13:31:27.230" v="4621" actId="1076"/>
          <ac:inkMkLst>
            <pc:docMk/>
            <pc:sldMk cId="1836265209" sldId="269"/>
            <ac:inkMk id="1093" creationId="{5B895A91-1700-F744-B214-F9FEF6C15199}"/>
          </ac:inkMkLst>
        </pc:inkChg>
        <pc:inkChg chg="mod">
          <ac:chgData name="#TAN YI JIE JOEL#" userId="fa998536-1e98-4016-98cb-2643a32dbc1c" providerId="ADAL" clId="{0A681423-535E-4592-9ABD-DC6D1AB4AE75}" dt="2021-11-07T13:31:27.230" v="4621" actId="1076"/>
          <ac:inkMkLst>
            <pc:docMk/>
            <pc:sldMk cId="1836265209" sldId="269"/>
            <ac:inkMk id="1094" creationId="{21038DC7-E78A-A343-8564-B48C0B56AE2E}"/>
          </ac:inkMkLst>
        </pc:inkChg>
        <pc:inkChg chg="mod">
          <ac:chgData name="#TAN YI JIE JOEL#" userId="fa998536-1e98-4016-98cb-2643a32dbc1c" providerId="ADAL" clId="{0A681423-535E-4592-9ABD-DC6D1AB4AE75}" dt="2021-11-07T13:31:27.230" v="4621" actId="1076"/>
          <ac:inkMkLst>
            <pc:docMk/>
            <pc:sldMk cId="1836265209" sldId="269"/>
            <ac:inkMk id="1095" creationId="{C37BFABF-0CFA-C645-A0D8-5BEC2D8A1216}"/>
          </ac:inkMkLst>
        </pc:inkChg>
        <pc:inkChg chg="mod">
          <ac:chgData name="#TAN YI JIE JOEL#" userId="fa998536-1e98-4016-98cb-2643a32dbc1c" providerId="ADAL" clId="{0A681423-535E-4592-9ABD-DC6D1AB4AE75}" dt="2021-11-07T13:31:27.230" v="4621" actId="1076"/>
          <ac:inkMkLst>
            <pc:docMk/>
            <pc:sldMk cId="1836265209" sldId="269"/>
            <ac:inkMk id="1096" creationId="{257FA0FC-3F0D-9E42-B076-88EF132CD650}"/>
          </ac:inkMkLst>
        </pc:inkChg>
        <pc:inkChg chg="mod">
          <ac:chgData name="#TAN YI JIE JOEL#" userId="fa998536-1e98-4016-98cb-2643a32dbc1c" providerId="ADAL" clId="{0A681423-535E-4592-9ABD-DC6D1AB4AE75}" dt="2021-11-07T13:31:27.230" v="4621" actId="1076"/>
          <ac:inkMkLst>
            <pc:docMk/>
            <pc:sldMk cId="1836265209" sldId="269"/>
            <ac:inkMk id="1097" creationId="{538F4FB9-8915-6B47-B2CF-11F857665A7B}"/>
          </ac:inkMkLst>
        </pc:inkChg>
        <pc:inkChg chg="mod">
          <ac:chgData name="#TAN YI JIE JOEL#" userId="fa998536-1e98-4016-98cb-2643a32dbc1c" providerId="ADAL" clId="{0A681423-535E-4592-9ABD-DC6D1AB4AE75}" dt="2021-11-07T13:31:27.230" v="4621" actId="1076"/>
          <ac:inkMkLst>
            <pc:docMk/>
            <pc:sldMk cId="1836265209" sldId="269"/>
            <ac:inkMk id="1098" creationId="{7DCC82B8-191F-9745-B833-80F138849413}"/>
          </ac:inkMkLst>
        </pc:inkChg>
        <pc:cxnChg chg="mod">
          <ac:chgData name="#TAN YI JIE JOEL#" userId="fa998536-1e98-4016-98cb-2643a32dbc1c" providerId="ADAL" clId="{0A681423-535E-4592-9ABD-DC6D1AB4AE75}" dt="2021-11-07T13:31:27.230" v="4621" actId="1076"/>
          <ac:cxnSpMkLst>
            <pc:docMk/>
            <pc:sldMk cId="1836265209" sldId="269"/>
            <ac:cxnSpMk id="4" creationId="{1E902DC4-C26C-4598-9F5E-C2E17FFA35A3}"/>
          </ac:cxnSpMkLst>
        </pc:cxnChg>
        <pc:cxnChg chg="mod">
          <ac:chgData name="#TAN YI JIE JOEL#" userId="fa998536-1e98-4016-98cb-2643a32dbc1c" providerId="ADAL" clId="{0A681423-535E-4592-9ABD-DC6D1AB4AE75}" dt="2021-11-07T13:31:27.230" v="4621" actId="1076"/>
          <ac:cxnSpMkLst>
            <pc:docMk/>
            <pc:sldMk cId="1836265209" sldId="269"/>
            <ac:cxnSpMk id="5" creationId="{D65028AA-2030-4E4F-9F35-95998D90F552}"/>
          </ac:cxnSpMkLst>
        </pc:cxnChg>
        <pc:cxnChg chg="add del">
          <ac:chgData name="#TAN YI JIE JOEL#" userId="fa998536-1e98-4016-98cb-2643a32dbc1c" providerId="ADAL" clId="{0A681423-535E-4592-9ABD-DC6D1AB4AE75}" dt="2021-11-07T13:09:39.185" v="4228" actId="478"/>
          <ac:cxnSpMkLst>
            <pc:docMk/>
            <pc:sldMk cId="1836265209" sldId="269"/>
            <ac:cxnSpMk id="6" creationId="{FCB7A2A8-5AC2-427A-893F-00A0E031CC25}"/>
          </ac:cxnSpMkLst>
        </pc:cxnChg>
        <pc:cxnChg chg="add del mod">
          <ac:chgData name="#TAN YI JIE JOEL#" userId="fa998536-1e98-4016-98cb-2643a32dbc1c" providerId="ADAL" clId="{0A681423-535E-4592-9ABD-DC6D1AB4AE75}" dt="2021-11-07T13:09:53.402" v="4231" actId="478"/>
          <ac:cxnSpMkLst>
            <pc:docMk/>
            <pc:sldMk cId="1836265209" sldId="269"/>
            <ac:cxnSpMk id="8" creationId="{0755405D-D284-4AED-8EBD-83CE63F004DC}"/>
          </ac:cxnSpMkLst>
        </pc:cxnChg>
        <pc:cxnChg chg="mod">
          <ac:chgData name="#TAN YI JIE JOEL#" userId="fa998536-1e98-4016-98cb-2643a32dbc1c" providerId="ADAL" clId="{0A681423-535E-4592-9ABD-DC6D1AB4AE75}" dt="2021-11-07T13:31:27.230" v="4621" actId="1076"/>
          <ac:cxnSpMkLst>
            <pc:docMk/>
            <pc:sldMk cId="1836265209" sldId="269"/>
            <ac:cxnSpMk id="9" creationId="{F6AD6237-FA0A-4F6A-8553-7E6D4957C294}"/>
          </ac:cxnSpMkLst>
        </pc:cxnChg>
        <pc:cxnChg chg="mod">
          <ac:chgData name="#TAN YI JIE JOEL#" userId="fa998536-1e98-4016-98cb-2643a32dbc1c" providerId="ADAL" clId="{0A681423-535E-4592-9ABD-DC6D1AB4AE75}" dt="2021-11-07T13:31:27.230" v="4621" actId="1076"/>
          <ac:cxnSpMkLst>
            <pc:docMk/>
            <pc:sldMk cId="1836265209" sldId="269"/>
            <ac:cxnSpMk id="12" creationId="{2FD504F1-E5A7-409B-B792-6B47EA7EC6CE}"/>
          </ac:cxnSpMkLst>
        </pc:cxnChg>
        <pc:cxnChg chg="mod">
          <ac:chgData name="#TAN YI JIE JOEL#" userId="fa998536-1e98-4016-98cb-2643a32dbc1c" providerId="ADAL" clId="{0A681423-535E-4592-9ABD-DC6D1AB4AE75}" dt="2021-11-07T13:31:27.230" v="4621" actId="1076"/>
          <ac:cxnSpMkLst>
            <pc:docMk/>
            <pc:sldMk cId="1836265209" sldId="269"/>
            <ac:cxnSpMk id="15" creationId="{99A159F1-B999-41DD-82FC-F2DFCF0D4869}"/>
          </ac:cxnSpMkLst>
        </pc:cxnChg>
        <pc:cxnChg chg="mod">
          <ac:chgData name="#TAN YI JIE JOEL#" userId="fa998536-1e98-4016-98cb-2643a32dbc1c" providerId="ADAL" clId="{0A681423-535E-4592-9ABD-DC6D1AB4AE75}" dt="2021-11-07T13:31:27.230" v="4621" actId="1076"/>
          <ac:cxnSpMkLst>
            <pc:docMk/>
            <pc:sldMk cId="1836265209" sldId="269"/>
            <ac:cxnSpMk id="16" creationId="{D1E91BD0-9E97-4BBF-A2F1-CE69F2356F87}"/>
          </ac:cxnSpMkLst>
        </pc:cxnChg>
        <pc:cxnChg chg="add del">
          <ac:chgData name="#TAN YI JIE JOEL#" userId="fa998536-1e98-4016-98cb-2643a32dbc1c" providerId="ADAL" clId="{0A681423-535E-4592-9ABD-DC6D1AB4AE75}" dt="2021-11-07T13:10:12.410" v="4235" actId="478"/>
          <ac:cxnSpMkLst>
            <pc:docMk/>
            <pc:sldMk cId="1836265209" sldId="269"/>
            <ac:cxnSpMk id="22" creationId="{2CC199D9-B3F2-4038-BCB6-DF3EBF5646D6}"/>
          </ac:cxnSpMkLst>
        </pc:cxnChg>
        <pc:cxnChg chg="mod">
          <ac:chgData name="#TAN YI JIE JOEL#" userId="fa998536-1e98-4016-98cb-2643a32dbc1c" providerId="ADAL" clId="{0A681423-535E-4592-9ABD-DC6D1AB4AE75}" dt="2021-11-07T13:31:27.230" v="4621" actId="1076"/>
          <ac:cxnSpMkLst>
            <pc:docMk/>
            <pc:sldMk cId="1836265209" sldId="269"/>
            <ac:cxnSpMk id="26" creationId="{5DF6C448-FA61-4CF7-805C-E6357B70FAF0}"/>
          </ac:cxnSpMkLst>
        </pc:cxnChg>
        <pc:cxnChg chg="mod">
          <ac:chgData name="#TAN YI JIE JOEL#" userId="fa998536-1e98-4016-98cb-2643a32dbc1c" providerId="ADAL" clId="{0A681423-535E-4592-9ABD-DC6D1AB4AE75}" dt="2021-11-07T13:31:27.230" v="4621" actId="1076"/>
          <ac:cxnSpMkLst>
            <pc:docMk/>
            <pc:sldMk cId="1836265209" sldId="269"/>
            <ac:cxnSpMk id="28" creationId="{D602EB15-CD05-4117-87E7-C05B5E34366D}"/>
          </ac:cxnSpMkLst>
        </pc:cxnChg>
        <pc:cxnChg chg="mod">
          <ac:chgData name="#TAN YI JIE JOEL#" userId="fa998536-1e98-4016-98cb-2643a32dbc1c" providerId="ADAL" clId="{0A681423-535E-4592-9ABD-DC6D1AB4AE75}" dt="2021-11-07T13:31:27.230" v="4621" actId="1076"/>
          <ac:cxnSpMkLst>
            <pc:docMk/>
            <pc:sldMk cId="1836265209" sldId="269"/>
            <ac:cxnSpMk id="29" creationId="{40025A17-DB62-4899-B614-F8690883F860}"/>
          </ac:cxnSpMkLst>
        </pc:cxnChg>
        <pc:cxnChg chg="mod">
          <ac:chgData name="#TAN YI JIE JOEL#" userId="fa998536-1e98-4016-98cb-2643a32dbc1c" providerId="ADAL" clId="{0A681423-535E-4592-9ABD-DC6D1AB4AE75}" dt="2021-11-07T13:31:27.230" v="4621" actId="1076"/>
          <ac:cxnSpMkLst>
            <pc:docMk/>
            <pc:sldMk cId="1836265209" sldId="269"/>
            <ac:cxnSpMk id="32" creationId="{2D5860A2-E037-46D9-974E-6716D2FB0EDB}"/>
          </ac:cxnSpMkLst>
        </pc:cxnChg>
        <pc:cxnChg chg="mod">
          <ac:chgData name="#TAN YI JIE JOEL#" userId="fa998536-1e98-4016-98cb-2643a32dbc1c" providerId="ADAL" clId="{0A681423-535E-4592-9ABD-DC6D1AB4AE75}" dt="2021-11-07T13:31:27.230" v="4621" actId="1076"/>
          <ac:cxnSpMkLst>
            <pc:docMk/>
            <pc:sldMk cId="1836265209" sldId="269"/>
            <ac:cxnSpMk id="37" creationId="{C615CB21-8589-42A3-9BD3-D3C244915BD7}"/>
          </ac:cxnSpMkLst>
        </pc:cxnChg>
        <pc:cxnChg chg="add del mod">
          <ac:chgData name="#TAN YI JIE JOEL#" userId="fa998536-1e98-4016-98cb-2643a32dbc1c" providerId="ADAL" clId="{0A681423-535E-4592-9ABD-DC6D1AB4AE75}" dt="2021-11-07T13:27:20.497" v="4528" actId="478"/>
          <ac:cxnSpMkLst>
            <pc:docMk/>
            <pc:sldMk cId="1836265209" sldId="269"/>
            <ac:cxnSpMk id="41" creationId="{8D43F6ED-0C51-4B83-A6AD-85017E44832C}"/>
          </ac:cxnSpMkLst>
        </pc:cxnChg>
        <pc:cxnChg chg="add del mod">
          <ac:chgData name="#TAN YI JIE JOEL#" userId="fa998536-1e98-4016-98cb-2643a32dbc1c" providerId="ADAL" clId="{0A681423-535E-4592-9ABD-DC6D1AB4AE75}" dt="2021-11-07T13:29:51.530" v="4573" actId="478"/>
          <ac:cxnSpMkLst>
            <pc:docMk/>
            <pc:sldMk cId="1836265209" sldId="269"/>
            <ac:cxnSpMk id="45" creationId="{8413045E-64B4-4C2F-A022-6109B3A70B7E}"/>
          </ac:cxnSpMkLst>
        </pc:cxnChg>
        <pc:cxnChg chg="mod">
          <ac:chgData name="#TAN YI JIE JOEL#" userId="fa998536-1e98-4016-98cb-2643a32dbc1c" providerId="ADAL" clId="{0A681423-535E-4592-9ABD-DC6D1AB4AE75}" dt="2021-11-07T13:31:27.230" v="4621" actId="1076"/>
          <ac:cxnSpMkLst>
            <pc:docMk/>
            <pc:sldMk cId="1836265209" sldId="269"/>
            <ac:cxnSpMk id="51" creationId="{456098B9-D805-4A3A-99C1-BA52B3FC8678}"/>
          </ac:cxnSpMkLst>
        </pc:cxnChg>
        <pc:cxnChg chg="mod">
          <ac:chgData name="#TAN YI JIE JOEL#" userId="fa998536-1e98-4016-98cb-2643a32dbc1c" providerId="ADAL" clId="{0A681423-535E-4592-9ABD-DC6D1AB4AE75}" dt="2021-11-07T13:31:27.230" v="4621" actId="1076"/>
          <ac:cxnSpMkLst>
            <pc:docMk/>
            <pc:sldMk cId="1836265209" sldId="269"/>
            <ac:cxnSpMk id="53" creationId="{35E71173-9017-4B09-A463-4533C4765258}"/>
          </ac:cxnSpMkLst>
        </pc:cxnChg>
        <pc:cxnChg chg="add del mod">
          <ac:chgData name="#TAN YI JIE JOEL#" userId="fa998536-1e98-4016-98cb-2643a32dbc1c" providerId="ADAL" clId="{0A681423-535E-4592-9ABD-DC6D1AB4AE75}" dt="2021-11-07T13:29:49.418" v="4572" actId="478"/>
          <ac:cxnSpMkLst>
            <pc:docMk/>
            <pc:sldMk cId="1836265209" sldId="269"/>
            <ac:cxnSpMk id="142" creationId="{B47A66AF-7EB9-455F-ADED-CAE478DA9D4F}"/>
          </ac:cxnSpMkLst>
        </pc:cxnChg>
        <pc:cxnChg chg="add del mod">
          <ac:chgData name="#TAN YI JIE JOEL#" userId="fa998536-1e98-4016-98cb-2643a32dbc1c" providerId="ADAL" clId="{0A681423-535E-4592-9ABD-DC6D1AB4AE75}" dt="2021-11-07T13:29:48.727" v="4571" actId="478"/>
          <ac:cxnSpMkLst>
            <pc:docMk/>
            <pc:sldMk cId="1836265209" sldId="269"/>
            <ac:cxnSpMk id="147" creationId="{BE69460D-BD1F-406C-9B38-77933276C3E6}"/>
          </ac:cxnSpMkLst>
        </pc:cxnChg>
        <pc:cxnChg chg="add del mod">
          <ac:chgData name="#TAN YI JIE JOEL#" userId="fa998536-1e98-4016-98cb-2643a32dbc1c" providerId="ADAL" clId="{0A681423-535E-4592-9ABD-DC6D1AB4AE75}" dt="2021-11-07T13:29:48.113" v="4570" actId="478"/>
          <ac:cxnSpMkLst>
            <pc:docMk/>
            <pc:sldMk cId="1836265209" sldId="269"/>
            <ac:cxnSpMk id="153" creationId="{EA720EBD-1B01-4AD1-A35D-2A27CF583FD3}"/>
          </ac:cxnSpMkLst>
        </pc:cxnChg>
        <pc:cxnChg chg="add del mod">
          <ac:chgData name="#TAN YI JIE JOEL#" userId="fa998536-1e98-4016-98cb-2643a32dbc1c" providerId="ADAL" clId="{0A681423-535E-4592-9ABD-DC6D1AB4AE75}" dt="2021-11-07T13:29:47.114" v="4569" actId="478"/>
          <ac:cxnSpMkLst>
            <pc:docMk/>
            <pc:sldMk cId="1836265209" sldId="269"/>
            <ac:cxnSpMk id="155" creationId="{7EFC6FCF-579F-4850-B904-F4B055714ED1}"/>
          </ac:cxnSpMkLst>
        </pc:cxnChg>
        <pc:cxnChg chg="mod">
          <ac:chgData name="#TAN YI JIE JOEL#" userId="fa998536-1e98-4016-98cb-2643a32dbc1c" providerId="ADAL" clId="{0A681423-535E-4592-9ABD-DC6D1AB4AE75}" dt="2021-11-07T13:49:57.108" v="4658"/>
          <ac:cxnSpMkLst>
            <pc:docMk/>
            <pc:sldMk cId="1836265209" sldId="269"/>
            <ac:cxnSpMk id="279" creationId="{39EA44F5-3087-4AD6-ABCA-E6537BDF33FC}"/>
          </ac:cxnSpMkLst>
        </pc:cxnChg>
        <pc:cxnChg chg="mod">
          <ac:chgData name="#TAN YI JIE JOEL#" userId="fa998536-1e98-4016-98cb-2643a32dbc1c" providerId="ADAL" clId="{0A681423-535E-4592-9ABD-DC6D1AB4AE75}" dt="2021-11-07T13:49:57.108" v="4658"/>
          <ac:cxnSpMkLst>
            <pc:docMk/>
            <pc:sldMk cId="1836265209" sldId="269"/>
            <ac:cxnSpMk id="280" creationId="{B14294F4-DF2D-48ED-9236-BF4E4F8703E7}"/>
          </ac:cxnSpMkLst>
        </pc:cxnChg>
        <pc:cxnChg chg="mod">
          <ac:chgData name="#TAN YI JIE JOEL#" userId="fa998536-1e98-4016-98cb-2643a32dbc1c" providerId="ADAL" clId="{0A681423-535E-4592-9ABD-DC6D1AB4AE75}" dt="2021-11-07T13:49:57.108" v="4658"/>
          <ac:cxnSpMkLst>
            <pc:docMk/>
            <pc:sldMk cId="1836265209" sldId="269"/>
            <ac:cxnSpMk id="281" creationId="{BEBC22F3-CDEF-4731-A218-7B7FAC3C2B7E}"/>
          </ac:cxnSpMkLst>
        </pc:cxnChg>
        <pc:cxnChg chg="mod">
          <ac:chgData name="#TAN YI JIE JOEL#" userId="fa998536-1e98-4016-98cb-2643a32dbc1c" providerId="ADAL" clId="{0A681423-535E-4592-9ABD-DC6D1AB4AE75}" dt="2021-11-07T13:49:57.108" v="4658"/>
          <ac:cxnSpMkLst>
            <pc:docMk/>
            <pc:sldMk cId="1836265209" sldId="269"/>
            <ac:cxnSpMk id="282" creationId="{7AB92792-F274-4933-A945-EE795FE26FF0}"/>
          </ac:cxnSpMkLst>
        </pc:cxnChg>
        <pc:cxnChg chg="mod">
          <ac:chgData name="#TAN YI JIE JOEL#" userId="fa998536-1e98-4016-98cb-2643a32dbc1c" providerId="ADAL" clId="{0A681423-535E-4592-9ABD-DC6D1AB4AE75}" dt="2021-11-07T13:49:57.108" v="4658"/>
          <ac:cxnSpMkLst>
            <pc:docMk/>
            <pc:sldMk cId="1836265209" sldId="269"/>
            <ac:cxnSpMk id="283" creationId="{8C2E076C-C7F3-4C02-96E8-5A6350CD9771}"/>
          </ac:cxnSpMkLst>
        </pc:cxnChg>
        <pc:cxnChg chg="mod">
          <ac:chgData name="#TAN YI JIE JOEL#" userId="fa998536-1e98-4016-98cb-2643a32dbc1c" providerId="ADAL" clId="{0A681423-535E-4592-9ABD-DC6D1AB4AE75}" dt="2021-11-07T13:49:57.108" v="4658"/>
          <ac:cxnSpMkLst>
            <pc:docMk/>
            <pc:sldMk cId="1836265209" sldId="269"/>
            <ac:cxnSpMk id="284" creationId="{26ABD325-3991-4461-AFF6-5CBA82677959}"/>
          </ac:cxnSpMkLst>
        </pc:cxnChg>
        <pc:cxnChg chg="mod">
          <ac:chgData name="#TAN YI JIE JOEL#" userId="fa998536-1e98-4016-98cb-2643a32dbc1c" providerId="ADAL" clId="{0A681423-535E-4592-9ABD-DC6D1AB4AE75}" dt="2021-11-07T13:49:57.108" v="4658"/>
          <ac:cxnSpMkLst>
            <pc:docMk/>
            <pc:sldMk cId="1836265209" sldId="269"/>
            <ac:cxnSpMk id="285" creationId="{DDD9D7B2-1F2F-416B-8EF0-33768330B8F6}"/>
          </ac:cxnSpMkLst>
        </pc:cxnChg>
        <pc:cxnChg chg="mod">
          <ac:chgData name="#TAN YI JIE JOEL#" userId="fa998536-1e98-4016-98cb-2643a32dbc1c" providerId="ADAL" clId="{0A681423-535E-4592-9ABD-DC6D1AB4AE75}" dt="2021-11-07T13:49:57.108" v="4658"/>
          <ac:cxnSpMkLst>
            <pc:docMk/>
            <pc:sldMk cId="1836265209" sldId="269"/>
            <ac:cxnSpMk id="286" creationId="{186670CF-60AE-40CB-9013-05A0EB4113E0}"/>
          </ac:cxnSpMkLst>
        </pc:cxnChg>
        <pc:cxnChg chg="mod">
          <ac:chgData name="#TAN YI JIE JOEL#" userId="fa998536-1e98-4016-98cb-2643a32dbc1c" providerId="ADAL" clId="{0A681423-535E-4592-9ABD-DC6D1AB4AE75}" dt="2021-11-07T13:49:57.108" v="4658"/>
          <ac:cxnSpMkLst>
            <pc:docMk/>
            <pc:sldMk cId="1836265209" sldId="269"/>
            <ac:cxnSpMk id="287" creationId="{57D6EF23-18D8-458D-9C2B-D78F2D80D99E}"/>
          </ac:cxnSpMkLst>
        </pc:cxnChg>
        <pc:cxnChg chg="mod">
          <ac:chgData name="#TAN YI JIE JOEL#" userId="fa998536-1e98-4016-98cb-2643a32dbc1c" providerId="ADAL" clId="{0A681423-535E-4592-9ABD-DC6D1AB4AE75}" dt="2021-11-07T13:49:57.108" v="4658"/>
          <ac:cxnSpMkLst>
            <pc:docMk/>
            <pc:sldMk cId="1836265209" sldId="269"/>
            <ac:cxnSpMk id="288" creationId="{6DEE8CEE-22A0-4A54-BAE5-9952E7EC05D6}"/>
          </ac:cxnSpMkLst>
        </pc:cxnChg>
        <pc:cxnChg chg="mod">
          <ac:chgData name="#TAN YI JIE JOEL#" userId="fa998536-1e98-4016-98cb-2643a32dbc1c" providerId="ADAL" clId="{0A681423-535E-4592-9ABD-DC6D1AB4AE75}" dt="2021-11-07T13:49:57.108" v="4658"/>
          <ac:cxnSpMkLst>
            <pc:docMk/>
            <pc:sldMk cId="1836265209" sldId="269"/>
            <ac:cxnSpMk id="292" creationId="{14DD4A06-572F-446E-AA7C-4600D118452F}"/>
          </ac:cxnSpMkLst>
        </pc:cxnChg>
        <pc:cxnChg chg="mod">
          <ac:chgData name="#TAN YI JIE JOEL#" userId="fa998536-1e98-4016-98cb-2643a32dbc1c" providerId="ADAL" clId="{0A681423-535E-4592-9ABD-DC6D1AB4AE75}" dt="2021-11-07T13:49:57.108" v="4658"/>
          <ac:cxnSpMkLst>
            <pc:docMk/>
            <pc:sldMk cId="1836265209" sldId="269"/>
            <ac:cxnSpMk id="293" creationId="{9DB4EA5D-16A1-401B-891A-615484A2197B}"/>
          </ac:cxnSpMkLst>
        </pc:cxnChg>
        <pc:cxnChg chg="mod">
          <ac:chgData name="#TAN YI JIE JOEL#" userId="fa998536-1e98-4016-98cb-2643a32dbc1c" providerId="ADAL" clId="{0A681423-535E-4592-9ABD-DC6D1AB4AE75}" dt="2021-11-07T13:49:57.108" v="4658"/>
          <ac:cxnSpMkLst>
            <pc:docMk/>
            <pc:sldMk cId="1836265209" sldId="269"/>
            <ac:cxnSpMk id="294" creationId="{0F485D34-55E3-4891-B480-8821EB52FE3D}"/>
          </ac:cxnSpMkLst>
        </pc:cxnChg>
        <pc:cxnChg chg="mod">
          <ac:chgData name="#TAN YI JIE JOEL#" userId="fa998536-1e98-4016-98cb-2643a32dbc1c" providerId="ADAL" clId="{0A681423-535E-4592-9ABD-DC6D1AB4AE75}" dt="2021-11-07T13:50:08.611" v="4662"/>
          <ac:cxnSpMkLst>
            <pc:docMk/>
            <pc:sldMk cId="1836265209" sldId="269"/>
            <ac:cxnSpMk id="399" creationId="{00379E18-D6F3-4D55-BB1E-AF2F3E7B830A}"/>
          </ac:cxnSpMkLst>
        </pc:cxnChg>
        <pc:cxnChg chg="mod">
          <ac:chgData name="#TAN YI JIE JOEL#" userId="fa998536-1e98-4016-98cb-2643a32dbc1c" providerId="ADAL" clId="{0A681423-535E-4592-9ABD-DC6D1AB4AE75}" dt="2021-11-07T13:50:08.611" v="4662"/>
          <ac:cxnSpMkLst>
            <pc:docMk/>
            <pc:sldMk cId="1836265209" sldId="269"/>
            <ac:cxnSpMk id="400" creationId="{623A0A28-DF58-428F-8151-8623127EA337}"/>
          </ac:cxnSpMkLst>
        </pc:cxnChg>
        <pc:cxnChg chg="mod">
          <ac:chgData name="#TAN YI JIE JOEL#" userId="fa998536-1e98-4016-98cb-2643a32dbc1c" providerId="ADAL" clId="{0A681423-535E-4592-9ABD-DC6D1AB4AE75}" dt="2021-11-07T13:50:08.611" v="4662"/>
          <ac:cxnSpMkLst>
            <pc:docMk/>
            <pc:sldMk cId="1836265209" sldId="269"/>
            <ac:cxnSpMk id="401" creationId="{9C085F88-4089-4A89-B152-D7FE8F77E7A7}"/>
          </ac:cxnSpMkLst>
        </pc:cxnChg>
        <pc:cxnChg chg="mod">
          <ac:chgData name="#TAN YI JIE JOEL#" userId="fa998536-1e98-4016-98cb-2643a32dbc1c" providerId="ADAL" clId="{0A681423-535E-4592-9ABD-DC6D1AB4AE75}" dt="2021-11-07T13:50:08.611" v="4662"/>
          <ac:cxnSpMkLst>
            <pc:docMk/>
            <pc:sldMk cId="1836265209" sldId="269"/>
            <ac:cxnSpMk id="402" creationId="{303CAC92-A132-4351-B2D0-C20F40BA840A}"/>
          </ac:cxnSpMkLst>
        </pc:cxnChg>
        <pc:cxnChg chg="mod">
          <ac:chgData name="#TAN YI JIE JOEL#" userId="fa998536-1e98-4016-98cb-2643a32dbc1c" providerId="ADAL" clId="{0A681423-535E-4592-9ABD-DC6D1AB4AE75}" dt="2021-11-07T13:50:08.611" v="4662"/>
          <ac:cxnSpMkLst>
            <pc:docMk/>
            <pc:sldMk cId="1836265209" sldId="269"/>
            <ac:cxnSpMk id="403" creationId="{D19C7CAE-0D6B-4D5B-927D-5DE46F172078}"/>
          </ac:cxnSpMkLst>
        </pc:cxnChg>
        <pc:cxnChg chg="mod">
          <ac:chgData name="#TAN YI JIE JOEL#" userId="fa998536-1e98-4016-98cb-2643a32dbc1c" providerId="ADAL" clId="{0A681423-535E-4592-9ABD-DC6D1AB4AE75}" dt="2021-11-07T13:50:08.611" v="4662"/>
          <ac:cxnSpMkLst>
            <pc:docMk/>
            <pc:sldMk cId="1836265209" sldId="269"/>
            <ac:cxnSpMk id="404" creationId="{BACEDE50-6A9E-4253-A4DF-DBB91CC6486A}"/>
          </ac:cxnSpMkLst>
        </pc:cxnChg>
        <pc:cxnChg chg="mod">
          <ac:chgData name="#TAN YI JIE JOEL#" userId="fa998536-1e98-4016-98cb-2643a32dbc1c" providerId="ADAL" clId="{0A681423-535E-4592-9ABD-DC6D1AB4AE75}" dt="2021-11-07T13:50:08.611" v="4662"/>
          <ac:cxnSpMkLst>
            <pc:docMk/>
            <pc:sldMk cId="1836265209" sldId="269"/>
            <ac:cxnSpMk id="405" creationId="{B07EE491-494D-4494-8BBD-01916AE62A88}"/>
          </ac:cxnSpMkLst>
        </pc:cxnChg>
        <pc:cxnChg chg="mod">
          <ac:chgData name="#TAN YI JIE JOEL#" userId="fa998536-1e98-4016-98cb-2643a32dbc1c" providerId="ADAL" clId="{0A681423-535E-4592-9ABD-DC6D1AB4AE75}" dt="2021-11-07T13:50:08.611" v="4662"/>
          <ac:cxnSpMkLst>
            <pc:docMk/>
            <pc:sldMk cId="1836265209" sldId="269"/>
            <ac:cxnSpMk id="406" creationId="{0A28BA9F-8903-41D2-9FA1-F0A5065A90C6}"/>
          </ac:cxnSpMkLst>
        </pc:cxnChg>
        <pc:cxnChg chg="mod">
          <ac:chgData name="#TAN YI JIE JOEL#" userId="fa998536-1e98-4016-98cb-2643a32dbc1c" providerId="ADAL" clId="{0A681423-535E-4592-9ABD-DC6D1AB4AE75}" dt="2021-11-07T13:50:08.611" v="4662"/>
          <ac:cxnSpMkLst>
            <pc:docMk/>
            <pc:sldMk cId="1836265209" sldId="269"/>
            <ac:cxnSpMk id="407" creationId="{39A2921B-515E-4CF3-8DE7-D4184107D2E9}"/>
          </ac:cxnSpMkLst>
        </pc:cxnChg>
        <pc:cxnChg chg="mod">
          <ac:chgData name="#TAN YI JIE JOEL#" userId="fa998536-1e98-4016-98cb-2643a32dbc1c" providerId="ADAL" clId="{0A681423-535E-4592-9ABD-DC6D1AB4AE75}" dt="2021-11-07T13:50:08.611" v="4662"/>
          <ac:cxnSpMkLst>
            <pc:docMk/>
            <pc:sldMk cId="1836265209" sldId="269"/>
            <ac:cxnSpMk id="408" creationId="{701A63FD-8F02-480D-B75E-65B3BACA0133}"/>
          </ac:cxnSpMkLst>
        </pc:cxnChg>
        <pc:cxnChg chg="mod">
          <ac:chgData name="#TAN YI JIE JOEL#" userId="fa998536-1e98-4016-98cb-2643a32dbc1c" providerId="ADAL" clId="{0A681423-535E-4592-9ABD-DC6D1AB4AE75}" dt="2021-11-07T13:50:08.611" v="4662"/>
          <ac:cxnSpMkLst>
            <pc:docMk/>
            <pc:sldMk cId="1836265209" sldId="269"/>
            <ac:cxnSpMk id="412" creationId="{5A678F10-07B6-4388-BD85-C35B0CF24392}"/>
          </ac:cxnSpMkLst>
        </pc:cxnChg>
        <pc:cxnChg chg="mod">
          <ac:chgData name="#TAN YI JIE JOEL#" userId="fa998536-1e98-4016-98cb-2643a32dbc1c" providerId="ADAL" clId="{0A681423-535E-4592-9ABD-DC6D1AB4AE75}" dt="2021-11-07T13:50:08.611" v="4662"/>
          <ac:cxnSpMkLst>
            <pc:docMk/>
            <pc:sldMk cId="1836265209" sldId="269"/>
            <ac:cxnSpMk id="413" creationId="{9407DA57-92EF-42C1-8124-FFD87E46FFCC}"/>
          </ac:cxnSpMkLst>
        </pc:cxnChg>
        <pc:cxnChg chg="mod">
          <ac:chgData name="#TAN YI JIE JOEL#" userId="fa998536-1e98-4016-98cb-2643a32dbc1c" providerId="ADAL" clId="{0A681423-535E-4592-9ABD-DC6D1AB4AE75}" dt="2021-11-07T13:50:08.611" v="4662"/>
          <ac:cxnSpMkLst>
            <pc:docMk/>
            <pc:sldMk cId="1836265209" sldId="269"/>
            <ac:cxnSpMk id="414" creationId="{97975682-1670-49B8-87E3-BD0059AA8DF8}"/>
          </ac:cxnSpMkLst>
        </pc:cxnChg>
        <pc:cxnChg chg="del mod">
          <ac:chgData name="#TAN YI JIE JOEL#" userId="fa998536-1e98-4016-98cb-2643a32dbc1c" providerId="ADAL" clId="{0A681423-535E-4592-9ABD-DC6D1AB4AE75}" dt="2021-11-07T13:11:18.212" v="4261" actId="478"/>
          <ac:cxnSpMkLst>
            <pc:docMk/>
            <pc:sldMk cId="1836265209" sldId="269"/>
            <ac:cxnSpMk id="1063" creationId="{B3446A10-9D73-41DA-A708-82D1D54082E7}"/>
          </ac:cxnSpMkLst>
        </pc:cxnChg>
      </pc:sldChg>
      <pc:sldChg chg="add del">
        <pc:chgData name="#TAN YI JIE JOEL#" userId="fa998536-1e98-4016-98cb-2643a32dbc1c" providerId="ADAL" clId="{0A681423-535E-4592-9ABD-DC6D1AB4AE75}" dt="2021-11-08T12:44:25.522" v="9497" actId="47"/>
        <pc:sldMkLst>
          <pc:docMk/>
          <pc:sldMk cId="3833496402" sldId="270"/>
        </pc:sldMkLst>
      </pc:sldChg>
      <pc:sldChg chg="addSp delSp modSp add mod delAnim modAnim">
        <pc:chgData name="#TAN YI JIE JOEL#" userId="fa998536-1e98-4016-98cb-2643a32dbc1c" providerId="ADAL" clId="{0A681423-535E-4592-9ABD-DC6D1AB4AE75}" dt="2021-11-08T15:08:58.652" v="10571" actId="20577"/>
        <pc:sldMkLst>
          <pc:docMk/>
          <pc:sldMk cId="3093372670" sldId="271"/>
        </pc:sldMkLst>
        <pc:spChg chg="mod topLvl">
          <ac:chgData name="#TAN YI JIE JOEL#" userId="fa998536-1e98-4016-98cb-2643a32dbc1c" providerId="ADAL" clId="{0A681423-535E-4592-9ABD-DC6D1AB4AE75}" dt="2021-11-08T05:59:04.480" v="6389" actId="165"/>
          <ac:spMkLst>
            <pc:docMk/>
            <pc:sldMk cId="3093372670" sldId="271"/>
            <ac:spMk id="2" creationId="{9DCD0A01-61EA-48D6-A798-1F485454EA3A}"/>
          </ac:spMkLst>
        </pc:spChg>
        <pc:spChg chg="mod topLvl">
          <ac:chgData name="#TAN YI JIE JOEL#" userId="fa998536-1e98-4016-98cb-2643a32dbc1c" providerId="ADAL" clId="{0A681423-535E-4592-9ABD-DC6D1AB4AE75}" dt="2021-11-08T05:58:26.639" v="6388" actId="165"/>
          <ac:spMkLst>
            <pc:docMk/>
            <pc:sldMk cId="3093372670" sldId="271"/>
            <ac:spMk id="18" creationId="{B64F47F1-0759-4565-9844-6881B0F40AB0}"/>
          </ac:spMkLst>
        </pc:spChg>
        <pc:spChg chg="mod topLvl">
          <ac:chgData name="#TAN YI JIE JOEL#" userId="fa998536-1e98-4016-98cb-2643a32dbc1c" providerId="ADAL" clId="{0A681423-535E-4592-9ABD-DC6D1AB4AE75}" dt="2021-11-08T05:58:26.639" v="6388" actId="165"/>
          <ac:spMkLst>
            <pc:docMk/>
            <pc:sldMk cId="3093372670" sldId="271"/>
            <ac:spMk id="19" creationId="{B8023F72-4F63-47A6-A6F2-59E29D0EEDB5}"/>
          </ac:spMkLst>
        </pc:spChg>
        <pc:spChg chg="mod topLvl">
          <ac:chgData name="#TAN YI JIE JOEL#" userId="fa998536-1e98-4016-98cb-2643a32dbc1c" providerId="ADAL" clId="{0A681423-535E-4592-9ABD-DC6D1AB4AE75}" dt="2021-11-08T05:58:26.639" v="6388" actId="165"/>
          <ac:spMkLst>
            <pc:docMk/>
            <pc:sldMk cId="3093372670" sldId="271"/>
            <ac:spMk id="20" creationId="{167E97C8-A2AA-4538-9880-A5323C590116}"/>
          </ac:spMkLst>
        </pc:spChg>
        <pc:spChg chg="mod topLvl">
          <ac:chgData name="#TAN YI JIE JOEL#" userId="fa998536-1e98-4016-98cb-2643a32dbc1c" providerId="ADAL" clId="{0A681423-535E-4592-9ABD-DC6D1AB4AE75}" dt="2021-11-08T05:58:26.639" v="6388" actId="165"/>
          <ac:spMkLst>
            <pc:docMk/>
            <pc:sldMk cId="3093372670" sldId="271"/>
            <ac:spMk id="27" creationId="{6BF66F54-60FE-4731-884E-CF04459B514C}"/>
          </ac:spMkLst>
        </pc:spChg>
        <pc:spChg chg="mod topLvl">
          <ac:chgData name="#TAN YI JIE JOEL#" userId="fa998536-1e98-4016-98cb-2643a32dbc1c" providerId="ADAL" clId="{0A681423-535E-4592-9ABD-DC6D1AB4AE75}" dt="2021-11-08T05:59:04.480" v="6389" actId="165"/>
          <ac:spMkLst>
            <pc:docMk/>
            <pc:sldMk cId="3093372670" sldId="271"/>
            <ac:spMk id="33" creationId="{193D68B7-0D10-40FC-B624-4CAF81FE60BD}"/>
          </ac:spMkLst>
        </pc:spChg>
        <pc:spChg chg="mod topLvl">
          <ac:chgData name="#TAN YI JIE JOEL#" userId="fa998536-1e98-4016-98cb-2643a32dbc1c" providerId="ADAL" clId="{0A681423-535E-4592-9ABD-DC6D1AB4AE75}" dt="2021-11-08T05:59:04.480" v="6389" actId="165"/>
          <ac:spMkLst>
            <pc:docMk/>
            <pc:sldMk cId="3093372670" sldId="271"/>
            <ac:spMk id="34" creationId="{6D0BD0A8-B6DA-41A3-8A6C-63B3CBBFC18B}"/>
          </ac:spMkLst>
        </pc:spChg>
        <pc:spChg chg="mod topLvl">
          <ac:chgData name="#TAN YI JIE JOEL#" userId="fa998536-1e98-4016-98cb-2643a32dbc1c" providerId="ADAL" clId="{0A681423-535E-4592-9ABD-DC6D1AB4AE75}" dt="2021-11-08T05:59:04.480" v="6389" actId="165"/>
          <ac:spMkLst>
            <pc:docMk/>
            <pc:sldMk cId="3093372670" sldId="271"/>
            <ac:spMk id="36" creationId="{A9234F17-4297-4A1F-8586-B8DF487E81C0}"/>
          </ac:spMkLst>
        </pc:spChg>
        <pc:spChg chg="add mod">
          <ac:chgData name="#TAN YI JIE JOEL#" userId="fa998536-1e98-4016-98cb-2643a32dbc1c" providerId="ADAL" clId="{0A681423-535E-4592-9ABD-DC6D1AB4AE75}" dt="2021-11-07T14:23:11.178" v="5238" actId="1076"/>
          <ac:spMkLst>
            <pc:docMk/>
            <pc:sldMk cId="3093372670" sldId="271"/>
            <ac:spMk id="42" creationId="{92A31780-0DD1-49A1-A628-F31896883172}"/>
          </ac:spMkLst>
        </pc:spChg>
        <pc:spChg chg="del">
          <ac:chgData name="#TAN YI JIE JOEL#" userId="fa998536-1e98-4016-98cb-2643a32dbc1c" providerId="ADAL" clId="{0A681423-535E-4592-9ABD-DC6D1AB4AE75}" dt="2021-11-07T14:19:33.716" v="5182" actId="478"/>
          <ac:spMkLst>
            <pc:docMk/>
            <pc:sldMk cId="3093372670" sldId="271"/>
            <ac:spMk id="50" creationId="{AA90EFE5-68CC-4C0D-8E67-7D630683E28D}"/>
          </ac:spMkLst>
        </pc:spChg>
        <pc:spChg chg="add del mod">
          <ac:chgData name="#TAN YI JIE JOEL#" userId="fa998536-1e98-4016-98cb-2643a32dbc1c" providerId="ADAL" clId="{0A681423-535E-4592-9ABD-DC6D1AB4AE75}" dt="2021-11-07T14:05:14.261" v="4898" actId="478"/>
          <ac:spMkLst>
            <pc:docMk/>
            <pc:sldMk cId="3093372670" sldId="271"/>
            <ac:spMk id="54" creationId="{B596764E-873D-40AB-A4F4-4E7C7305CAC3}"/>
          </ac:spMkLst>
        </pc:spChg>
        <pc:spChg chg="mod topLvl">
          <ac:chgData name="#TAN YI JIE JOEL#" userId="fa998536-1e98-4016-98cb-2643a32dbc1c" providerId="ADAL" clId="{0A681423-535E-4592-9ABD-DC6D1AB4AE75}" dt="2021-11-08T05:59:04.480" v="6389" actId="165"/>
          <ac:spMkLst>
            <pc:docMk/>
            <pc:sldMk cId="3093372670" sldId="271"/>
            <ac:spMk id="55" creationId="{AC9DF3C0-BD85-4406-BDEC-F1AD36D9C373}"/>
          </ac:spMkLst>
        </pc:spChg>
        <pc:spChg chg="add del mod topLvl">
          <ac:chgData name="#TAN YI JIE JOEL#" userId="fa998536-1e98-4016-98cb-2643a32dbc1c" providerId="ADAL" clId="{0A681423-535E-4592-9ABD-DC6D1AB4AE75}" dt="2021-11-08T05:58:26.639" v="6388" actId="165"/>
          <ac:spMkLst>
            <pc:docMk/>
            <pc:sldMk cId="3093372670" sldId="271"/>
            <ac:spMk id="57" creationId="{C15E7D2C-4F0D-4761-B229-F9239DE1F6EA}"/>
          </ac:spMkLst>
        </pc:spChg>
        <pc:spChg chg="del mod">
          <ac:chgData name="#TAN YI JIE JOEL#" userId="fa998536-1e98-4016-98cb-2643a32dbc1c" providerId="ADAL" clId="{0A681423-535E-4592-9ABD-DC6D1AB4AE75}" dt="2021-11-07T14:05:11.068" v="4896" actId="478"/>
          <ac:spMkLst>
            <pc:docMk/>
            <pc:sldMk cId="3093372670" sldId="271"/>
            <ac:spMk id="58" creationId="{5146B891-1B69-4494-8AA6-4D4921FFE66F}"/>
          </ac:spMkLst>
        </pc:spChg>
        <pc:spChg chg="add del mod topLvl">
          <ac:chgData name="#TAN YI JIE JOEL#" userId="fa998536-1e98-4016-98cb-2643a32dbc1c" providerId="ADAL" clId="{0A681423-535E-4592-9ABD-DC6D1AB4AE75}" dt="2021-11-08T05:58:26.639" v="6388" actId="165"/>
          <ac:spMkLst>
            <pc:docMk/>
            <pc:sldMk cId="3093372670" sldId="271"/>
            <ac:spMk id="59" creationId="{99EF3C3E-0AAA-4856-B517-D7BCE38F0F61}"/>
          </ac:spMkLst>
        </pc:spChg>
        <pc:spChg chg="mod topLvl">
          <ac:chgData name="#TAN YI JIE JOEL#" userId="fa998536-1e98-4016-98cb-2643a32dbc1c" providerId="ADAL" clId="{0A681423-535E-4592-9ABD-DC6D1AB4AE75}" dt="2021-11-08T05:59:04.480" v="6389" actId="165"/>
          <ac:spMkLst>
            <pc:docMk/>
            <pc:sldMk cId="3093372670" sldId="271"/>
            <ac:spMk id="61" creationId="{A0F69443-7110-4005-B22D-0250D50DDA65}"/>
          </ac:spMkLst>
        </pc:spChg>
        <pc:spChg chg="mod topLvl">
          <ac:chgData name="#TAN YI JIE JOEL#" userId="fa998536-1e98-4016-98cb-2643a32dbc1c" providerId="ADAL" clId="{0A681423-535E-4592-9ABD-DC6D1AB4AE75}" dt="2021-11-08T05:59:04.480" v="6389" actId="165"/>
          <ac:spMkLst>
            <pc:docMk/>
            <pc:sldMk cId="3093372670" sldId="271"/>
            <ac:spMk id="62" creationId="{95520B87-923A-4B79-83DB-2E0D8E240271}"/>
          </ac:spMkLst>
        </pc:spChg>
        <pc:spChg chg="mod topLvl">
          <ac:chgData name="#TAN YI JIE JOEL#" userId="fa998536-1e98-4016-98cb-2643a32dbc1c" providerId="ADAL" clId="{0A681423-535E-4592-9ABD-DC6D1AB4AE75}" dt="2021-11-08T05:59:04.480" v="6389" actId="165"/>
          <ac:spMkLst>
            <pc:docMk/>
            <pc:sldMk cId="3093372670" sldId="271"/>
            <ac:spMk id="65" creationId="{D28B3EEC-7DB7-4542-B438-C56C9D11295A}"/>
          </ac:spMkLst>
        </pc:spChg>
        <pc:spChg chg="mod topLvl">
          <ac:chgData name="#TAN YI JIE JOEL#" userId="fa998536-1e98-4016-98cb-2643a32dbc1c" providerId="ADAL" clId="{0A681423-535E-4592-9ABD-DC6D1AB4AE75}" dt="2021-11-08T05:59:04.480" v="6389" actId="165"/>
          <ac:spMkLst>
            <pc:docMk/>
            <pc:sldMk cId="3093372670" sldId="271"/>
            <ac:spMk id="66" creationId="{464FFFF2-62CC-4359-B4E6-78CC7211AE92}"/>
          </ac:spMkLst>
        </pc:spChg>
        <pc:spChg chg="mod topLvl">
          <ac:chgData name="#TAN YI JIE JOEL#" userId="fa998536-1e98-4016-98cb-2643a32dbc1c" providerId="ADAL" clId="{0A681423-535E-4592-9ABD-DC6D1AB4AE75}" dt="2021-11-08T05:58:26.639" v="6388" actId="165"/>
          <ac:spMkLst>
            <pc:docMk/>
            <pc:sldMk cId="3093372670" sldId="271"/>
            <ac:spMk id="69" creationId="{85FB5FB8-B283-4125-A3E6-6C32CD107FD9}"/>
          </ac:spMkLst>
        </pc:spChg>
        <pc:spChg chg="mod topLvl">
          <ac:chgData name="#TAN YI JIE JOEL#" userId="fa998536-1e98-4016-98cb-2643a32dbc1c" providerId="ADAL" clId="{0A681423-535E-4592-9ABD-DC6D1AB4AE75}" dt="2021-11-08T05:59:04.480" v="6389" actId="165"/>
          <ac:spMkLst>
            <pc:docMk/>
            <pc:sldMk cId="3093372670" sldId="271"/>
            <ac:spMk id="74" creationId="{7843C086-CB3A-4FD5-8E88-277864E277D3}"/>
          </ac:spMkLst>
        </pc:spChg>
        <pc:spChg chg="mod topLvl">
          <ac:chgData name="#TAN YI JIE JOEL#" userId="fa998536-1e98-4016-98cb-2643a32dbc1c" providerId="ADAL" clId="{0A681423-535E-4592-9ABD-DC6D1AB4AE75}" dt="2021-11-08T05:59:04.480" v="6389" actId="165"/>
          <ac:spMkLst>
            <pc:docMk/>
            <pc:sldMk cId="3093372670" sldId="271"/>
            <ac:spMk id="75" creationId="{62EA21F0-3CE0-4F76-BE4B-96146620D1BF}"/>
          </ac:spMkLst>
        </pc:spChg>
        <pc:spChg chg="mod topLvl">
          <ac:chgData name="#TAN YI JIE JOEL#" userId="fa998536-1e98-4016-98cb-2643a32dbc1c" providerId="ADAL" clId="{0A681423-535E-4592-9ABD-DC6D1AB4AE75}" dt="2021-11-08T10:29:09.690" v="8878" actId="1035"/>
          <ac:spMkLst>
            <pc:docMk/>
            <pc:sldMk cId="3093372670" sldId="271"/>
            <ac:spMk id="77" creationId="{F3686187-46C1-4492-8010-E6C2540098ED}"/>
          </ac:spMkLst>
        </pc:spChg>
        <pc:spChg chg="mod topLvl">
          <ac:chgData name="#TAN YI JIE JOEL#" userId="fa998536-1e98-4016-98cb-2643a32dbc1c" providerId="ADAL" clId="{0A681423-535E-4592-9ABD-DC6D1AB4AE75}" dt="2021-11-08T05:59:50.051" v="6390" actId="164"/>
          <ac:spMkLst>
            <pc:docMk/>
            <pc:sldMk cId="3093372670" sldId="271"/>
            <ac:spMk id="79" creationId="{72C3749C-ADAD-4B87-A787-4544BDE5C0AD}"/>
          </ac:spMkLst>
        </pc:spChg>
        <pc:spChg chg="del">
          <ac:chgData name="#TAN YI JIE JOEL#" userId="fa998536-1e98-4016-98cb-2643a32dbc1c" providerId="ADAL" clId="{0A681423-535E-4592-9ABD-DC6D1AB4AE75}" dt="2021-11-07T13:59:49.189" v="4732" actId="478"/>
          <ac:spMkLst>
            <pc:docMk/>
            <pc:sldMk cId="3093372670" sldId="271"/>
            <ac:spMk id="80" creationId="{A68ABA38-32E0-4C51-ADBD-10D0FD876ACD}"/>
          </ac:spMkLst>
        </pc:spChg>
        <pc:spChg chg="del mod">
          <ac:chgData name="#TAN YI JIE JOEL#" userId="fa998536-1e98-4016-98cb-2643a32dbc1c" providerId="ADAL" clId="{0A681423-535E-4592-9ABD-DC6D1AB4AE75}" dt="2021-11-07T13:59:48.005" v="4731" actId="478"/>
          <ac:spMkLst>
            <pc:docMk/>
            <pc:sldMk cId="3093372670" sldId="271"/>
            <ac:spMk id="81" creationId="{ED7B3CD0-FABC-44E5-BAC7-4890EC7690CD}"/>
          </ac:spMkLst>
        </pc:spChg>
        <pc:spChg chg="mod">
          <ac:chgData name="#TAN YI JIE JOEL#" userId="fa998536-1e98-4016-98cb-2643a32dbc1c" providerId="ADAL" clId="{0A681423-535E-4592-9ABD-DC6D1AB4AE75}" dt="2021-11-08T05:58:26.639" v="6388" actId="165"/>
          <ac:spMkLst>
            <pc:docMk/>
            <pc:sldMk cId="3093372670" sldId="271"/>
            <ac:spMk id="85" creationId="{2652B819-4910-4C42-BD3C-809AEE8B6C11}"/>
          </ac:spMkLst>
        </pc:spChg>
        <pc:spChg chg="mod topLvl">
          <ac:chgData name="#TAN YI JIE JOEL#" userId="fa998536-1e98-4016-98cb-2643a32dbc1c" providerId="ADAL" clId="{0A681423-535E-4592-9ABD-DC6D1AB4AE75}" dt="2021-11-08T05:58:26.639" v="6388" actId="165"/>
          <ac:spMkLst>
            <pc:docMk/>
            <pc:sldMk cId="3093372670" sldId="271"/>
            <ac:spMk id="88" creationId="{CD21379D-8E4C-4819-9882-A63F35FFD335}"/>
          </ac:spMkLst>
        </pc:spChg>
        <pc:spChg chg="mod topLvl">
          <ac:chgData name="#TAN YI JIE JOEL#" userId="fa998536-1e98-4016-98cb-2643a32dbc1c" providerId="ADAL" clId="{0A681423-535E-4592-9ABD-DC6D1AB4AE75}" dt="2021-11-08T05:58:26.639" v="6388" actId="165"/>
          <ac:spMkLst>
            <pc:docMk/>
            <pc:sldMk cId="3093372670" sldId="271"/>
            <ac:spMk id="91" creationId="{1EBC77D2-2A72-4605-8262-11BD0A1E4AF9}"/>
          </ac:spMkLst>
        </pc:spChg>
        <pc:spChg chg="mod topLvl">
          <ac:chgData name="#TAN YI JIE JOEL#" userId="fa998536-1e98-4016-98cb-2643a32dbc1c" providerId="ADAL" clId="{0A681423-535E-4592-9ABD-DC6D1AB4AE75}" dt="2021-11-08T05:58:26.639" v="6388" actId="165"/>
          <ac:spMkLst>
            <pc:docMk/>
            <pc:sldMk cId="3093372670" sldId="271"/>
            <ac:spMk id="107" creationId="{50FB1E62-7A6B-4946-8FDD-3465F007E094}"/>
          </ac:spMkLst>
        </pc:spChg>
        <pc:spChg chg="mod topLvl">
          <ac:chgData name="#TAN YI JIE JOEL#" userId="fa998536-1e98-4016-98cb-2643a32dbc1c" providerId="ADAL" clId="{0A681423-535E-4592-9ABD-DC6D1AB4AE75}" dt="2021-11-08T05:58:26.639" v="6388" actId="165"/>
          <ac:spMkLst>
            <pc:docMk/>
            <pc:sldMk cId="3093372670" sldId="271"/>
            <ac:spMk id="110" creationId="{ED9F265A-17A0-4709-8D3C-4F45CF3E3632}"/>
          </ac:spMkLst>
        </pc:spChg>
        <pc:spChg chg="add mod">
          <ac:chgData name="#TAN YI JIE JOEL#" userId="fa998536-1e98-4016-98cb-2643a32dbc1c" providerId="ADAL" clId="{0A681423-535E-4592-9ABD-DC6D1AB4AE75}" dt="2021-11-07T14:29:59.978" v="5239" actId="1076"/>
          <ac:spMkLst>
            <pc:docMk/>
            <pc:sldMk cId="3093372670" sldId="271"/>
            <ac:spMk id="129" creationId="{870154C5-94D4-40DB-91AD-8CCDCED3711C}"/>
          </ac:spMkLst>
        </pc:spChg>
        <pc:spChg chg="add mod">
          <ac:chgData name="#TAN YI JIE JOEL#" userId="fa998536-1e98-4016-98cb-2643a32dbc1c" providerId="ADAL" clId="{0A681423-535E-4592-9ABD-DC6D1AB4AE75}" dt="2021-11-08T11:57:40.118" v="8886" actId="164"/>
          <ac:spMkLst>
            <pc:docMk/>
            <pc:sldMk cId="3093372670" sldId="271"/>
            <ac:spMk id="130" creationId="{597538CE-B1B3-4910-BC2E-92DB5DD0AF67}"/>
          </ac:spMkLst>
        </pc:spChg>
        <pc:spChg chg="add mod">
          <ac:chgData name="#TAN YI JIE JOEL#" userId="fa998536-1e98-4016-98cb-2643a32dbc1c" providerId="ADAL" clId="{0A681423-535E-4592-9ABD-DC6D1AB4AE75}" dt="2021-11-07T14:05:31.186" v="4902" actId="1076"/>
          <ac:spMkLst>
            <pc:docMk/>
            <pc:sldMk cId="3093372670" sldId="271"/>
            <ac:spMk id="134" creationId="{3B39866B-57F1-4F57-B80A-0946DD2A0C2D}"/>
          </ac:spMkLst>
        </pc:spChg>
        <pc:spChg chg="add del mod">
          <ac:chgData name="#TAN YI JIE JOEL#" userId="fa998536-1e98-4016-98cb-2643a32dbc1c" providerId="ADAL" clId="{0A681423-535E-4592-9ABD-DC6D1AB4AE75}" dt="2021-11-07T14:09:00.891" v="5015" actId="478"/>
          <ac:spMkLst>
            <pc:docMk/>
            <pc:sldMk cId="3093372670" sldId="271"/>
            <ac:spMk id="136" creationId="{07993BCE-061C-4488-A731-BC61EED733B0}"/>
          </ac:spMkLst>
        </pc:spChg>
        <pc:spChg chg="add del mod">
          <ac:chgData name="#TAN YI JIE JOEL#" userId="fa998536-1e98-4016-98cb-2643a32dbc1c" providerId="ADAL" clId="{0A681423-535E-4592-9ABD-DC6D1AB4AE75}" dt="2021-11-07T14:08:59.955" v="5014" actId="478"/>
          <ac:spMkLst>
            <pc:docMk/>
            <pc:sldMk cId="3093372670" sldId="271"/>
            <ac:spMk id="137" creationId="{1CC310F0-529D-4DD3-AD49-BC57D347F673}"/>
          </ac:spMkLst>
        </pc:spChg>
        <pc:spChg chg="add mod">
          <ac:chgData name="#TAN YI JIE JOEL#" userId="fa998536-1e98-4016-98cb-2643a32dbc1c" providerId="ADAL" clId="{0A681423-535E-4592-9ABD-DC6D1AB4AE75}" dt="2021-11-08T05:59:50.051" v="6390" actId="164"/>
          <ac:spMkLst>
            <pc:docMk/>
            <pc:sldMk cId="3093372670" sldId="271"/>
            <ac:spMk id="138" creationId="{1B7AA27D-908F-49B2-A425-892036934297}"/>
          </ac:spMkLst>
        </pc:spChg>
        <pc:spChg chg="add mod">
          <ac:chgData name="#TAN YI JIE JOEL#" userId="fa998536-1e98-4016-98cb-2643a32dbc1c" providerId="ADAL" clId="{0A681423-535E-4592-9ABD-DC6D1AB4AE75}" dt="2021-11-08T05:59:50.051" v="6390" actId="164"/>
          <ac:spMkLst>
            <pc:docMk/>
            <pc:sldMk cId="3093372670" sldId="271"/>
            <ac:spMk id="145" creationId="{121B0C2A-F5F9-4CEF-96B1-55921529EBF9}"/>
          </ac:spMkLst>
        </pc:spChg>
        <pc:spChg chg="add mod">
          <ac:chgData name="#TAN YI JIE JOEL#" userId="fa998536-1e98-4016-98cb-2643a32dbc1c" providerId="ADAL" clId="{0A681423-535E-4592-9ABD-DC6D1AB4AE75}" dt="2021-11-08T05:59:50.051" v="6390" actId="164"/>
          <ac:spMkLst>
            <pc:docMk/>
            <pc:sldMk cId="3093372670" sldId="271"/>
            <ac:spMk id="146" creationId="{6B56B11A-E66F-44C1-AEAD-7446281FFB0D}"/>
          </ac:spMkLst>
        </pc:spChg>
        <pc:spChg chg="add mod">
          <ac:chgData name="#TAN YI JIE JOEL#" userId="fa998536-1e98-4016-98cb-2643a32dbc1c" providerId="ADAL" clId="{0A681423-535E-4592-9ABD-DC6D1AB4AE75}" dt="2021-11-07T14:22:31.365" v="5226" actId="164"/>
          <ac:spMkLst>
            <pc:docMk/>
            <pc:sldMk cId="3093372670" sldId="271"/>
            <ac:spMk id="150" creationId="{BB2F5658-DEBC-4DFF-9C04-D4690E5736B3}"/>
          </ac:spMkLst>
        </pc:spChg>
        <pc:spChg chg="add mod">
          <ac:chgData name="#TAN YI JIE JOEL#" userId="fa998536-1e98-4016-98cb-2643a32dbc1c" providerId="ADAL" clId="{0A681423-535E-4592-9ABD-DC6D1AB4AE75}" dt="2021-11-07T15:50:45.436" v="5242"/>
          <ac:spMkLst>
            <pc:docMk/>
            <pc:sldMk cId="3093372670" sldId="271"/>
            <ac:spMk id="153" creationId="{1A94B87F-2C4A-4A97-B4CE-B93BD94EE135}"/>
          </ac:spMkLst>
        </pc:spChg>
        <pc:spChg chg="add mod">
          <ac:chgData name="#TAN YI JIE JOEL#" userId="fa998536-1e98-4016-98cb-2643a32dbc1c" providerId="ADAL" clId="{0A681423-535E-4592-9ABD-DC6D1AB4AE75}" dt="2021-11-07T15:50:54.529" v="5246" actId="1076"/>
          <ac:spMkLst>
            <pc:docMk/>
            <pc:sldMk cId="3093372670" sldId="271"/>
            <ac:spMk id="154" creationId="{89B963AB-4132-4C52-92C9-0C5107C8D99C}"/>
          </ac:spMkLst>
        </pc:spChg>
        <pc:spChg chg="add mod">
          <ac:chgData name="#TAN YI JIE JOEL#" userId="fa998536-1e98-4016-98cb-2643a32dbc1c" providerId="ADAL" clId="{0A681423-535E-4592-9ABD-DC6D1AB4AE75}" dt="2021-11-07T15:50:59.440" v="5248" actId="1076"/>
          <ac:spMkLst>
            <pc:docMk/>
            <pc:sldMk cId="3093372670" sldId="271"/>
            <ac:spMk id="155" creationId="{8C463DC9-4936-415A-8A63-912DD749C83E}"/>
          </ac:spMkLst>
        </pc:spChg>
        <pc:spChg chg="add mod">
          <ac:chgData name="#TAN YI JIE JOEL#" userId="fa998536-1e98-4016-98cb-2643a32dbc1c" providerId="ADAL" clId="{0A681423-535E-4592-9ABD-DC6D1AB4AE75}" dt="2021-11-07T15:51:04.712" v="5250" actId="1076"/>
          <ac:spMkLst>
            <pc:docMk/>
            <pc:sldMk cId="3093372670" sldId="271"/>
            <ac:spMk id="156" creationId="{59457BBB-9C82-41CE-8CD9-2D7C58585A38}"/>
          </ac:spMkLst>
        </pc:spChg>
        <pc:spChg chg="add mod">
          <ac:chgData name="#TAN YI JIE JOEL#" userId="fa998536-1e98-4016-98cb-2643a32dbc1c" providerId="ADAL" clId="{0A681423-535E-4592-9ABD-DC6D1AB4AE75}" dt="2021-11-07T15:51:11.447" v="5254" actId="1076"/>
          <ac:spMkLst>
            <pc:docMk/>
            <pc:sldMk cId="3093372670" sldId="271"/>
            <ac:spMk id="157" creationId="{890BEF27-4494-4CF3-9A7F-B559F8254037}"/>
          </ac:spMkLst>
        </pc:spChg>
        <pc:spChg chg="add mod">
          <ac:chgData name="#TAN YI JIE JOEL#" userId="fa998536-1e98-4016-98cb-2643a32dbc1c" providerId="ADAL" clId="{0A681423-535E-4592-9ABD-DC6D1AB4AE75}" dt="2021-11-07T19:20:00.774" v="5557" actId="1076"/>
          <ac:spMkLst>
            <pc:docMk/>
            <pc:sldMk cId="3093372670" sldId="271"/>
            <ac:spMk id="158" creationId="{105E4B55-AD66-4CAD-B643-AD04020103A9}"/>
          </ac:spMkLst>
        </pc:spChg>
        <pc:spChg chg="add mod">
          <ac:chgData name="#TAN YI JIE JOEL#" userId="fa998536-1e98-4016-98cb-2643a32dbc1c" providerId="ADAL" clId="{0A681423-535E-4592-9ABD-DC6D1AB4AE75}" dt="2021-11-07T15:51:41.136" v="5268" actId="1076"/>
          <ac:spMkLst>
            <pc:docMk/>
            <pc:sldMk cId="3093372670" sldId="271"/>
            <ac:spMk id="159" creationId="{B2FA721D-6F8E-4CE7-8472-3164E323A778}"/>
          </ac:spMkLst>
        </pc:spChg>
        <pc:spChg chg="add mod">
          <ac:chgData name="#TAN YI JIE JOEL#" userId="fa998536-1e98-4016-98cb-2643a32dbc1c" providerId="ADAL" clId="{0A681423-535E-4592-9ABD-DC6D1AB4AE75}" dt="2021-11-07T15:51:44.152" v="5269" actId="1076"/>
          <ac:spMkLst>
            <pc:docMk/>
            <pc:sldMk cId="3093372670" sldId="271"/>
            <ac:spMk id="160" creationId="{2926777F-D39D-4A8B-ACF3-D22B50668131}"/>
          </ac:spMkLst>
        </pc:spChg>
        <pc:spChg chg="add mod">
          <ac:chgData name="#TAN YI JIE JOEL#" userId="fa998536-1e98-4016-98cb-2643a32dbc1c" providerId="ADAL" clId="{0A681423-535E-4592-9ABD-DC6D1AB4AE75}" dt="2021-11-07T15:51:49.392" v="5272" actId="688"/>
          <ac:spMkLst>
            <pc:docMk/>
            <pc:sldMk cId="3093372670" sldId="271"/>
            <ac:spMk id="161" creationId="{92472F08-FCD0-4F20-A009-6A089DC3F248}"/>
          </ac:spMkLst>
        </pc:spChg>
        <pc:spChg chg="add mod">
          <ac:chgData name="#TAN YI JIE JOEL#" userId="fa998536-1e98-4016-98cb-2643a32dbc1c" providerId="ADAL" clId="{0A681423-535E-4592-9ABD-DC6D1AB4AE75}" dt="2021-11-07T15:51:53.808" v="5275" actId="688"/>
          <ac:spMkLst>
            <pc:docMk/>
            <pc:sldMk cId="3093372670" sldId="271"/>
            <ac:spMk id="162" creationId="{E3AA0260-485E-45BC-AA8B-9E7A01F75C06}"/>
          </ac:spMkLst>
        </pc:spChg>
        <pc:spChg chg="add mod">
          <ac:chgData name="#TAN YI JIE JOEL#" userId="fa998536-1e98-4016-98cb-2643a32dbc1c" providerId="ADAL" clId="{0A681423-535E-4592-9ABD-DC6D1AB4AE75}" dt="2021-11-07T15:52:01.168" v="5279" actId="1076"/>
          <ac:spMkLst>
            <pc:docMk/>
            <pc:sldMk cId="3093372670" sldId="271"/>
            <ac:spMk id="163" creationId="{8AF8AF34-98F8-4005-A135-FB033C8FFB3D}"/>
          </ac:spMkLst>
        </pc:spChg>
        <pc:spChg chg="add mod">
          <ac:chgData name="#TAN YI JIE JOEL#" userId="fa998536-1e98-4016-98cb-2643a32dbc1c" providerId="ADAL" clId="{0A681423-535E-4592-9ABD-DC6D1AB4AE75}" dt="2021-11-07T15:52:07.656" v="5283" actId="1076"/>
          <ac:spMkLst>
            <pc:docMk/>
            <pc:sldMk cId="3093372670" sldId="271"/>
            <ac:spMk id="164" creationId="{65F7A463-3FDD-4129-942F-3568BA4D8B6C}"/>
          </ac:spMkLst>
        </pc:spChg>
        <pc:spChg chg="add mod">
          <ac:chgData name="#TAN YI JIE JOEL#" userId="fa998536-1e98-4016-98cb-2643a32dbc1c" providerId="ADAL" clId="{0A681423-535E-4592-9ABD-DC6D1AB4AE75}" dt="2021-11-07T15:53:17.607" v="5293" actId="1076"/>
          <ac:spMkLst>
            <pc:docMk/>
            <pc:sldMk cId="3093372670" sldId="271"/>
            <ac:spMk id="165" creationId="{80D633D5-0292-4B09-A4DF-39945C2C4EF4}"/>
          </ac:spMkLst>
        </pc:spChg>
        <pc:spChg chg="add mod">
          <ac:chgData name="#TAN YI JIE JOEL#" userId="fa998536-1e98-4016-98cb-2643a32dbc1c" providerId="ADAL" clId="{0A681423-535E-4592-9ABD-DC6D1AB4AE75}" dt="2021-11-07T15:52:16.959" v="5289" actId="1076"/>
          <ac:spMkLst>
            <pc:docMk/>
            <pc:sldMk cId="3093372670" sldId="271"/>
            <ac:spMk id="166" creationId="{FD4E1535-9524-46F7-ADBD-F86602406160}"/>
          </ac:spMkLst>
        </pc:spChg>
        <pc:spChg chg="add mod">
          <ac:chgData name="#TAN YI JIE JOEL#" userId="fa998536-1e98-4016-98cb-2643a32dbc1c" providerId="ADAL" clId="{0A681423-535E-4592-9ABD-DC6D1AB4AE75}" dt="2021-11-07T15:52:20.480" v="5291" actId="1076"/>
          <ac:spMkLst>
            <pc:docMk/>
            <pc:sldMk cId="3093372670" sldId="271"/>
            <ac:spMk id="167" creationId="{F6FA939A-986B-4F67-8053-B17A7246CF6C}"/>
          </ac:spMkLst>
        </pc:spChg>
        <pc:spChg chg="add mod">
          <ac:chgData name="#TAN YI JIE JOEL#" userId="fa998536-1e98-4016-98cb-2643a32dbc1c" providerId="ADAL" clId="{0A681423-535E-4592-9ABD-DC6D1AB4AE75}" dt="2021-11-07T19:07:47.435" v="5333" actId="1076"/>
          <ac:spMkLst>
            <pc:docMk/>
            <pc:sldMk cId="3093372670" sldId="271"/>
            <ac:spMk id="168" creationId="{A09432B9-9C1A-41B7-A525-BB10C9E61642}"/>
          </ac:spMkLst>
        </pc:spChg>
        <pc:spChg chg="add mod">
          <ac:chgData name="#TAN YI JIE JOEL#" userId="fa998536-1e98-4016-98cb-2643a32dbc1c" providerId="ADAL" clId="{0A681423-535E-4592-9ABD-DC6D1AB4AE75}" dt="2021-11-07T19:07:53.068" v="5335" actId="1076"/>
          <ac:spMkLst>
            <pc:docMk/>
            <pc:sldMk cId="3093372670" sldId="271"/>
            <ac:spMk id="169" creationId="{88161950-0513-4E8D-A440-364901F85926}"/>
          </ac:spMkLst>
        </pc:spChg>
        <pc:spChg chg="add mod">
          <ac:chgData name="#TAN YI JIE JOEL#" userId="fa998536-1e98-4016-98cb-2643a32dbc1c" providerId="ADAL" clId="{0A681423-535E-4592-9ABD-DC6D1AB4AE75}" dt="2021-11-07T19:07:59.451" v="5338" actId="1076"/>
          <ac:spMkLst>
            <pc:docMk/>
            <pc:sldMk cId="3093372670" sldId="271"/>
            <ac:spMk id="170" creationId="{DD428DC5-36A1-48FD-829B-FC2AE90B6530}"/>
          </ac:spMkLst>
        </pc:spChg>
        <pc:spChg chg="add mod">
          <ac:chgData name="#TAN YI JIE JOEL#" userId="fa998536-1e98-4016-98cb-2643a32dbc1c" providerId="ADAL" clId="{0A681423-535E-4592-9ABD-DC6D1AB4AE75}" dt="2021-11-07T19:08:02.899" v="5341" actId="688"/>
          <ac:spMkLst>
            <pc:docMk/>
            <pc:sldMk cId="3093372670" sldId="271"/>
            <ac:spMk id="171" creationId="{39829D26-FAFA-4047-9035-452E786880D0}"/>
          </ac:spMkLst>
        </pc:spChg>
        <pc:spChg chg="add mod">
          <ac:chgData name="#TAN YI JIE JOEL#" userId="fa998536-1e98-4016-98cb-2643a32dbc1c" providerId="ADAL" clId="{0A681423-535E-4592-9ABD-DC6D1AB4AE75}" dt="2021-11-07T19:08:13.307" v="5346" actId="1076"/>
          <ac:spMkLst>
            <pc:docMk/>
            <pc:sldMk cId="3093372670" sldId="271"/>
            <ac:spMk id="172" creationId="{22C73614-FA9C-4203-B9F5-F1A2B6E9E1A0}"/>
          </ac:spMkLst>
        </pc:spChg>
        <pc:spChg chg="add mod">
          <ac:chgData name="#TAN YI JIE JOEL#" userId="fa998536-1e98-4016-98cb-2643a32dbc1c" providerId="ADAL" clId="{0A681423-535E-4592-9ABD-DC6D1AB4AE75}" dt="2021-11-07T19:08:18.204" v="5348" actId="1076"/>
          <ac:spMkLst>
            <pc:docMk/>
            <pc:sldMk cId="3093372670" sldId="271"/>
            <ac:spMk id="173" creationId="{0E79DF18-DD4C-4375-A3DD-5A63F42B7391}"/>
          </ac:spMkLst>
        </pc:spChg>
        <pc:spChg chg="add mod">
          <ac:chgData name="#TAN YI JIE JOEL#" userId="fa998536-1e98-4016-98cb-2643a32dbc1c" providerId="ADAL" clId="{0A681423-535E-4592-9ABD-DC6D1AB4AE75}" dt="2021-11-07T19:08:25.819" v="5351" actId="688"/>
          <ac:spMkLst>
            <pc:docMk/>
            <pc:sldMk cId="3093372670" sldId="271"/>
            <ac:spMk id="175" creationId="{4A82F126-6B8D-4AA5-9D50-E5633F780402}"/>
          </ac:spMkLst>
        </pc:spChg>
        <pc:spChg chg="add mod">
          <ac:chgData name="#TAN YI JIE JOEL#" userId="fa998536-1e98-4016-98cb-2643a32dbc1c" providerId="ADAL" clId="{0A681423-535E-4592-9ABD-DC6D1AB4AE75}" dt="2021-11-07T19:08:41.948" v="5353" actId="1076"/>
          <ac:spMkLst>
            <pc:docMk/>
            <pc:sldMk cId="3093372670" sldId="271"/>
            <ac:spMk id="181" creationId="{15639B16-F348-4671-81DB-20334B8379C6}"/>
          </ac:spMkLst>
        </pc:spChg>
        <pc:spChg chg="add mod">
          <ac:chgData name="#TAN YI JIE JOEL#" userId="fa998536-1e98-4016-98cb-2643a32dbc1c" providerId="ADAL" clId="{0A681423-535E-4592-9ABD-DC6D1AB4AE75}" dt="2021-11-07T19:08:48.875" v="5357" actId="1076"/>
          <ac:spMkLst>
            <pc:docMk/>
            <pc:sldMk cId="3093372670" sldId="271"/>
            <ac:spMk id="185" creationId="{4C949E2C-B644-4FB8-A1C6-F188E5393289}"/>
          </ac:spMkLst>
        </pc:spChg>
        <pc:spChg chg="add mod">
          <ac:chgData name="#TAN YI JIE JOEL#" userId="fa998536-1e98-4016-98cb-2643a32dbc1c" providerId="ADAL" clId="{0A681423-535E-4592-9ABD-DC6D1AB4AE75}" dt="2021-11-07T19:08:55.843" v="5361" actId="1076"/>
          <ac:spMkLst>
            <pc:docMk/>
            <pc:sldMk cId="3093372670" sldId="271"/>
            <ac:spMk id="186" creationId="{0E6387C8-6D3B-4CAE-816E-A740A2D9F4A9}"/>
          </ac:spMkLst>
        </pc:spChg>
        <pc:spChg chg="add mod">
          <ac:chgData name="#TAN YI JIE JOEL#" userId="fa998536-1e98-4016-98cb-2643a32dbc1c" providerId="ADAL" clId="{0A681423-535E-4592-9ABD-DC6D1AB4AE75}" dt="2021-11-07T19:08:59.827" v="5364" actId="688"/>
          <ac:spMkLst>
            <pc:docMk/>
            <pc:sldMk cId="3093372670" sldId="271"/>
            <ac:spMk id="187" creationId="{0EEB3D43-5419-4FAC-ADBE-AE9ECBB01EBD}"/>
          </ac:spMkLst>
        </pc:spChg>
        <pc:spChg chg="add mod">
          <ac:chgData name="#TAN YI JIE JOEL#" userId="fa998536-1e98-4016-98cb-2643a32dbc1c" providerId="ADAL" clId="{0A681423-535E-4592-9ABD-DC6D1AB4AE75}" dt="2021-11-07T19:09:09.483" v="5369" actId="688"/>
          <ac:spMkLst>
            <pc:docMk/>
            <pc:sldMk cId="3093372670" sldId="271"/>
            <ac:spMk id="188" creationId="{4BBD46C3-D103-4C1F-9DD3-15D2084F73D2}"/>
          </ac:spMkLst>
        </pc:spChg>
        <pc:spChg chg="add mod">
          <ac:chgData name="#TAN YI JIE JOEL#" userId="fa998536-1e98-4016-98cb-2643a32dbc1c" providerId="ADAL" clId="{0A681423-535E-4592-9ABD-DC6D1AB4AE75}" dt="2021-11-07T19:09:15.324" v="5371" actId="1076"/>
          <ac:spMkLst>
            <pc:docMk/>
            <pc:sldMk cId="3093372670" sldId="271"/>
            <ac:spMk id="189" creationId="{4F733941-6DAF-4A5B-BC4F-E20104B13898}"/>
          </ac:spMkLst>
        </pc:spChg>
        <pc:spChg chg="add mod">
          <ac:chgData name="#TAN YI JIE JOEL#" userId="fa998536-1e98-4016-98cb-2643a32dbc1c" providerId="ADAL" clId="{0A681423-535E-4592-9ABD-DC6D1AB4AE75}" dt="2021-11-07T19:09:35.827" v="5381" actId="1076"/>
          <ac:spMkLst>
            <pc:docMk/>
            <pc:sldMk cId="3093372670" sldId="271"/>
            <ac:spMk id="190" creationId="{A141E208-A798-4A21-9E17-8432B12E03F5}"/>
          </ac:spMkLst>
        </pc:spChg>
        <pc:spChg chg="add mod">
          <ac:chgData name="#TAN YI JIE JOEL#" userId="fa998536-1e98-4016-98cb-2643a32dbc1c" providerId="ADAL" clId="{0A681423-535E-4592-9ABD-DC6D1AB4AE75}" dt="2021-11-07T19:09:32.604" v="5380" actId="1076"/>
          <ac:spMkLst>
            <pc:docMk/>
            <pc:sldMk cId="3093372670" sldId="271"/>
            <ac:spMk id="191" creationId="{882D1770-1DB2-4EBF-87C0-2BE76E98225E}"/>
          </ac:spMkLst>
        </pc:spChg>
        <pc:spChg chg="add mod">
          <ac:chgData name="#TAN YI JIE JOEL#" userId="fa998536-1e98-4016-98cb-2643a32dbc1c" providerId="ADAL" clId="{0A681423-535E-4592-9ABD-DC6D1AB4AE75}" dt="2021-11-07T19:11:07.571" v="5385" actId="688"/>
          <ac:spMkLst>
            <pc:docMk/>
            <pc:sldMk cId="3093372670" sldId="271"/>
            <ac:spMk id="192" creationId="{B2745AAA-9E35-4DBE-96F0-C6E0C1E88CA8}"/>
          </ac:spMkLst>
        </pc:spChg>
        <pc:spChg chg="add mod">
          <ac:chgData name="#TAN YI JIE JOEL#" userId="fa998536-1e98-4016-98cb-2643a32dbc1c" providerId="ADAL" clId="{0A681423-535E-4592-9ABD-DC6D1AB4AE75}" dt="2021-11-07T19:11:11.596" v="5387" actId="1076"/>
          <ac:spMkLst>
            <pc:docMk/>
            <pc:sldMk cId="3093372670" sldId="271"/>
            <ac:spMk id="193" creationId="{AA7F57F8-B6CA-4B3F-A13B-B73B5B5EB1CA}"/>
          </ac:spMkLst>
        </pc:spChg>
        <pc:spChg chg="add mod">
          <ac:chgData name="#TAN YI JIE JOEL#" userId="fa998536-1e98-4016-98cb-2643a32dbc1c" providerId="ADAL" clId="{0A681423-535E-4592-9ABD-DC6D1AB4AE75}" dt="2021-11-07T19:11:15.252" v="5389" actId="1076"/>
          <ac:spMkLst>
            <pc:docMk/>
            <pc:sldMk cId="3093372670" sldId="271"/>
            <ac:spMk id="194" creationId="{97478DA5-1DF4-443C-8264-0B967630F7B3}"/>
          </ac:spMkLst>
        </pc:spChg>
        <pc:spChg chg="add mod">
          <ac:chgData name="#TAN YI JIE JOEL#" userId="fa998536-1e98-4016-98cb-2643a32dbc1c" providerId="ADAL" clId="{0A681423-535E-4592-9ABD-DC6D1AB4AE75}" dt="2021-11-07T19:11:25.643" v="5394" actId="1076"/>
          <ac:spMkLst>
            <pc:docMk/>
            <pc:sldMk cId="3093372670" sldId="271"/>
            <ac:spMk id="195" creationId="{812DD46E-5606-4B55-9AAD-333DC1FB8DFB}"/>
          </ac:spMkLst>
        </pc:spChg>
        <pc:spChg chg="add mod">
          <ac:chgData name="#TAN YI JIE JOEL#" userId="fa998536-1e98-4016-98cb-2643a32dbc1c" providerId="ADAL" clId="{0A681423-535E-4592-9ABD-DC6D1AB4AE75}" dt="2021-11-07T19:11:22.276" v="5393" actId="1076"/>
          <ac:spMkLst>
            <pc:docMk/>
            <pc:sldMk cId="3093372670" sldId="271"/>
            <ac:spMk id="196" creationId="{614D62BA-679A-40E2-9817-F3A3794BCC68}"/>
          </ac:spMkLst>
        </pc:spChg>
        <pc:spChg chg="add mod">
          <ac:chgData name="#TAN YI JIE JOEL#" userId="fa998536-1e98-4016-98cb-2643a32dbc1c" providerId="ADAL" clId="{0A681423-535E-4592-9ABD-DC6D1AB4AE75}" dt="2021-11-07T19:11:32.683" v="5397" actId="1076"/>
          <ac:spMkLst>
            <pc:docMk/>
            <pc:sldMk cId="3093372670" sldId="271"/>
            <ac:spMk id="197" creationId="{0F40C43C-97E7-40BA-8E1E-9C4D3631ACED}"/>
          </ac:spMkLst>
        </pc:spChg>
        <pc:spChg chg="add mod">
          <ac:chgData name="#TAN YI JIE JOEL#" userId="fa998536-1e98-4016-98cb-2643a32dbc1c" providerId="ADAL" clId="{0A681423-535E-4592-9ABD-DC6D1AB4AE75}" dt="2021-11-07T19:11:40.651" v="5401" actId="1076"/>
          <ac:spMkLst>
            <pc:docMk/>
            <pc:sldMk cId="3093372670" sldId="271"/>
            <ac:spMk id="198" creationId="{4FC39EED-A5A6-4C0E-B325-BF6B67DC74D9}"/>
          </ac:spMkLst>
        </pc:spChg>
        <pc:spChg chg="mod topLvl">
          <ac:chgData name="#TAN YI JIE JOEL#" userId="fa998536-1e98-4016-98cb-2643a32dbc1c" providerId="ADAL" clId="{0A681423-535E-4592-9ABD-DC6D1AB4AE75}" dt="2021-11-08T05:58:26.639" v="6388" actId="165"/>
          <ac:spMkLst>
            <pc:docMk/>
            <pc:sldMk cId="3093372670" sldId="271"/>
            <ac:spMk id="199" creationId="{DF438481-18FB-4341-BF6B-D81B47B600EC}"/>
          </ac:spMkLst>
        </pc:spChg>
        <pc:spChg chg="add mod">
          <ac:chgData name="#TAN YI JIE JOEL#" userId="fa998536-1e98-4016-98cb-2643a32dbc1c" providerId="ADAL" clId="{0A681423-535E-4592-9ABD-DC6D1AB4AE75}" dt="2021-11-07T19:11:45.035" v="5404" actId="688"/>
          <ac:spMkLst>
            <pc:docMk/>
            <pc:sldMk cId="3093372670" sldId="271"/>
            <ac:spMk id="200" creationId="{5AA48B84-F48D-4F0E-BB38-CE1BD814BB6A}"/>
          </ac:spMkLst>
        </pc:spChg>
        <pc:spChg chg="add mod">
          <ac:chgData name="#TAN YI JIE JOEL#" userId="fa998536-1e98-4016-98cb-2643a32dbc1c" providerId="ADAL" clId="{0A681423-535E-4592-9ABD-DC6D1AB4AE75}" dt="2021-11-07T19:11:49.756" v="5406" actId="1076"/>
          <ac:spMkLst>
            <pc:docMk/>
            <pc:sldMk cId="3093372670" sldId="271"/>
            <ac:spMk id="201" creationId="{CE3BD9C2-E536-44F5-975A-33C97B4F1E10}"/>
          </ac:spMkLst>
        </pc:spChg>
        <pc:spChg chg="add mod">
          <ac:chgData name="#TAN YI JIE JOEL#" userId="fa998536-1e98-4016-98cb-2643a32dbc1c" providerId="ADAL" clId="{0A681423-535E-4592-9ABD-DC6D1AB4AE75}" dt="2021-11-07T19:11:56.116" v="5410" actId="1076"/>
          <ac:spMkLst>
            <pc:docMk/>
            <pc:sldMk cId="3093372670" sldId="271"/>
            <ac:spMk id="202" creationId="{A2B01C15-73BA-483F-AD4C-A603B9CE38E7}"/>
          </ac:spMkLst>
        </pc:spChg>
        <pc:spChg chg="add mod">
          <ac:chgData name="#TAN YI JIE JOEL#" userId="fa998536-1e98-4016-98cb-2643a32dbc1c" providerId="ADAL" clId="{0A681423-535E-4592-9ABD-DC6D1AB4AE75}" dt="2021-11-07T19:11:59.276" v="5412" actId="1076"/>
          <ac:spMkLst>
            <pc:docMk/>
            <pc:sldMk cId="3093372670" sldId="271"/>
            <ac:spMk id="203" creationId="{FAFFF649-4FB8-483F-A6F7-EA246D2B41E0}"/>
          </ac:spMkLst>
        </pc:spChg>
        <pc:spChg chg="add mod">
          <ac:chgData name="#TAN YI JIE JOEL#" userId="fa998536-1e98-4016-98cb-2643a32dbc1c" providerId="ADAL" clId="{0A681423-535E-4592-9ABD-DC6D1AB4AE75}" dt="2021-11-07T19:13:04.268" v="5431" actId="1076"/>
          <ac:spMkLst>
            <pc:docMk/>
            <pc:sldMk cId="3093372670" sldId="271"/>
            <ac:spMk id="204" creationId="{B2FD2DF5-F485-43AF-8FB3-29F6F90EB825}"/>
          </ac:spMkLst>
        </pc:spChg>
        <pc:spChg chg="add del mod">
          <ac:chgData name="#TAN YI JIE JOEL#" userId="fa998536-1e98-4016-98cb-2643a32dbc1c" providerId="ADAL" clId="{0A681423-535E-4592-9ABD-DC6D1AB4AE75}" dt="2021-11-07T19:12:54.603" v="5429" actId="478"/>
          <ac:spMkLst>
            <pc:docMk/>
            <pc:sldMk cId="3093372670" sldId="271"/>
            <ac:spMk id="205" creationId="{3A78FB6C-2C8B-4943-86DA-CFFF1D9F87A6}"/>
          </ac:spMkLst>
        </pc:spChg>
        <pc:spChg chg="add del mod">
          <ac:chgData name="#TAN YI JIE JOEL#" userId="fa998536-1e98-4016-98cb-2643a32dbc1c" providerId="ADAL" clId="{0A681423-535E-4592-9ABD-DC6D1AB4AE75}" dt="2021-11-07T19:12:53.844" v="5428" actId="478"/>
          <ac:spMkLst>
            <pc:docMk/>
            <pc:sldMk cId="3093372670" sldId="271"/>
            <ac:spMk id="206" creationId="{DBD0C47E-E193-46B5-ADE6-73177FA6B7C4}"/>
          </ac:spMkLst>
        </pc:spChg>
        <pc:spChg chg="add del mod">
          <ac:chgData name="#TAN YI JIE JOEL#" userId="fa998536-1e98-4016-98cb-2643a32dbc1c" providerId="ADAL" clId="{0A681423-535E-4592-9ABD-DC6D1AB4AE75}" dt="2021-11-07T19:12:51.497" v="5427" actId="478"/>
          <ac:spMkLst>
            <pc:docMk/>
            <pc:sldMk cId="3093372670" sldId="271"/>
            <ac:spMk id="207" creationId="{117097C7-E3DE-4171-B606-0C6394168BF6}"/>
          </ac:spMkLst>
        </pc:spChg>
        <pc:spChg chg="add mod">
          <ac:chgData name="#TAN YI JIE JOEL#" userId="fa998536-1e98-4016-98cb-2643a32dbc1c" providerId="ADAL" clId="{0A681423-535E-4592-9ABD-DC6D1AB4AE75}" dt="2021-11-07T19:13:06.941" v="5433" actId="1076"/>
          <ac:spMkLst>
            <pc:docMk/>
            <pc:sldMk cId="3093372670" sldId="271"/>
            <ac:spMk id="208" creationId="{96FA73D9-A5F1-486C-BD80-3828A326044B}"/>
          </ac:spMkLst>
        </pc:spChg>
        <pc:spChg chg="add mod">
          <ac:chgData name="#TAN YI JIE JOEL#" userId="fa998536-1e98-4016-98cb-2643a32dbc1c" providerId="ADAL" clId="{0A681423-535E-4592-9ABD-DC6D1AB4AE75}" dt="2021-11-07T19:13:15.020" v="5437" actId="1076"/>
          <ac:spMkLst>
            <pc:docMk/>
            <pc:sldMk cId="3093372670" sldId="271"/>
            <ac:spMk id="210" creationId="{3089B8EE-0ECC-409C-B536-CA9E888FC9D7}"/>
          </ac:spMkLst>
        </pc:spChg>
        <pc:spChg chg="add mod">
          <ac:chgData name="#TAN YI JIE JOEL#" userId="fa998536-1e98-4016-98cb-2643a32dbc1c" providerId="ADAL" clId="{0A681423-535E-4592-9ABD-DC6D1AB4AE75}" dt="2021-11-07T19:13:20.637" v="5441" actId="1076"/>
          <ac:spMkLst>
            <pc:docMk/>
            <pc:sldMk cId="3093372670" sldId="271"/>
            <ac:spMk id="211" creationId="{2D8E5589-AF00-40B3-88B4-116E7BCFD7C6}"/>
          </ac:spMkLst>
        </pc:spChg>
        <pc:spChg chg="add mod">
          <ac:chgData name="#TAN YI JIE JOEL#" userId="fa998536-1e98-4016-98cb-2643a32dbc1c" providerId="ADAL" clId="{0A681423-535E-4592-9ABD-DC6D1AB4AE75}" dt="2021-11-07T19:13:23.693" v="5443" actId="1076"/>
          <ac:spMkLst>
            <pc:docMk/>
            <pc:sldMk cId="3093372670" sldId="271"/>
            <ac:spMk id="212" creationId="{A191509F-DD1E-4017-AE9B-1B12AD4BE53D}"/>
          </ac:spMkLst>
        </pc:spChg>
        <pc:spChg chg="add mod">
          <ac:chgData name="#TAN YI JIE JOEL#" userId="fa998536-1e98-4016-98cb-2643a32dbc1c" providerId="ADAL" clId="{0A681423-535E-4592-9ABD-DC6D1AB4AE75}" dt="2021-11-07T19:13:27.677" v="5445" actId="1076"/>
          <ac:spMkLst>
            <pc:docMk/>
            <pc:sldMk cId="3093372670" sldId="271"/>
            <ac:spMk id="213" creationId="{0CC56801-777D-4FB3-9243-4139854EEA6B}"/>
          </ac:spMkLst>
        </pc:spChg>
        <pc:spChg chg="add mod">
          <ac:chgData name="#TAN YI JIE JOEL#" userId="fa998536-1e98-4016-98cb-2643a32dbc1c" providerId="ADAL" clId="{0A681423-535E-4592-9ABD-DC6D1AB4AE75}" dt="2021-11-07T19:13:32.358" v="5447" actId="1076"/>
          <ac:spMkLst>
            <pc:docMk/>
            <pc:sldMk cId="3093372670" sldId="271"/>
            <ac:spMk id="214" creationId="{A604822F-DDE8-444F-8B3F-045802E46B64}"/>
          </ac:spMkLst>
        </pc:spChg>
        <pc:spChg chg="add mod">
          <ac:chgData name="#TAN YI JIE JOEL#" userId="fa998536-1e98-4016-98cb-2643a32dbc1c" providerId="ADAL" clId="{0A681423-535E-4592-9ABD-DC6D1AB4AE75}" dt="2021-11-07T19:13:41.164" v="5451" actId="1076"/>
          <ac:spMkLst>
            <pc:docMk/>
            <pc:sldMk cId="3093372670" sldId="271"/>
            <ac:spMk id="215" creationId="{94ED6467-7AF3-4027-AA17-A3D5087906BE}"/>
          </ac:spMkLst>
        </pc:spChg>
        <pc:spChg chg="mod topLvl">
          <ac:chgData name="#TAN YI JIE JOEL#" userId="fa998536-1e98-4016-98cb-2643a32dbc1c" providerId="ADAL" clId="{0A681423-535E-4592-9ABD-DC6D1AB4AE75}" dt="2021-11-08T05:58:26.639" v="6388" actId="165"/>
          <ac:spMkLst>
            <pc:docMk/>
            <pc:sldMk cId="3093372670" sldId="271"/>
            <ac:spMk id="216" creationId="{F3C3D8AA-5DC9-4EA3-8B93-2DA86A68AF16}"/>
          </ac:spMkLst>
        </pc:spChg>
        <pc:spChg chg="add mod">
          <ac:chgData name="#TAN YI JIE JOEL#" userId="fa998536-1e98-4016-98cb-2643a32dbc1c" providerId="ADAL" clId="{0A681423-535E-4592-9ABD-DC6D1AB4AE75}" dt="2021-11-08T05:59:50.051" v="6390" actId="164"/>
          <ac:spMkLst>
            <pc:docMk/>
            <pc:sldMk cId="3093372670" sldId="271"/>
            <ac:spMk id="217" creationId="{7079A411-511D-4DEE-BB42-81CA1B650201}"/>
          </ac:spMkLst>
        </pc:spChg>
        <pc:spChg chg="add del mod">
          <ac:chgData name="#TAN YI JIE JOEL#" userId="fa998536-1e98-4016-98cb-2643a32dbc1c" providerId="ADAL" clId="{0A681423-535E-4592-9ABD-DC6D1AB4AE75}" dt="2021-11-07T19:14:13.590" v="5459"/>
          <ac:spMkLst>
            <pc:docMk/>
            <pc:sldMk cId="3093372670" sldId="271"/>
            <ac:spMk id="218" creationId="{4A20891C-626D-4D68-AB0E-2BF2CFF24F48}"/>
          </ac:spMkLst>
        </pc:spChg>
        <pc:spChg chg="add mod">
          <ac:chgData name="#TAN YI JIE JOEL#" userId="fa998536-1e98-4016-98cb-2643a32dbc1c" providerId="ADAL" clId="{0A681423-535E-4592-9ABD-DC6D1AB4AE75}" dt="2021-11-07T19:16:02.619" v="5500" actId="1076"/>
          <ac:spMkLst>
            <pc:docMk/>
            <pc:sldMk cId="3093372670" sldId="271"/>
            <ac:spMk id="219" creationId="{442AD8FA-3183-4C3F-AE9D-4EC65E4408DD}"/>
          </ac:spMkLst>
        </pc:spChg>
        <pc:spChg chg="add mod">
          <ac:chgData name="#TAN YI JIE JOEL#" userId="fa998536-1e98-4016-98cb-2643a32dbc1c" providerId="ADAL" clId="{0A681423-535E-4592-9ABD-DC6D1AB4AE75}" dt="2021-11-07T19:16:09.547" v="5504" actId="1076"/>
          <ac:spMkLst>
            <pc:docMk/>
            <pc:sldMk cId="3093372670" sldId="271"/>
            <ac:spMk id="220" creationId="{964C055F-F439-4646-848E-3EA350DC101C}"/>
          </ac:spMkLst>
        </pc:spChg>
        <pc:spChg chg="add mod">
          <ac:chgData name="#TAN YI JIE JOEL#" userId="fa998536-1e98-4016-98cb-2643a32dbc1c" providerId="ADAL" clId="{0A681423-535E-4592-9ABD-DC6D1AB4AE75}" dt="2021-11-07T19:16:12.492" v="5506" actId="1076"/>
          <ac:spMkLst>
            <pc:docMk/>
            <pc:sldMk cId="3093372670" sldId="271"/>
            <ac:spMk id="221" creationId="{46F5FF72-C9C2-4C10-B2DB-195DCD629D63}"/>
          </ac:spMkLst>
        </pc:spChg>
        <pc:spChg chg="add mod">
          <ac:chgData name="#TAN YI JIE JOEL#" userId="fa998536-1e98-4016-98cb-2643a32dbc1c" providerId="ADAL" clId="{0A681423-535E-4592-9ABD-DC6D1AB4AE75}" dt="2021-11-07T19:16:15.604" v="5508" actId="1076"/>
          <ac:spMkLst>
            <pc:docMk/>
            <pc:sldMk cId="3093372670" sldId="271"/>
            <ac:spMk id="222" creationId="{C6609735-8B1A-4C7A-8E5E-29751EA3E8E8}"/>
          </ac:spMkLst>
        </pc:spChg>
        <pc:spChg chg="add mod">
          <ac:chgData name="#TAN YI JIE JOEL#" userId="fa998536-1e98-4016-98cb-2643a32dbc1c" providerId="ADAL" clId="{0A681423-535E-4592-9ABD-DC6D1AB4AE75}" dt="2021-11-07T19:16:19.044" v="5510" actId="1076"/>
          <ac:spMkLst>
            <pc:docMk/>
            <pc:sldMk cId="3093372670" sldId="271"/>
            <ac:spMk id="223" creationId="{3BB968A4-1BA9-45EC-A2A5-F65CAF5055E7}"/>
          </ac:spMkLst>
        </pc:spChg>
        <pc:spChg chg="add mod">
          <ac:chgData name="#TAN YI JIE JOEL#" userId="fa998536-1e98-4016-98cb-2643a32dbc1c" providerId="ADAL" clId="{0A681423-535E-4592-9ABD-DC6D1AB4AE75}" dt="2021-11-07T19:16:27.380" v="5516" actId="1076"/>
          <ac:spMkLst>
            <pc:docMk/>
            <pc:sldMk cId="3093372670" sldId="271"/>
            <ac:spMk id="224" creationId="{EC419A3D-57FD-4641-BE96-5AAA36D46E85}"/>
          </ac:spMkLst>
        </pc:spChg>
        <pc:spChg chg="add mod">
          <ac:chgData name="#TAN YI JIE JOEL#" userId="fa998536-1e98-4016-98cb-2643a32dbc1c" providerId="ADAL" clId="{0A681423-535E-4592-9ABD-DC6D1AB4AE75}" dt="2021-11-07T19:16:33.796" v="5520" actId="1076"/>
          <ac:spMkLst>
            <pc:docMk/>
            <pc:sldMk cId="3093372670" sldId="271"/>
            <ac:spMk id="225" creationId="{9E6CB463-3C8B-4A8A-B1A0-67CAAE73EEA8}"/>
          </ac:spMkLst>
        </pc:spChg>
        <pc:spChg chg="add mod">
          <ac:chgData name="#TAN YI JIE JOEL#" userId="fa998536-1e98-4016-98cb-2643a32dbc1c" providerId="ADAL" clId="{0A681423-535E-4592-9ABD-DC6D1AB4AE75}" dt="2021-11-07T19:16:43.628" v="5524" actId="1076"/>
          <ac:spMkLst>
            <pc:docMk/>
            <pc:sldMk cId="3093372670" sldId="271"/>
            <ac:spMk id="226" creationId="{264D37AE-162F-4D25-9F5A-7123AB2EEAE9}"/>
          </ac:spMkLst>
        </pc:spChg>
        <pc:spChg chg="add mod">
          <ac:chgData name="#TAN YI JIE JOEL#" userId="fa998536-1e98-4016-98cb-2643a32dbc1c" providerId="ADAL" clId="{0A681423-535E-4592-9ABD-DC6D1AB4AE75}" dt="2021-11-07T19:16:47.853" v="5527" actId="688"/>
          <ac:spMkLst>
            <pc:docMk/>
            <pc:sldMk cId="3093372670" sldId="271"/>
            <ac:spMk id="227" creationId="{2471FE4C-8B10-4298-B257-FBD9FD00E2F6}"/>
          </ac:spMkLst>
        </pc:spChg>
        <pc:spChg chg="add mod">
          <ac:chgData name="#TAN YI JIE JOEL#" userId="fa998536-1e98-4016-98cb-2643a32dbc1c" providerId="ADAL" clId="{0A681423-535E-4592-9ABD-DC6D1AB4AE75}" dt="2021-11-07T19:16:57.060" v="5532" actId="1076"/>
          <ac:spMkLst>
            <pc:docMk/>
            <pc:sldMk cId="3093372670" sldId="271"/>
            <ac:spMk id="228" creationId="{BAA172A0-0BCA-4538-B03E-9E9EF285E510}"/>
          </ac:spMkLst>
        </pc:spChg>
        <pc:spChg chg="add mod">
          <ac:chgData name="#TAN YI JIE JOEL#" userId="fa998536-1e98-4016-98cb-2643a32dbc1c" providerId="ADAL" clId="{0A681423-535E-4592-9ABD-DC6D1AB4AE75}" dt="2021-11-07T19:19:06.614" v="5537" actId="207"/>
          <ac:spMkLst>
            <pc:docMk/>
            <pc:sldMk cId="3093372670" sldId="271"/>
            <ac:spMk id="229" creationId="{BFED6FC3-4B10-415D-AFEF-F8C93E86FA81}"/>
          </ac:spMkLst>
        </pc:spChg>
        <pc:spChg chg="add mod">
          <ac:chgData name="#TAN YI JIE JOEL#" userId="fa998536-1e98-4016-98cb-2643a32dbc1c" providerId="ADAL" clId="{0A681423-535E-4592-9ABD-DC6D1AB4AE75}" dt="2021-11-07T19:19:19.067" v="5541" actId="1076"/>
          <ac:spMkLst>
            <pc:docMk/>
            <pc:sldMk cId="3093372670" sldId="271"/>
            <ac:spMk id="230" creationId="{35F34042-4C4A-41F4-B2CF-56D1BAC6C367}"/>
          </ac:spMkLst>
        </pc:spChg>
        <pc:spChg chg="add mod">
          <ac:chgData name="#TAN YI JIE JOEL#" userId="fa998536-1e98-4016-98cb-2643a32dbc1c" providerId="ADAL" clId="{0A681423-535E-4592-9ABD-DC6D1AB4AE75}" dt="2021-11-07T19:19:41.499" v="5546" actId="1076"/>
          <ac:spMkLst>
            <pc:docMk/>
            <pc:sldMk cId="3093372670" sldId="271"/>
            <ac:spMk id="231" creationId="{570A2038-1657-4C02-8E71-DC29B05AD9DF}"/>
          </ac:spMkLst>
        </pc:spChg>
        <pc:spChg chg="add mod">
          <ac:chgData name="#TAN YI JIE JOEL#" userId="fa998536-1e98-4016-98cb-2643a32dbc1c" providerId="ADAL" clId="{0A681423-535E-4592-9ABD-DC6D1AB4AE75}" dt="2021-11-07T19:19:45.819" v="5549" actId="688"/>
          <ac:spMkLst>
            <pc:docMk/>
            <pc:sldMk cId="3093372670" sldId="271"/>
            <ac:spMk id="232" creationId="{755AF5C9-D55C-469E-9884-A96AE8929C4D}"/>
          </ac:spMkLst>
        </pc:spChg>
        <pc:spChg chg="add mod">
          <ac:chgData name="#TAN YI JIE JOEL#" userId="fa998536-1e98-4016-98cb-2643a32dbc1c" providerId="ADAL" clId="{0A681423-535E-4592-9ABD-DC6D1AB4AE75}" dt="2021-11-07T19:19:49.708" v="5551" actId="1076"/>
          <ac:spMkLst>
            <pc:docMk/>
            <pc:sldMk cId="3093372670" sldId="271"/>
            <ac:spMk id="233" creationId="{934D54E6-54FB-48E4-A0E1-9B1CF32D1615}"/>
          </ac:spMkLst>
        </pc:spChg>
        <pc:spChg chg="add mod">
          <ac:chgData name="#TAN YI JIE JOEL#" userId="fa998536-1e98-4016-98cb-2643a32dbc1c" providerId="ADAL" clId="{0A681423-535E-4592-9ABD-DC6D1AB4AE75}" dt="2021-11-07T19:19:53.605" v="5553" actId="1076"/>
          <ac:spMkLst>
            <pc:docMk/>
            <pc:sldMk cId="3093372670" sldId="271"/>
            <ac:spMk id="234" creationId="{49992643-59B5-47CC-B9B0-4EA7E7FD4D4D}"/>
          </ac:spMkLst>
        </pc:spChg>
        <pc:spChg chg="add mod">
          <ac:chgData name="#TAN YI JIE JOEL#" userId="fa998536-1e98-4016-98cb-2643a32dbc1c" providerId="ADAL" clId="{0A681423-535E-4592-9ABD-DC6D1AB4AE75}" dt="2021-11-07T19:20:07.133" v="5559" actId="1076"/>
          <ac:spMkLst>
            <pc:docMk/>
            <pc:sldMk cId="3093372670" sldId="271"/>
            <ac:spMk id="235" creationId="{190C4132-90F8-436E-97E7-E127914E97AB}"/>
          </ac:spMkLst>
        </pc:spChg>
        <pc:spChg chg="add mod">
          <ac:chgData name="#TAN YI JIE JOEL#" userId="fa998536-1e98-4016-98cb-2643a32dbc1c" providerId="ADAL" clId="{0A681423-535E-4592-9ABD-DC6D1AB4AE75}" dt="2021-11-07T19:20:11.868" v="5561" actId="1076"/>
          <ac:spMkLst>
            <pc:docMk/>
            <pc:sldMk cId="3093372670" sldId="271"/>
            <ac:spMk id="236" creationId="{E25676A1-4BAC-4B21-849B-5FEC3071EEE2}"/>
          </ac:spMkLst>
        </pc:spChg>
        <pc:spChg chg="add mod">
          <ac:chgData name="#TAN YI JIE JOEL#" userId="fa998536-1e98-4016-98cb-2643a32dbc1c" providerId="ADAL" clId="{0A681423-535E-4592-9ABD-DC6D1AB4AE75}" dt="2021-11-07T19:20:17.341" v="5564" actId="1076"/>
          <ac:spMkLst>
            <pc:docMk/>
            <pc:sldMk cId="3093372670" sldId="271"/>
            <ac:spMk id="237" creationId="{44B16426-A57F-4FD5-8F62-42DC7508977A}"/>
          </ac:spMkLst>
        </pc:spChg>
        <pc:spChg chg="add mod">
          <ac:chgData name="#TAN YI JIE JOEL#" userId="fa998536-1e98-4016-98cb-2643a32dbc1c" providerId="ADAL" clId="{0A681423-535E-4592-9ABD-DC6D1AB4AE75}" dt="2021-11-07T19:20:23.973" v="5568" actId="1076"/>
          <ac:spMkLst>
            <pc:docMk/>
            <pc:sldMk cId="3093372670" sldId="271"/>
            <ac:spMk id="238" creationId="{0319A824-6745-4459-A813-9CB16AEE82B3}"/>
          </ac:spMkLst>
        </pc:spChg>
        <pc:spChg chg="add mod">
          <ac:chgData name="#TAN YI JIE JOEL#" userId="fa998536-1e98-4016-98cb-2643a32dbc1c" providerId="ADAL" clId="{0A681423-535E-4592-9ABD-DC6D1AB4AE75}" dt="2021-11-07T19:39:11.179" v="5930" actId="207"/>
          <ac:spMkLst>
            <pc:docMk/>
            <pc:sldMk cId="3093372670" sldId="271"/>
            <ac:spMk id="239" creationId="{63397EEC-D9C7-4B84-B7E6-BBDD689DB945}"/>
          </ac:spMkLst>
        </pc:spChg>
        <pc:spChg chg="add mod">
          <ac:chgData name="#TAN YI JIE JOEL#" userId="fa998536-1e98-4016-98cb-2643a32dbc1c" providerId="ADAL" clId="{0A681423-535E-4592-9ABD-DC6D1AB4AE75}" dt="2021-11-07T19:20:33.166" v="5572" actId="1076"/>
          <ac:spMkLst>
            <pc:docMk/>
            <pc:sldMk cId="3093372670" sldId="271"/>
            <ac:spMk id="240" creationId="{B2D8B2A5-596C-4ED4-811C-CA2CCEAD611E}"/>
          </ac:spMkLst>
        </pc:spChg>
        <pc:spChg chg="add mod">
          <ac:chgData name="#TAN YI JIE JOEL#" userId="fa998536-1e98-4016-98cb-2643a32dbc1c" providerId="ADAL" clId="{0A681423-535E-4592-9ABD-DC6D1AB4AE75}" dt="2021-11-07T19:20:36.326" v="5574" actId="1076"/>
          <ac:spMkLst>
            <pc:docMk/>
            <pc:sldMk cId="3093372670" sldId="271"/>
            <ac:spMk id="241" creationId="{0202663A-9894-47AD-9528-F3A8F221AEEF}"/>
          </ac:spMkLst>
        </pc:spChg>
        <pc:spChg chg="add mod">
          <ac:chgData name="#TAN YI JIE JOEL#" userId="fa998536-1e98-4016-98cb-2643a32dbc1c" providerId="ADAL" clId="{0A681423-535E-4592-9ABD-DC6D1AB4AE75}" dt="2021-11-08T15:08:58.652" v="10571" actId="20577"/>
          <ac:spMkLst>
            <pc:docMk/>
            <pc:sldMk cId="3093372670" sldId="271"/>
            <ac:spMk id="242" creationId="{5A052DFA-EBC8-41DD-8B24-448F7D279AC8}"/>
          </ac:spMkLst>
        </pc:spChg>
        <pc:spChg chg="add mod">
          <ac:chgData name="#TAN YI JIE JOEL#" userId="fa998536-1e98-4016-98cb-2643a32dbc1c" providerId="ADAL" clId="{0A681423-535E-4592-9ABD-DC6D1AB4AE75}" dt="2021-11-08T07:00:21.358" v="7438"/>
          <ac:spMkLst>
            <pc:docMk/>
            <pc:sldMk cId="3093372670" sldId="271"/>
            <ac:spMk id="244" creationId="{44C165B6-709D-412D-B5BC-31DD8C28D9B1}"/>
          </ac:spMkLst>
        </pc:spChg>
        <pc:spChg chg="add mod">
          <ac:chgData name="#TAN YI JIE JOEL#" userId="fa998536-1e98-4016-98cb-2643a32dbc1c" providerId="ADAL" clId="{0A681423-535E-4592-9ABD-DC6D1AB4AE75}" dt="2021-11-08T07:00:21.358" v="7438"/>
          <ac:spMkLst>
            <pc:docMk/>
            <pc:sldMk cId="3093372670" sldId="271"/>
            <ac:spMk id="245" creationId="{8BD85F88-B4D4-4CA4-A9B4-301C8C09E603}"/>
          </ac:spMkLst>
        </pc:spChg>
        <pc:spChg chg="add mod">
          <ac:chgData name="#TAN YI JIE JOEL#" userId="fa998536-1e98-4016-98cb-2643a32dbc1c" providerId="ADAL" clId="{0A681423-535E-4592-9ABD-DC6D1AB4AE75}" dt="2021-11-08T14:02:25.903" v="10437" actId="1076"/>
          <ac:spMkLst>
            <pc:docMk/>
            <pc:sldMk cId="3093372670" sldId="271"/>
            <ac:spMk id="246" creationId="{239A4C9A-474F-485D-A91F-238DE995EA61}"/>
          </ac:spMkLst>
        </pc:spChg>
        <pc:spChg chg="add mod">
          <ac:chgData name="#TAN YI JIE JOEL#" userId="fa998536-1e98-4016-98cb-2643a32dbc1c" providerId="ADAL" clId="{0A681423-535E-4592-9ABD-DC6D1AB4AE75}" dt="2021-11-08T07:00:27.041" v="7439" actId="1076"/>
          <ac:spMkLst>
            <pc:docMk/>
            <pc:sldMk cId="3093372670" sldId="271"/>
            <ac:spMk id="247" creationId="{AD190BC5-2D26-4C5B-A44D-DECC3DA10784}"/>
          </ac:spMkLst>
        </pc:spChg>
        <pc:spChg chg="add mod">
          <ac:chgData name="#TAN YI JIE JOEL#" userId="fa998536-1e98-4016-98cb-2643a32dbc1c" providerId="ADAL" clId="{0A681423-535E-4592-9ABD-DC6D1AB4AE75}" dt="2021-11-08T12:51:20.224" v="9508" actId="1076"/>
          <ac:spMkLst>
            <pc:docMk/>
            <pc:sldMk cId="3093372670" sldId="271"/>
            <ac:spMk id="248" creationId="{F4DADF26-09A0-43CA-881B-CFD0DE9C7922}"/>
          </ac:spMkLst>
        </pc:spChg>
        <pc:spChg chg="mod topLvl">
          <ac:chgData name="#TAN YI JIE JOEL#" userId="fa998536-1e98-4016-98cb-2643a32dbc1c" providerId="ADAL" clId="{0A681423-535E-4592-9ABD-DC6D1AB4AE75}" dt="2021-11-08T05:58:26.639" v="6388" actId="165"/>
          <ac:spMkLst>
            <pc:docMk/>
            <pc:sldMk cId="3093372670" sldId="271"/>
            <ac:spMk id="1051" creationId="{6F9B2B7A-F3B2-42FA-AF6B-E86BFFA35EA1}"/>
          </ac:spMkLst>
        </pc:spChg>
        <pc:spChg chg="mod topLvl">
          <ac:chgData name="#TAN YI JIE JOEL#" userId="fa998536-1e98-4016-98cb-2643a32dbc1c" providerId="ADAL" clId="{0A681423-535E-4592-9ABD-DC6D1AB4AE75}" dt="2021-11-08T05:58:26.639" v="6388" actId="165"/>
          <ac:spMkLst>
            <pc:docMk/>
            <pc:sldMk cId="3093372670" sldId="271"/>
            <ac:spMk id="1052" creationId="{F8CF9A69-BE29-41AB-969B-767DD1BB9220}"/>
          </ac:spMkLst>
        </pc:spChg>
        <pc:spChg chg="mod topLvl">
          <ac:chgData name="#TAN YI JIE JOEL#" userId="fa998536-1e98-4016-98cb-2643a32dbc1c" providerId="ADAL" clId="{0A681423-535E-4592-9ABD-DC6D1AB4AE75}" dt="2021-11-08T05:58:26.639" v="6388" actId="165"/>
          <ac:spMkLst>
            <pc:docMk/>
            <pc:sldMk cId="3093372670" sldId="271"/>
            <ac:spMk id="1055" creationId="{B8B4D38E-BC45-41CC-AAC9-A09E4AAACCAA}"/>
          </ac:spMkLst>
        </pc:spChg>
        <pc:grpChg chg="add del mod">
          <ac:chgData name="#TAN YI JIE JOEL#" userId="fa998536-1e98-4016-98cb-2643a32dbc1c" providerId="ADAL" clId="{0A681423-535E-4592-9ABD-DC6D1AB4AE75}" dt="2021-11-08T05:59:52.668" v="6392" actId="478"/>
          <ac:grpSpMkLst>
            <pc:docMk/>
            <pc:sldMk cId="3093372670" sldId="271"/>
            <ac:grpSpMk id="3" creationId="{ADF328EB-7A50-4BA6-AC9D-53DF1DD95750}"/>
          </ac:grpSpMkLst>
        </pc:grpChg>
        <pc:grpChg chg="add mod">
          <ac:chgData name="#TAN YI JIE JOEL#" userId="fa998536-1e98-4016-98cb-2643a32dbc1c" providerId="ADAL" clId="{0A681423-535E-4592-9ABD-DC6D1AB4AE75}" dt="2021-11-08T11:57:40.118" v="8886" actId="164"/>
          <ac:grpSpMkLst>
            <pc:docMk/>
            <pc:sldMk cId="3093372670" sldId="271"/>
            <ac:grpSpMk id="6" creationId="{76EBD327-24C9-4244-A1F4-86664F7F83FE}"/>
          </ac:grpSpMkLst>
        </pc:grpChg>
        <pc:grpChg chg="del mod topLvl modVis">
          <ac:chgData name="#TAN YI JIE JOEL#" userId="fa998536-1e98-4016-98cb-2643a32dbc1c" providerId="ADAL" clId="{0A681423-535E-4592-9ABD-DC6D1AB4AE75}" dt="2021-11-08T05:59:04.480" v="6389" actId="165"/>
          <ac:grpSpMkLst>
            <pc:docMk/>
            <pc:sldMk cId="3093372670" sldId="271"/>
            <ac:grpSpMk id="17" creationId="{580113EF-F475-4ED4-A144-2FB1DF8A2E15}"/>
          </ac:grpSpMkLst>
        </pc:grpChg>
        <pc:grpChg chg="add mod">
          <ac:chgData name="#TAN YI JIE JOEL#" userId="fa998536-1e98-4016-98cb-2643a32dbc1c" providerId="ADAL" clId="{0A681423-535E-4592-9ABD-DC6D1AB4AE75}" dt="2021-11-07T14:22:31.365" v="5226" actId="164"/>
          <ac:grpSpMkLst>
            <pc:docMk/>
            <pc:sldMk cId="3093372670" sldId="271"/>
            <ac:grpSpMk id="41" creationId="{F3741666-EBEB-4693-BC0D-52E416F6036F}"/>
          </ac:grpSpMkLst>
        </pc:grpChg>
        <pc:grpChg chg="mod topLvl">
          <ac:chgData name="#TAN YI JIE JOEL#" userId="fa998536-1e98-4016-98cb-2643a32dbc1c" providerId="ADAL" clId="{0A681423-535E-4592-9ABD-DC6D1AB4AE75}" dt="2021-11-08T05:58:26.639" v="6388" actId="165"/>
          <ac:grpSpMkLst>
            <pc:docMk/>
            <pc:sldMk cId="3093372670" sldId="271"/>
            <ac:grpSpMk id="116" creationId="{3B54DBF9-F712-464C-ABC6-CC2D52415FD2}"/>
          </ac:grpSpMkLst>
        </pc:grpChg>
        <pc:grpChg chg="add del mod">
          <ac:chgData name="#TAN YI JIE JOEL#" userId="fa998536-1e98-4016-98cb-2643a32dbc1c" providerId="ADAL" clId="{0A681423-535E-4592-9ABD-DC6D1AB4AE75}" dt="2021-11-08T05:58:26.639" v="6388" actId="165"/>
          <ac:grpSpMkLst>
            <pc:docMk/>
            <pc:sldMk cId="3093372670" sldId="271"/>
            <ac:grpSpMk id="1075" creationId="{18A7384D-AC0D-4B79-BE0F-1B1E3E91807F}"/>
          </ac:grpSpMkLst>
        </pc:grpChg>
        <pc:grpChg chg="mod topLvl">
          <ac:chgData name="#TAN YI JIE JOEL#" userId="fa998536-1e98-4016-98cb-2643a32dbc1c" providerId="ADAL" clId="{0A681423-535E-4592-9ABD-DC6D1AB4AE75}" dt="2021-11-08T05:58:26.639" v="6388" actId="165"/>
          <ac:grpSpMkLst>
            <pc:docMk/>
            <pc:sldMk cId="3093372670" sldId="271"/>
            <ac:grpSpMk id="1099" creationId="{AE306BBB-03C6-B94D-B65D-0BDBFA4829C8}"/>
          </ac:grpSpMkLst>
        </pc:grpChg>
        <pc:picChg chg="mod topLvl">
          <ac:chgData name="#TAN YI JIE JOEL#" userId="fa998536-1e98-4016-98cb-2643a32dbc1c" providerId="ADAL" clId="{0A681423-535E-4592-9ABD-DC6D1AB4AE75}" dt="2021-11-08T05:59:04.480" v="6389" actId="165"/>
          <ac:picMkLst>
            <pc:docMk/>
            <pc:sldMk cId="3093372670" sldId="271"/>
            <ac:picMk id="14" creationId="{73C160BE-2450-41AE-AB91-AD669CE9666A}"/>
          </ac:picMkLst>
        </pc:picChg>
        <pc:picChg chg="mod topLvl">
          <ac:chgData name="#TAN YI JIE JOEL#" userId="fa998536-1e98-4016-98cb-2643a32dbc1c" providerId="ADAL" clId="{0A681423-535E-4592-9ABD-DC6D1AB4AE75}" dt="2021-11-08T05:58:26.639" v="6388" actId="165"/>
          <ac:picMkLst>
            <pc:docMk/>
            <pc:sldMk cId="3093372670" sldId="271"/>
            <ac:picMk id="21" creationId="{AF4880D3-D32D-4EE3-A6BE-91707BDB0409}"/>
          </ac:picMkLst>
        </pc:picChg>
        <pc:picChg chg="add mod">
          <ac:chgData name="#TAN YI JIE JOEL#" userId="fa998536-1e98-4016-98cb-2643a32dbc1c" providerId="ADAL" clId="{0A681423-535E-4592-9ABD-DC6D1AB4AE75}" dt="2021-11-08T11:59:45.242" v="8887"/>
          <ac:picMkLst>
            <pc:docMk/>
            <pc:sldMk cId="3093372670" sldId="271"/>
            <ac:picMk id="22" creationId="{777B0B19-F0AC-4852-9CCD-E2484D8713D2}"/>
          </ac:picMkLst>
        </pc:picChg>
        <pc:picChg chg="mod topLvl">
          <ac:chgData name="#TAN YI JIE JOEL#" userId="fa998536-1e98-4016-98cb-2643a32dbc1c" providerId="ADAL" clId="{0A681423-535E-4592-9ABD-DC6D1AB4AE75}" dt="2021-11-08T05:58:26.639" v="6388" actId="165"/>
          <ac:picMkLst>
            <pc:docMk/>
            <pc:sldMk cId="3093372670" sldId="271"/>
            <ac:picMk id="25" creationId="{60447523-2318-4BC2-94CD-B808DE6FFED9}"/>
          </ac:picMkLst>
        </pc:picChg>
        <pc:picChg chg="add mod">
          <ac:chgData name="#TAN YI JIE JOEL#" userId="fa998536-1e98-4016-98cb-2643a32dbc1c" providerId="ADAL" clId="{0A681423-535E-4592-9ABD-DC6D1AB4AE75}" dt="2021-11-08T05:59:50.051" v="6390" actId="164"/>
          <ac:picMkLst>
            <pc:docMk/>
            <pc:sldMk cId="3093372670" sldId="271"/>
            <ac:picMk id="30" creationId="{BDF3948F-8DAE-4AE7-AECC-B036A08C34C1}"/>
          </ac:picMkLst>
        </pc:picChg>
        <pc:picChg chg="mod topLvl">
          <ac:chgData name="#TAN YI JIE JOEL#" userId="fa998536-1e98-4016-98cb-2643a32dbc1c" providerId="ADAL" clId="{0A681423-535E-4592-9ABD-DC6D1AB4AE75}" dt="2021-11-08T05:58:26.639" v="6388" actId="165"/>
          <ac:picMkLst>
            <pc:docMk/>
            <pc:sldMk cId="3093372670" sldId="271"/>
            <ac:picMk id="31" creationId="{36D8CA9D-29B1-4CAD-B645-611A0FEC660C}"/>
          </ac:picMkLst>
        </pc:picChg>
        <pc:picChg chg="mod topLvl">
          <ac:chgData name="#TAN YI JIE JOEL#" userId="fa998536-1e98-4016-98cb-2643a32dbc1c" providerId="ADAL" clId="{0A681423-535E-4592-9ABD-DC6D1AB4AE75}" dt="2021-11-08T05:58:26.639" v="6388" actId="165"/>
          <ac:picMkLst>
            <pc:docMk/>
            <pc:sldMk cId="3093372670" sldId="271"/>
            <ac:picMk id="39" creationId="{09A20A6B-5B13-422B-B539-17EC493A3949}"/>
          </ac:picMkLst>
        </pc:picChg>
        <pc:picChg chg="add mod">
          <ac:chgData name="#TAN YI JIE JOEL#" userId="fa998536-1e98-4016-98cb-2643a32dbc1c" providerId="ADAL" clId="{0A681423-535E-4592-9ABD-DC6D1AB4AE75}" dt="2021-11-07T14:22:31.365" v="5226" actId="164"/>
          <ac:picMkLst>
            <pc:docMk/>
            <pc:sldMk cId="3093372670" sldId="271"/>
            <ac:picMk id="40" creationId="{1992887E-AA3B-4310-B93B-E9DC48F9CFBA}"/>
          </ac:picMkLst>
        </pc:picChg>
        <pc:picChg chg="mod topLvl">
          <ac:chgData name="#TAN YI JIE JOEL#" userId="fa998536-1e98-4016-98cb-2643a32dbc1c" providerId="ADAL" clId="{0A681423-535E-4592-9ABD-DC6D1AB4AE75}" dt="2021-11-08T05:59:04.480" v="6389" actId="165"/>
          <ac:picMkLst>
            <pc:docMk/>
            <pc:sldMk cId="3093372670" sldId="271"/>
            <ac:picMk id="56" creationId="{9134271D-EE01-47D5-814C-9FEC1B4E101C}"/>
          </ac:picMkLst>
        </pc:picChg>
        <pc:picChg chg="mod topLvl">
          <ac:chgData name="#TAN YI JIE JOEL#" userId="fa998536-1e98-4016-98cb-2643a32dbc1c" providerId="ADAL" clId="{0A681423-535E-4592-9ABD-DC6D1AB4AE75}" dt="2021-11-08T05:59:04.480" v="6389" actId="165"/>
          <ac:picMkLst>
            <pc:docMk/>
            <pc:sldMk cId="3093372670" sldId="271"/>
            <ac:picMk id="60" creationId="{EB0DEFF6-EDD0-46FD-9691-B36F68C222EB}"/>
          </ac:picMkLst>
        </pc:picChg>
        <pc:picChg chg="mod topLvl">
          <ac:chgData name="#TAN YI JIE JOEL#" userId="fa998536-1e98-4016-98cb-2643a32dbc1c" providerId="ADAL" clId="{0A681423-535E-4592-9ABD-DC6D1AB4AE75}" dt="2021-11-08T05:59:04.480" v="6389" actId="165"/>
          <ac:picMkLst>
            <pc:docMk/>
            <pc:sldMk cId="3093372670" sldId="271"/>
            <ac:picMk id="64" creationId="{E73A61BE-AAB2-4A91-B8C3-0B9D2E0A3E73}"/>
          </ac:picMkLst>
        </pc:picChg>
        <pc:picChg chg="mod">
          <ac:chgData name="#TAN YI JIE JOEL#" userId="fa998536-1e98-4016-98cb-2643a32dbc1c" providerId="ADAL" clId="{0A681423-535E-4592-9ABD-DC6D1AB4AE75}" dt="2021-11-08T05:58:26.639" v="6388" actId="165"/>
          <ac:picMkLst>
            <pc:docMk/>
            <pc:sldMk cId="3093372670" sldId="271"/>
            <ac:picMk id="72" creationId="{B866CFE6-A599-4D7C-BCE7-E790BAFFB09F}"/>
          </ac:picMkLst>
        </pc:picChg>
        <pc:picChg chg="mod topLvl">
          <ac:chgData name="#TAN YI JIE JOEL#" userId="fa998536-1e98-4016-98cb-2643a32dbc1c" providerId="ADAL" clId="{0A681423-535E-4592-9ABD-DC6D1AB4AE75}" dt="2021-11-08T05:58:26.639" v="6388" actId="165"/>
          <ac:picMkLst>
            <pc:docMk/>
            <pc:sldMk cId="3093372670" sldId="271"/>
            <ac:picMk id="76" creationId="{40D4FEAD-E272-4D06-8D68-8E5A225BC86E}"/>
          </ac:picMkLst>
        </pc:picChg>
        <pc:picChg chg="mod topLvl">
          <ac:chgData name="#TAN YI JIE JOEL#" userId="fa998536-1e98-4016-98cb-2643a32dbc1c" providerId="ADAL" clId="{0A681423-535E-4592-9ABD-DC6D1AB4AE75}" dt="2021-11-08T05:58:26.639" v="6388" actId="165"/>
          <ac:picMkLst>
            <pc:docMk/>
            <pc:sldMk cId="3093372670" sldId="271"/>
            <ac:picMk id="82" creationId="{C69E55FC-F0C3-4E07-BD36-E04AE521243A}"/>
          </ac:picMkLst>
        </pc:picChg>
        <pc:picChg chg="mod topLvl">
          <ac:chgData name="#TAN YI JIE JOEL#" userId="fa998536-1e98-4016-98cb-2643a32dbc1c" providerId="ADAL" clId="{0A681423-535E-4592-9ABD-DC6D1AB4AE75}" dt="2021-11-08T05:58:26.639" v="6388" actId="165"/>
          <ac:picMkLst>
            <pc:docMk/>
            <pc:sldMk cId="3093372670" sldId="271"/>
            <ac:picMk id="84" creationId="{9B535F69-BC87-41E0-A0F3-0E55074EDAE8}"/>
          </ac:picMkLst>
        </pc:picChg>
        <pc:picChg chg="mod topLvl">
          <ac:chgData name="#TAN YI JIE JOEL#" userId="fa998536-1e98-4016-98cb-2643a32dbc1c" providerId="ADAL" clId="{0A681423-535E-4592-9ABD-DC6D1AB4AE75}" dt="2021-11-08T05:58:26.639" v="6388" actId="165"/>
          <ac:picMkLst>
            <pc:docMk/>
            <pc:sldMk cId="3093372670" sldId="271"/>
            <ac:picMk id="87" creationId="{0C03C24B-F666-4092-8F1C-056340ED1BDE}"/>
          </ac:picMkLst>
        </pc:picChg>
        <pc:picChg chg="mod topLvl">
          <ac:chgData name="#TAN YI JIE JOEL#" userId="fa998536-1e98-4016-98cb-2643a32dbc1c" providerId="ADAL" clId="{0A681423-535E-4592-9ABD-DC6D1AB4AE75}" dt="2021-11-08T05:58:26.639" v="6388" actId="165"/>
          <ac:picMkLst>
            <pc:docMk/>
            <pc:sldMk cId="3093372670" sldId="271"/>
            <ac:picMk id="89" creationId="{E3BBA421-7C74-4147-B6AA-D7E1699F7CED}"/>
          </ac:picMkLst>
        </pc:picChg>
        <pc:picChg chg="mod topLvl">
          <ac:chgData name="#TAN YI JIE JOEL#" userId="fa998536-1e98-4016-98cb-2643a32dbc1c" providerId="ADAL" clId="{0A681423-535E-4592-9ABD-DC6D1AB4AE75}" dt="2021-11-08T05:58:26.639" v="6388" actId="165"/>
          <ac:picMkLst>
            <pc:docMk/>
            <pc:sldMk cId="3093372670" sldId="271"/>
            <ac:picMk id="93" creationId="{B293361A-2D00-4B88-A619-C4333342E4EB}"/>
          </ac:picMkLst>
        </pc:picChg>
        <pc:picChg chg="mod topLvl">
          <ac:chgData name="#TAN YI JIE JOEL#" userId="fa998536-1e98-4016-98cb-2643a32dbc1c" providerId="ADAL" clId="{0A681423-535E-4592-9ABD-DC6D1AB4AE75}" dt="2021-11-08T05:58:26.639" v="6388" actId="165"/>
          <ac:picMkLst>
            <pc:docMk/>
            <pc:sldMk cId="3093372670" sldId="271"/>
            <ac:picMk id="94" creationId="{AFAC726A-D382-4AE7-AC04-F47800BB18E8}"/>
          </ac:picMkLst>
        </pc:picChg>
        <pc:picChg chg="mod topLvl">
          <ac:chgData name="#TAN YI JIE JOEL#" userId="fa998536-1e98-4016-98cb-2643a32dbc1c" providerId="ADAL" clId="{0A681423-535E-4592-9ABD-DC6D1AB4AE75}" dt="2021-11-08T05:58:26.639" v="6388" actId="165"/>
          <ac:picMkLst>
            <pc:docMk/>
            <pc:sldMk cId="3093372670" sldId="271"/>
            <ac:picMk id="99" creationId="{07FF4CD8-E902-4FFB-901B-46FEE17BE16D}"/>
          </ac:picMkLst>
        </pc:picChg>
        <pc:picChg chg="mod topLvl">
          <ac:chgData name="#TAN YI JIE JOEL#" userId="fa998536-1e98-4016-98cb-2643a32dbc1c" providerId="ADAL" clId="{0A681423-535E-4592-9ABD-DC6D1AB4AE75}" dt="2021-11-08T05:58:26.639" v="6388" actId="165"/>
          <ac:picMkLst>
            <pc:docMk/>
            <pc:sldMk cId="3093372670" sldId="271"/>
            <ac:picMk id="101" creationId="{969F58AC-9270-4E8A-90C3-982839B6CAC6}"/>
          </ac:picMkLst>
        </pc:picChg>
        <pc:picChg chg="mod topLvl">
          <ac:chgData name="#TAN YI JIE JOEL#" userId="fa998536-1e98-4016-98cb-2643a32dbc1c" providerId="ADAL" clId="{0A681423-535E-4592-9ABD-DC6D1AB4AE75}" dt="2021-11-08T05:58:26.639" v="6388" actId="165"/>
          <ac:picMkLst>
            <pc:docMk/>
            <pc:sldMk cId="3093372670" sldId="271"/>
            <ac:picMk id="106" creationId="{00B87E2B-BAC7-4970-90AF-7FDA0E20661F}"/>
          </ac:picMkLst>
        </pc:picChg>
        <pc:picChg chg="mod">
          <ac:chgData name="#TAN YI JIE JOEL#" userId="fa998536-1e98-4016-98cb-2643a32dbc1c" providerId="ADAL" clId="{0A681423-535E-4592-9ABD-DC6D1AB4AE75}" dt="2021-11-08T05:58:26.639" v="6388" actId="165"/>
          <ac:picMkLst>
            <pc:docMk/>
            <pc:sldMk cId="3093372670" sldId="271"/>
            <ac:picMk id="115" creationId="{C1F9FD4D-54AD-431A-A7E8-3B60C389D00D}"/>
          </ac:picMkLst>
        </pc:picChg>
        <pc:picChg chg="add mod">
          <ac:chgData name="#TAN YI JIE JOEL#" userId="fa998536-1e98-4016-98cb-2643a32dbc1c" providerId="ADAL" clId="{0A681423-535E-4592-9ABD-DC6D1AB4AE75}" dt="2021-11-08T05:59:50.051" v="6390" actId="164"/>
          <ac:picMkLst>
            <pc:docMk/>
            <pc:sldMk cId="3093372670" sldId="271"/>
            <ac:picMk id="141" creationId="{76794160-44A5-459C-BFCE-5229955C3102}"/>
          </ac:picMkLst>
        </pc:picChg>
        <pc:picChg chg="add mod">
          <ac:chgData name="#TAN YI JIE JOEL#" userId="fa998536-1e98-4016-98cb-2643a32dbc1c" providerId="ADAL" clId="{0A681423-535E-4592-9ABD-DC6D1AB4AE75}" dt="2021-11-08T05:59:50.051" v="6390" actId="164"/>
          <ac:picMkLst>
            <pc:docMk/>
            <pc:sldMk cId="3093372670" sldId="271"/>
            <ac:picMk id="142" creationId="{082BF555-03FD-43B2-B6EA-8D79E676957E}"/>
          </ac:picMkLst>
        </pc:picChg>
        <pc:picChg chg="add mod">
          <ac:chgData name="#TAN YI JIE JOEL#" userId="fa998536-1e98-4016-98cb-2643a32dbc1c" providerId="ADAL" clId="{0A681423-535E-4592-9ABD-DC6D1AB4AE75}" dt="2021-11-08T05:59:50.051" v="6390" actId="164"/>
          <ac:picMkLst>
            <pc:docMk/>
            <pc:sldMk cId="3093372670" sldId="271"/>
            <ac:picMk id="143" creationId="{5B0D71EB-1E8E-4AFF-B663-9AAF7980BCFC}"/>
          </ac:picMkLst>
        </pc:picChg>
        <pc:picChg chg="add mod">
          <ac:chgData name="#TAN YI JIE JOEL#" userId="fa998536-1e98-4016-98cb-2643a32dbc1c" providerId="ADAL" clId="{0A681423-535E-4592-9ABD-DC6D1AB4AE75}" dt="2021-11-08T05:59:50.051" v="6390" actId="164"/>
          <ac:picMkLst>
            <pc:docMk/>
            <pc:sldMk cId="3093372670" sldId="271"/>
            <ac:picMk id="144" creationId="{1170A47D-F914-4BA1-919B-5E28E1BFB036}"/>
          </ac:picMkLst>
        </pc:picChg>
        <pc:picChg chg="mod topLvl">
          <ac:chgData name="#TAN YI JIE JOEL#" userId="fa998536-1e98-4016-98cb-2643a32dbc1c" providerId="ADAL" clId="{0A681423-535E-4592-9ABD-DC6D1AB4AE75}" dt="2021-11-08T05:58:26.639" v="6388" actId="165"/>
          <ac:picMkLst>
            <pc:docMk/>
            <pc:sldMk cId="3093372670" sldId="271"/>
            <ac:picMk id="174" creationId="{DDDAEFEF-080B-446A-96A6-C8394B799151}"/>
          </ac:picMkLst>
        </pc:picChg>
        <pc:picChg chg="mod topLvl">
          <ac:chgData name="#TAN YI JIE JOEL#" userId="fa998536-1e98-4016-98cb-2643a32dbc1c" providerId="ADAL" clId="{0A681423-535E-4592-9ABD-DC6D1AB4AE75}" dt="2021-11-08T05:58:26.639" v="6388" actId="165"/>
          <ac:picMkLst>
            <pc:docMk/>
            <pc:sldMk cId="3093372670" sldId="271"/>
            <ac:picMk id="176" creationId="{A37C5A3D-E377-4C1D-BC6E-7383C1EAB352}"/>
          </ac:picMkLst>
        </pc:picChg>
        <pc:picChg chg="mod topLvl">
          <ac:chgData name="#TAN YI JIE JOEL#" userId="fa998536-1e98-4016-98cb-2643a32dbc1c" providerId="ADAL" clId="{0A681423-535E-4592-9ABD-DC6D1AB4AE75}" dt="2021-11-08T05:58:26.639" v="6388" actId="165"/>
          <ac:picMkLst>
            <pc:docMk/>
            <pc:sldMk cId="3093372670" sldId="271"/>
            <ac:picMk id="177" creationId="{DA279D40-9242-4C6D-A497-09F0246CB142}"/>
          </ac:picMkLst>
        </pc:picChg>
        <pc:picChg chg="mod topLvl">
          <ac:chgData name="#TAN YI JIE JOEL#" userId="fa998536-1e98-4016-98cb-2643a32dbc1c" providerId="ADAL" clId="{0A681423-535E-4592-9ABD-DC6D1AB4AE75}" dt="2021-11-08T05:58:26.639" v="6388" actId="165"/>
          <ac:picMkLst>
            <pc:docMk/>
            <pc:sldMk cId="3093372670" sldId="271"/>
            <ac:picMk id="178" creationId="{1AC5ED08-85A9-415B-80FC-3E4AA0DD93BA}"/>
          </ac:picMkLst>
        </pc:picChg>
        <pc:picChg chg="mod topLvl">
          <ac:chgData name="#TAN YI JIE JOEL#" userId="fa998536-1e98-4016-98cb-2643a32dbc1c" providerId="ADAL" clId="{0A681423-535E-4592-9ABD-DC6D1AB4AE75}" dt="2021-11-08T05:58:26.639" v="6388" actId="165"/>
          <ac:picMkLst>
            <pc:docMk/>
            <pc:sldMk cId="3093372670" sldId="271"/>
            <ac:picMk id="179" creationId="{9E1F991F-A407-4CA8-8977-065EB3E8478E}"/>
          </ac:picMkLst>
        </pc:picChg>
        <pc:picChg chg="mod topLvl">
          <ac:chgData name="#TAN YI JIE JOEL#" userId="fa998536-1e98-4016-98cb-2643a32dbc1c" providerId="ADAL" clId="{0A681423-535E-4592-9ABD-DC6D1AB4AE75}" dt="2021-11-08T05:58:26.639" v="6388" actId="165"/>
          <ac:picMkLst>
            <pc:docMk/>
            <pc:sldMk cId="3093372670" sldId="271"/>
            <ac:picMk id="180" creationId="{DB7F8448-A502-4ABA-A53C-F422387B7B0F}"/>
          </ac:picMkLst>
        </pc:picChg>
        <pc:picChg chg="mod topLvl">
          <ac:chgData name="#TAN YI JIE JOEL#" userId="fa998536-1e98-4016-98cb-2643a32dbc1c" providerId="ADAL" clId="{0A681423-535E-4592-9ABD-DC6D1AB4AE75}" dt="2021-11-08T05:58:26.639" v="6388" actId="165"/>
          <ac:picMkLst>
            <pc:docMk/>
            <pc:sldMk cId="3093372670" sldId="271"/>
            <ac:picMk id="182" creationId="{5B7F5DC4-CED4-44B5-9ACE-7CCCE855C6CC}"/>
          </ac:picMkLst>
        </pc:picChg>
        <pc:picChg chg="mod topLvl">
          <ac:chgData name="#TAN YI JIE JOEL#" userId="fa998536-1e98-4016-98cb-2643a32dbc1c" providerId="ADAL" clId="{0A681423-535E-4592-9ABD-DC6D1AB4AE75}" dt="2021-11-08T05:58:26.639" v="6388" actId="165"/>
          <ac:picMkLst>
            <pc:docMk/>
            <pc:sldMk cId="3093372670" sldId="271"/>
            <ac:picMk id="183" creationId="{7718759F-E325-4EA8-9144-A09F375BBD0E}"/>
          </ac:picMkLst>
        </pc:picChg>
        <pc:picChg chg="mod topLvl">
          <ac:chgData name="#TAN YI JIE JOEL#" userId="fa998536-1e98-4016-98cb-2643a32dbc1c" providerId="ADAL" clId="{0A681423-535E-4592-9ABD-DC6D1AB4AE75}" dt="2021-11-08T05:58:26.639" v="6388" actId="165"/>
          <ac:picMkLst>
            <pc:docMk/>
            <pc:sldMk cId="3093372670" sldId="271"/>
            <ac:picMk id="184" creationId="{DCCD37CE-1A72-410A-9162-798710DC75BF}"/>
          </ac:picMkLst>
        </pc:picChg>
        <pc:picChg chg="add mod">
          <ac:chgData name="#TAN YI JIE JOEL#" userId="fa998536-1e98-4016-98cb-2643a32dbc1c" providerId="ADAL" clId="{0A681423-535E-4592-9ABD-DC6D1AB4AE75}" dt="2021-11-08T05:59:50.051" v="6390" actId="164"/>
          <ac:picMkLst>
            <pc:docMk/>
            <pc:sldMk cId="3093372670" sldId="271"/>
            <ac:picMk id="206" creationId="{B9DAB852-2547-4777-9D35-FFFFDF37D311}"/>
          </ac:picMkLst>
        </pc:picChg>
        <pc:picChg chg="add mod">
          <ac:chgData name="#TAN YI JIE JOEL#" userId="fa998536-1e98-4016-98cb-2643a32dbc1c" providerId="ADAL" clId="{0A681423-535E-4592-9ABD-DC6D1AB4AE75}" dt="2021-11-08T05:59:50.051" v="6390" actId="164"/>
          <ac:picMkLst>
            <pc:docMk/>
            <pc:sldMk cId="3093372670" sldId="271"/>
            <ac:picMk id="207" creationId="{5BB10912-245E-4FEA-9C63-A73DFAD35674}"/>
          </ac:picMkLst>
        </pc:picChg>
        <pc:picChg chg="mod topLvl">
          <ac:chgData name="#TAN YI JIE JOEL#" userId="fa998536-1e98-4016-98cb-2643a32dbc1c" providerId="ADAL" clId="{0A681423-535E-4592-9ABD-DC6D1AB4AE75}" dt="2021-11-08T05:58:26.639" v="6388" actId="165"/>
          <ac:picMkLst>
            <pc:docMk/>
            <pc:sldMk cId="3093372670" sldId="271"/>
            <ac:picMk id="209" creationId="{650EE075-702B-4BF1-9266-762CC594577E}"/>
          </ac:picMkLst>
        </pc:picChg>
        <pc:picChg chg="add mod">
          <ac:chgData name="#TAN YI JIE JOEL#" userId="fa998536-1e98-4016-98cb-2643a32dbc1c" providerId="ADAL" clId="{0A681423-535E-4592-9ABD-DC6D1AB4AE75}" dt="2021-11-08T05:59:50.051" v="6390" actId="164"/>
          <ac:picMkLst>
            <pc:docMk/>
            <pc:sldMk cId="3093372670" sldId="271"/>
            <ac:picMk id="218" creationId="{B144653D-BAFA-45E4-BDF6-16988B08DD40}"/>
          </ac:picMkLst>
        </pc:picChg>
        <pc:picChg chg="add mod">
          <ac:chgData name="#TAN YI JIE JOEL#" userId="fa998536-1e98-4016-98cb-2643a32dbc1c" providerId="ADAL" clId="{0A681423-535E-4592-9ABD-DC6D1AB4AE75}" dt="2021-11-08T05:59:50.051" v="6390" actId="164"/>
          <ac:picMkLst>
            <pc:docMk/>
            <pc:sldMk cId="3093372670" sldId="271"/>
            <ac:picMk id="243" creationId="{32AB2FCA-861B-4A45-B903-594BEA7F78A7}"/>
          </ac:picMkLst>
        </pc:picChg>
        <pc:picChg chg="del">
          <ac:chgData name="#TAN YI JIE JOEL#" userId="fa998536-1e98-4016-98cb-2643a32dbc1c" providerId="ADAL" clId="{0A681423-535E-4592-9ABD-DC6D1AB4AE75}" dt="2021-11-07T14:19:36.053" v="5183" actId="478"/>
          <ac:picMkLst>
            <pc:docMk/>
            <pc:sldMk cId="3093372670" sldId="271"/>
            <ac:picMk id="1026" creationId="{526C798F-78C4-4428-95B1-A472A4FBA76E}"/>
          </ac:picMkLst>
        </pc:picChg>
        <pc:picChg chg="add mod">
          <ac:chgData name="#TAN YI JIE JOEL#" userId="fa998536-1e98-4016-98cb-2643a32dbc1c" providerId="ADAL" clId="{0A681423-535E-4592-9ABD-DC6D1AB4AE75}" dt="2021-11-08T05:59:50.051" v="6390" actId="164"/>
          <ac:picMkLst>
            <pc:docMk/>
            <pc:sldMk cId="3093372670" sldId="271"/>
            <ac:picMk id="1026" creationId="{C9D00149-45FE-4E1C-8CA9-4030129345C0}"/>
          </ac:picMkLst>
        </pc:picChg>
        <pc:picChg chg="mod topLvl">
          <ac:chgData name="#TAN YI JIE JOEL#" userId="fa998536-1e98-4016-98cb-2643a32dbc1c" providerId="ADAL" clId="{0A681423-535E-4592-9ABD-DC6D1AB4AE75}" dt="2021-11-08T05:59:04.480" v="6389" actId="165"/>
          <ac:picMkLst>
            <pc:docMk/>
            <pc:sldMk cId="3093372670" sldId="271"/>
            <ac:picMk id="1028" creationId="{B0FE3ED5-0388-497D-B642-FC40B7182B0B}"/>
          </ac:picMkLst>
        </pc:picChg>
        <pc:picChg chg="mod topLvl">
          <ac:chgData name="#TAN YI JIE JOEL#" userId="fa998536-1e98-4016-98cb-2643a32dbc1c" providerId="ADAL" clId="{0A681423-535E-4592-9ABD-DC6D1AB4AE75}" dt="2021-11-08T05:59:04.480" v="6389" actId="165"/>
          <ac:picMkLst>
            <pc:docMk/>
            <pc:sldMk cId="3093372670" sldId="271"/>
            <ac:picMk id="1032" creationId="{B622B152-086C-4276-AFB8-22613220F67A}"/>
          </ac:picMkLst>
        </pc:picChg>
        <pc:picChg chg="mod topLvl">
          <ac:chgData name="#TAN YI JIE JOEL#" userId="fa998536-1e98-4016-98cb-2643a32dbc1c" providerId="ADAL" clId="{0A681423-535E-4592-9ABD-DC6D1AB4AE75}" dt="2021-11-08T05:59:04.480" v="6389" actId="165"/>
          <ac:picMkLst>
            <pc:docMk/>
            <pc:sldMk cId="3093372670" sldId="271"/>
            <ac:picMk id="1036" creationId="{C6906F78-FE99-4B2D-A539-17E3DA9685FD}"/>
          </ac:picMkLst>
        </pc:picChg>
        <pc:picChg chg="mod topLvl">
          <ac:chgData name="#TAN YI JIE JOEL#" userId="fa998536-1e98-4016-98cb-2643a32dbc1c" providerId="ADAL" clId="{0A681423-535E-4592-9ABD-DC6D1AB4AE75}" dt="2021-11-08T05:58:26.639" v="6388" actId="165"/>
          <ac:picMkLst>
            <pc:docMk/>
            <pc:sldMk cId="3093372670" sldId="271"/>
            <ac:picMk id="1074" creationId="{26C9A98F-B4EC-4F1F-A579-63C504CA3716}"/>
          </ac:picMkLst>
        </pc:picChg>
        <pc:inkChg chg="mod topLvl">
          <ac:chgData name="#TAN YI JIE JOEL#" userId="fa998536-1e98-4016-98cb-2643a32dbc1c" providerId="ADAL" clId="{0A681423-535E-4592-9ABD-DC6D1AB4AE75}" dt="2021-11-08T05:58:26.639" v="6388" actId="165"/>
          <ac:inkMkLst>
            <pc:docMk/>
            <pc:sldMk cId="3093372670" sldId="271"/>
            <ac:inkMk id="90" creationId="{2C850047-FB79-2840-8B04-2EC3BC521346}"/>
          </ac:inkMkLst>
        </pc:inkChg>
        <pc:inkChg chg="mod topLvl">
          <ac:chgData name="#TAN YI JIE JOEL#" userId="fa998536-1e98-4016-98cb-2643a32dbc1c" providerId="ADAL" clId="{0A681423-535E-4592-9ABD-DC6D1AB4AE75}" dt="2021-11-08T05:58:26.639" v="6388" actId="165"/>
          <ac:inkMkLst>
            <pc:docMk/>
            <pc:sldMk cId="3093372670" sldId="271"/>
            <ac:inkMk id="92" creationId="{79506B2C-2740-6D45-B323-8F6007F09699}"/>
          </ac:inkMkLst>
        </pc:inkChg>
        <pc:inkChg chg="mod topLvl">
          <ac:chgData name="#TAN YI JIE JOEL#" userId="fa998536-1e98-4016-98cb-2643a32dbc1c" providerId="ADAL" clId="{0A681423-535E-4592-9ABD-DC6D1AB4AE75}" dt="2021-11-08T05:58:26.639" v="6388" actId="165"/>
          <ac:inkMkLst>
            <pc:docMk/>
            <pc:sldMk cId="3093372670" sldId="271"/>
            <ac:inkMk id="95" creationId="{0626C858-325F-B94F-BF3E-4CCD3F227140}"/>
          </ac:inkMkLst>
        </pc:inkChg>
        <pc:inkChg chg="mod topLvl">
          <ac:chgData name="#TAN YI JIE JOEL#" userId="fa998536-1e98-4016-98cb-2643a32dbc1c" providerId="ADAL" clId="{0A681423-535E-4592-9ABD-DC6D1AB4AE75}" dt="2021-11-08T05:58:26.639" v="6388" actId="165"/>
          <ac:inkMkLst>
            <pc:docMk/>
            <pc:sldMk cId="3093372670" sldId="271"/>
            <ac:inkMk id="96" creationId="{BFE2CC95-F0B7-084B-8747-70C401C96866}"/>
          </ac:inkMkLst>
        </pc:inkChg>
        <pc:inkChg chg="mod topLvl">
          <ac:chgData name="#TAN YI JIE JOEL#" userId="fa998536-1e98-4016-98cb-2643a32dbc1c" providerId="ADAL" clId="{0A681423-535E-4592-9ABD-DC6D1AB4AE75}" dt="2021-11-08T05:58:26.639" v="6388" actId="165"/>
          <ac:inkMkLst>
            <pc:docMk/>
            <pc:sldMk cId="3093372670" sldId="271"/>
            <ac:inkMk id="98" creationId="{2EF7E911-4FB6-EF4F-9E0F-B1808E483E01}"/>
          </ac:inkMkLst>
        </pc:inkChg>
        <pc:inkChg chg="mod topLvl">
          <ac:chgData name="#TAN YI JIE JOEL#" userId="fa998536-1e98-4016-98cb-2643a32dbc1c" providerId="ADAL" clId="{0A681423-535E-4592-9ABD-DC6D1AB4AE75}" dt="2021-11-08T05:58:26.639" v="6388" actId="165"/>
          <ac:inkMkLst>
            <pc:docMk/>
            <pc:sldMk cId="3093372670" sldId="271"/>
            <ac:inkMk id="102" creationId="{06166574-63EF-A94E-A07B-AE8C8872CC13}"/>
          </ac:inkMkLst>
        </pc:inkChg>
        <pc:inkChg chg="mod topLvl">
          <ac:chgData name="#TAN YI JIE JOEL#" userId="fa998536-1e98-4016-98cb-2643a32dbc1c" providerId="ADAL" clId="{0A681423-535E-4592-9ABD-DC6D1AB4AE75}" dt="2021-11-08T05:58:26.639" v="6388" actId="165"/>
          <ac:inkMkLst>
            <pc:docMk/>
            <pc:sldMk cId="3093372670" sldId="271"/>
            <ac:inkMk id="104" creationId="{BE33284D-7466-E04B-8FDA-C810BEDFBC4E}"/>
          </ac:inkMkLst>
        </pc:inkChg>
        <pc:inkChg chg="mod topLvl">
          <ac:chgData name="#TAN YI JIE JOEL#" userId="fa998536-1e98-4016-98cb-2643a32dbc1c" providerId="ADAL" clId="{0A681423-535E-4592-9ABD-DC6D1AB4AE75}" dt="2021-11-08T05:58:26.639" v="6388" actId="165"/>
          <ac:inkMkLst>
            <pc:docMk/>
            <pc:sldMk cId="3093372670" sldId="271"/>
            <ac:inkMk id="108" creationId="{AF684C96-6EE1-6F4C-8042-6998F5E3B611}"/>
          </ac:inkMkLst>
        </pc:inkChg>
        <pc:inkChg chg="mod topLvl">
          <ac:chgData name="#TAN YI JIE JOEL#" userId="fa998536-1e98-4016-98cb-2643a32dbc1c" providerId="ADAL" clId="{0A681423-535E-4592-9ABD-DC6D1AB4AE75}" dt="2021-11-08T05:58:26.639" v="6388" actId="165"/>
          <ac:inkMkLst>
            <pc:docMk/>
            <pc:sldMk cId="3093372670" sldId="271"/>
            <ac:inkMk id="120" creationId="{605C48FA-D8D7-8E45-88AE-730970DDD9ED}"/>
          </ac:inkMkLst>
        </pc:inkChg>
        <pc:inkChg chg="mod topLvl">
          <ac:chgData name="#TAN YI JIE JOEL#" userId="fa998536-1e98-4016-98cb-2643a32dbc1c" providerId="ADAL" clId="{0A681423-535E-4592-9ABD-DC6D1AB4AE75}" dt="2021-11-08T05:58:26.639" v="6388" actId="165"/>
          <ac:inkMkLst>
            <pc:docMk/>
            <pc:sldMk cId="3093372670" sldId="271"/>
            <ac:inkMk id="121" creationId="{5F4B4570-8F34-8649-8915-FF2E36E22981}"/>
          </ac:inkMkLst>
        </pc:inkChg>
        <pc:inkChg chg="mod topLvl">
          <ac:chgData name="#TAN YI JIE JOEL#" userId="fa998536-1e98-4016-98cb-2643a32dbc1c" providerId="ADAL" clId="{0A681423-535E-4592-9ABD-DC6D1AB4AE75}" dt="2021-11-08T05:58:26.639" v="6388" actId="165"/>
          <ac:inkMkLst>
            <pc:docMk/>
            <pc:sldMk cId="3093372670" sldId="271"/>
            <ac:inkMk id="122" creationId="{8F6830BD-E376-F44F-87F9-1F42D4F147A2}"/>
          </ac:inkMkLst>
        </pc:inkChg>
        <pc:inkChg chg="mod topLvl">
          <ac:chgData name="#TAN YI JIE JOEL#" userId="fa998536-1e98-4016-98cb-2643a32dbc1c" providerId="ADAL" clId="{0A681423-535E-4592-9ABD-DC6D1AB4AE75}" dt="2021-11-08T05:58:26.639" v="6388" actId="165"/>
          <ac:inkMkLst>
            <pc:docMk/>
            <pc:sldMk cId="3093372670" sldId="271"/>
            <ac:inkMk id="123" creationId="{09604024-289A-EF43-A46A-D266FBC09DBD}"/>
          </ac:inkMkLst>
        </pc:inkChg>
        <pc:inkChg chg="mod topLvl">
          <ac:chgData name="#TAN YI JIE JOEL#" userId="fa998536-1e98-4016-98cb-2643a32dbc1c" providerId="ADAL" clId="{0A681423-535E-4592-9ABD-DC6D1AB4AE75}" dt="2021-11-08T05:58:26.639" v="6388" actId="165"/>
          <ac:inkMkLst>
            <pc:docMk/>
            <pc:sldMk cId="3093372670" sldId="271"/>
            <ac:inkMk id="124" creationId="{834DAF8B-03B6-EA46-9635-61BFEB96B46C}"/>
          </ac:inkMkLst>
        </pc:inkChg>
        <pc:inkChg chg="mod topLvl">
          <ac:chgData name="#TAN YI JIE JOEL#" userId="fa998536-1e98-4016-98cb-2643a32dbc1c" providerId="ADAL" clId="{0A681423-535E-4592-9ABD-DC6D1AB4AE75}" dt="2021-11-08T05:58:26.639" v="6388" actId="165"/>
          <ac:inkMkLst>
            <pc:docMk/>
            <pc:sldMk cId="3093372670" sldId="271"/>
            <ac:inkMk id="1027" creationId="{C217A63E-9410-E747-B188-C55C11908CE6}"/>
          </ac:inkMkLst>
        </pc:inkChg>
        <pc:inkChg chg="mod topLvl">
          <ac:chgData name="#TAN YI JIE JOEL#" userId="fa998536-1e98-4016-98cb-2643a32dbc1c" providerId="ADAL" clId="{0A681423-535E-4592-9ABD-DC6D1AB4AE75}" dt="2021-11-08T05:58:26.639" v="6388" actId="165"/>
          <ac:inkMkLst>
            <pc:docMk/>
            <pc:sldMk cId="3093372670" sldId="271"/>
            <ac:inkMk id="1031" creationId="{6AED79CD-1FA6-EC4E-8E77-EB6B3F9EEE62}"/>
          </ac:inkMkLst>
        </pc:inkChg>
        <pc:inkChg chg="mod topLvl">
          <ac:chgData name="#TAN YI JIE JOEL#" userId="fa998536-1e98-4016-98cb-2643a32dbc1c" providerId="ADAL" clId="{0A681423-535E-4592-9ABD-DC6D1AB4AE75}" dt="2021-11-08T05:58:26.639" v="6388" actId="165"/>
          <ac:inkMkLst>
            <pc:docMk/>
            <pc:sldMk cId="3093372670" sldId="271"/>
            <ac:inkMk id="1034" creationId="{FBB5C620-88A3-E94B-914C-D493B15C05DD}"/>
          </ac:inkMkLst>
        </pc:inkChg>
        <pc:inkChg chg="mod topLvl">
          <ac:chgData name="#TAN YI JIE JOEL#" userId="fa998536-1e98-4016-98cb-2643a32dbc1c" providerId="ADAL" clId="{0A681423-535E-4592-9ABD-DC6D1AB4AE75}" dt="2021-11-08T05:58:26.639" v="6388" actId="165"/>
          <ac:inkMkLst>
            <pc:docMk/>
            <pc:sldMk cId="3093372670" sldId="271"/>
            <ac:inkMk id="1037" creationId="{BD5F2E2E-EC84-744B-BC70-D65F36CD4B3F}"/>
          </ac:inkMkLst>
        </pc:inkChg>
        <pc:inkChg chg="mod topLvl">
          <ac:chgData name="#TAN YI JIE JOEL#" userId="fa998536-1e98-4016-98cb-2643a32dbc1c" providerId="ADAL" clId="{0A681423-535E-4592-9ABD-DC6D1AB4AE75}" dt="2021-11-08T05:58:26.639" v="6388" actId="165"/>
          <ac:inkMkLst>
            <pc:docMk/>
            <pc:sldMk cId="3093372670" sldId="271"/>
            <ac:inkMk id="1038" creationId="{3245F967-BDC5-3144-9820-57BD5336700E}"/>
          </ac:inkMkLst>
        </pc:inkChg>
        <pc:inkChg chg="mod topLvl">
          <ac:chgData name="#TAN YI JIE JOEL#" userId="fa998536-1e98-4016-98cb-2643a32dbc1c" providerId="ADAL" clId="{0A681423-535E-4592-9ABD-DC6D1AB4AE75}" dt="2021-11-08T05:58:26.639" v="6388" actId="165"/>
          <ac:inkMkLst>
            <pc:docMk/>
            <pc:sldMk cId="3093372670" sldId="271"/>
            <ac:inkMk id="1039" creationId="{BEC8904A-C322-5C44-8AE4-DE393AD315E6}"/>
          </ac:inkMkLst>
        </pc:inkChg>
        <pc:inkChg chg="mod topLvl">
          <ac:chgData name="#TAN YI JIE JOEL#" userId="fa998536-1e98-4016-98cb-2643a32dbc1c" providerId="ADAL" clId="{0A681423-535E-4592-9ABD-DC6D1AB4AE75}" dt="2021-11-08T05:58:26.639" v="6388" actId="165"/>
          <ac:inkMkLst>
            <pc:docMk/>
            <pc:sldMk cId="3093372670" sldId="271"/>
            <ac:inkMk id="1043" creationId="{85B54D89-9E58-B84E-9B05-3F20F5B02533}"/>
          </ac:inkMkLst>
        </pc:inkChg>
        <pc:inkChg chg="mod topLvl">
          <ac:chgData name="#TAN YI JIE JOEL#" userId="fa998536-1e98-4016-98cb-2643a32dbc1c" providerId="ADAL" clId="{0A681423-535E-4592-9ABD-DC6D1AB4AE75}" dt="2021-11-08T05:58:26.639" v="6388" actId="165"/>
          <ac:inkMkLst>
            <pc:docMk/>
            <pc:sldMk cId="3093372670" sldId="271"/>
            <ac:inkMk id="1054" creationId="{3884C35D-3A9C-432B-86D7-C2581D338AE1}"/>
          </ac:inkMkLst>
        </pc:inkChg>
        <pc:inkChg chg="mod topLvl">
          <ac:chgData name="#TAN YI JIE JOEL#" userId="fa998536-1e98-4016-98cb-2643a32dbc1c" providerId="ADAL" clId="{0A681423-535E-4592-9ABD-DC6D1AB4AE75}" dt="2021-11-08T05:58:26.639" v="6388" actId="165"/>
          <ac:inkMkLst>
            <pc:docMk/>
            <pc:sldMk cId="3093372670" sldId="271"/>
            <ac:inkMk id="1058" creationId="{0E0B3994-155F-F643-95B1-1A11A11B94D9}"/>
          </ac:inkMkLst>
        </pc:inkChg>
        <pc:inkChg chg="mod topLvl">
          <ac:chgData name="#TAN YI JIE JOEL#" userId="fa998536-1e98-4016-98cb-2643a32dbc1c" providerId="ADAL" clId="{0A681423-535E-4592-9ABD-DC6D1AB4AE75}" dt="2021-11-08T05:58:26.639" v="6388" actId="165"/>
          <ac:inkMkLst>
            <pc:docMk/>
            <pc:sldMk cId="3093372670" sldId="271"/>
            <ac:inkMk id="1060" creationId="{BF8E0D49-3460-4440-AFD7-6D1ABAC4E8AA}"/>
          </ac:inkMkLst>
        </pc:inkChg>
        <pc:inkChg chg="mod topLvl">
          <ac:chgData name="#TAN YI JIE JOEL#" userId="fa998536-1e98-4016-98cb-2643a32dbc1c" providerId="ADAL" clId="{0A681423-535E-4592-9ABD-DC6D1AB4AE75}" dt="2021-11-08T05:58:26.639" v="6388" actId="165"/>
          <ac:inkMkLst>
            <pc:docMk/>
            <pc:sldMk cId="3093372670" sldId="271"/>
            <ac:inkMk id="1076" creationId="{082852AE-E41E-41F4-B9FE-CEEDE1503DA2}"/>
          </ac:inkMkLst>
        </pc:inkChg>
        <pc:inkChg chg="mod">
          <ac:chgData name="#TAN YI JIE JOEL#" userId="fa998536-1e98-4016-98cb-2643a32dbc1c" providerId="ADAL" clId="{0A681423-535E-4592-9ABD-DC6D1AB4AE75}" dt="2021-11-08T05:58:26.639" v="6388" actId="165"/>
          <ac:inkMkLst>
            <pc:docMk/>
            <pc:sldMk cId="3093372670" sldId="271"/>
            <ac:inkMk id="1085" creationId="{5E84A682-D9E2-4D44-BC92-33C6CB768103}"/>
          </ac:inkMkLst>
        </pc:inkChg>
        <pc:inkChg chg="mod">
          <ac:chgData name="#TAN YI JIE JOEL#" userId="fa998536-1e98-4016-98cb-2643a32dbc1c" providerId="ADAL" clId="{0A681423-535E-4592-9ABD-DC6D1AB4AE75}" dt="2021-11-08T05:58:26.639" v="6388" actId="165"/>
          <ac:inkMkLst>
            <pc:docMk/>
            <pc:sldMk cId="3093372670" sldId="271"/>
            <ac:inkMk id="1086" creationId="{DA239D36-BB36-F64C-A361-888989E0DEC5}"/>
          </ac:inkMkLst>
        </pc:inkChg>
        <pc:inkChg chg="mod">
          <ac:chgData name="#TAN YI JIE JOEL#" userId="fa998536-1e98-4016-98cb-2643a32dbc1c" providerId="ADAL" clId="{0A681423-535E-4592-9ABD-DC6D1AB4AE75}" dt="2021-11-08T05:58:26.639" v="6388" actId="165"/>
          <ac:inkMkLst>
            <pc:docMk/>
            <pc:sldMk cId="3093372670" sldId="271"/>
            <ac:inkMk id="1092" creationId="{CD8CEB8E-AE20-6947-8072-9EBDFB5F892D}"/>
          </ac:inkMkLst>
        </pc:inkChg>
        <pc:inkChg chg="mod">
          <ac:chgData name="#TAN YI JIE JOEL#" userId="fa998536-1e98-4016-98cb-2643a32dbc1c" providerId="ADAL" clId="{0A681423-535E-4592-9ABD-DC6D1AB4AE75}" dt="2021-11-08T05:58:26.639" v="6388" actId="165"/>
          <ac:inkMkLst>
            <pc:docMk/>
            <pc:sldMk cId="3093372670" sldId="271"/>
            <ac:inkMk id="1093" creationId="{5B895A91-1700-F744-B214-F9FEF6C15199}"/>
          </ac:inkMkLst>
        </pc:inkChg>
        <pc:inkChg chg="mod">
          <ac:chgData name="#TAN YI JIE JOEL#" userId="fa998536-1e98-4016-98cb-2643a32dbc1c" providerId="ADAL" clId="{0A681423-535E-4592-9ABD-DC6D1AB4AE75}" dt="2021-11-08T05:58:26.639" v="6388" actId="165"/>
          <ac:inkMkLst>
            <pc:docMk/>
            <pc:sldMk cId="3093372670" sldId="271"/>
            <ac:inkMk id="1094" creationId="{21038DC7-E78A-A343-8564-B48C0B56AE2E}"/>
          </ac:inkMkLst>
        </pc:inkChg>
        <pc:inkChg chg="mod">
          <ac:chgData name="#TAN YI JIE JOEL#" userId="fa998536-1e98-4016-98cb-2643a32dbc1c" providerId="ADAL" clId="{0A681423-535E-4592-9ABD-DC6D1AB4AE75}" dt="2021-11-08T05:58:26.639" v="6388" actId="165"/>
          <ac:inkMkLst>
            <pc:docMk/>
            <pc:sldMk cId="3093372670" sldId="271"/>
            <ac:inkMk id="1095" creationId="{C37BFABF-0CFA-C645-A0D8-5BEC2D8A1216}"/>
          </ac:inkMkLst>
        </pc:inkChg>
        <pc:inkChg chg="mod">
          <ac:chgData name="#TAN YI JIE JOEL#" userId="fa998536-1e98-4016-98cb-2643a32dbc1c" providerId="ADAL" clId="{0A681423-535E-4592-9ABD-DC6D1AB4AE75}" dt="2021-11-08T05:58:26.639" v="6388" actId="165"/>
          <ac:inkMkLst>
            <pc:docMk/>
            <pc:sldMk cId="3093372670" sldId="271"/>
            <ac:inkMk id="1096" creationId="{257FA0FC-3F0D-9E42-B076-88EF132CD650}"/>
          </ac:inkMkLst>
        </pc:inkChg>
        <pc:inkChg chg="mod">
          <ac:chgData name="#TAN YI JIE JOEL#" userId="fa998536-1e98-4016-98cb-2643a32dbc1c" providerId="ADAL" clId="{0A681423-535E-4592-9ABD-DC6D1AB4AE75}" dt="2021-11-08T05:58:26.639" v="6388" actId="165"/>
          <ac:inkMkLst>
            <pc:docMk/>
            <pc:sldMk cId="3093372670" sldId="271"/>
            <ac:inkMk id="1097" creationId="{538F4FB9-8915-6B47-B2CF-11F857665A7B}"/>
          </ac:inkMkLst>
        </pc:inkChg>
        <pc:inkChg chg="mod">
          <ac:chgData name="#TAN YI JIE JOEL#" userId="fa998536-1e98-4016-98cb-2643a32dbc1c" providerId="ADAL" clId="{0A681423-535E-4592-9ABD-DC6D1AB4AE75}" dt="2021-11-08T05:58:26.639" v="6388" actId="165"/>
          <ac:inkMkLst>
            <pc:docMk/>
            <pc:sldMk cId="3093372670" sldId="271"/>
            <ac:inkMk id="1098" creationId="{7DCC82B8-191F-9745-B833-80F138849413}"/>
          </ac:inkMkLst>
        </pc:inkChg>
        <pc:cxnChg chg="mod topLvl">
          <ac:chgData name="#TAN YI JIE JOEL#" userId="fa998536-1e98-4016-98cb-2643a32dbc1c" providerId="ADAL" clId="{0A681423-535E-4592-9ABD-DC6D1AB4AE75}" dt="2021-11-08T05:59:04.480" v="6389" actId="165"/>
          <ac:cxnSpMkLst>
            <pc:docMk/>
            <pc:sldMk cId="3093372670" sldId="271"/>
            <ac:cxnSpMk id="4" creationId="{1E902DC4-C26C-4598-9F5E-C2E17FFA35A3}"/>
          </ac:cxnSpMkLst>
        </pc:cxnChg>
        <pc:cxnChg chg="mod topLvl">
          <ac:chgData name="#TAN YI JIE JOEL#" userId="fa998536-1e98-4016-98cb-2643a32dbc1c" providerId="ADAL" clId="{0A681423-535E-4592-9ABD-DC6D1AB4AE75}" dt="2021-11-08T05:59:04.480" v="6389" actId="165"/>
          <ac:cxnSpMkLst>
            <pc:docMk/>
            <pc:sldMk cId="3093372670" sldId="271"/>
            <ac:cxnSpMk id="5" creationId="{D65028AA-2030-4E4F-9F35-95998D90F552}"/>
          </ac:cxnSpMkLst>
        </pc:cxnChg>
        <pc:cxnChg chg="mod topLvl">
          <ac:chgData name="#TAN YI JIE JOEL#" userId="fa998536-1e98-4016-98cb-2643a32dbc1c" providerId="ADAL" clId="{0A681423-535E-4592-9ABD-DC6D1AB4AE75}" dt="2021-11-08T05:59:04.480" v="6389" actId="165"/>
          <ac:cxnSpMkLst>
            <pc:docMk/>
            <pc:sldMk cId="3093372670" sldId="271"/>
            <ac:cxnSpMk id="9" creationId="{F6AD6237-FA0A-4F6A-8553-7E6D4957C294}"/>
          </ac:cxnSpMkLst>
        </pc:cxnChg>
        <pc:cxnChg chg="mod topLvl">
          <ac:chgData name="#TAN YI JIE JOEL#" userId="fa998536-1e98-4016-98cb-2643a32dbc1c" providerId="ADAL" clId="{0A681423-535E-4592-9ABD-DC6D1AB4AE75}" dt="2021-11-08T05:59:04.480" v="6389" actId="165"/>
          <ac:cxnSpMkLst>
            <pc:docMk/>
            <pc:sldMk cId="3093372670" sldId="271"/>
            <ac:cxnSpMk id="12" creationId="{2FD504F1-E5A7-409B-B792-6B47EA7EC6CE}"/>
          </ac:cxnSpMkLst>
        </pc:cxnChg>
        <pc:cxnChg chg="mod topLvl">
          <ac:chgData name="#TAN YI JIE JOEL#" userId="fa998536-1e98-4016-98cb-2643a32dbc1c" providerId="ADAL" clId="{0A681423-535E-4592-9ABD-DC6D1AB4AE75}" dt="2021-11-08T05:59:04.480" v="6389" actId="165"/>
          <ac:cxnSpMkLst>
            <pc:docMk/>
            <pc:sldMk cId="3093372670" sldId="271"/>
            <ac:cxnSpMk id="15" creationId="{99A159F1-B999-41DD-82FC-F2DFCF0D4869}"/>
          </ac:cxnSpMkLst>
        </pc:cxnChg>
        <pc:cxnChg chg="mod topLvl">
          <ac:chgData name="#TAN YI JIE JOEL#" userId="fa998536-1e98-4016-98cb-2643a32dbc1c" providerId="ADAL" clId="{0A681423-535E-4592-9ABD-DC6D1AB4AE75}" dt="2021-11-08T05:59:04.480" v="6389" actId="165"/>
          <ac:cxnSpMkLst>
            <pc:docMk/>
            <pc:sldMk cId="3093372670" sldId="271"/>
            <ac:cxnSpMk id="16" creationId="{D1E91BD0-9E97-4BBF-A2F1-CE69F2356F87}"/>
          </ac:cxnSpMkLst>
        </pc:cxnChg>
        <pc:cxnChg chg="mod topLvl">
          <ac:chgData name="#TAN YI JIE JOEL#" userId="fa998536-1e98-4016-98cb-2643a32dbc1c" providerId="ADAL" clId="{0A681423-535E-4592-9ABD-DC6D1AB4AE75}" dt="2021-11-08T05:59:04.480" v="6389" actId="165"/>
          <ac:cxnSpMkLst>
            <pc:docMk/>
            <pc:sldMk cId="3093372670" sldId="271"/>
            <ac:cxnSpMk id="26" creationId="{5DF6C448-FA61-4CF7-805C-E6357B70FAF0}"/>
          </ac:cxnSpMkLst>
        </pc:cxnChg>
        <pc:cxnChg chg="del mod">
          <ac:chgData name="#TAN YI JIE JOEL#" userId="fa998536-1e98-4016-98cb-2643a32dbc1c" providerId="ADAL" clId="{0A681423-535E-4592-9ABD-DC6D1AB4AE75}" dt="2021-11-07T14:05:55.396" v="4908" actId="478"/>
          <ac:cxnSpMkLst>
            <pc:docMk/>
            <pc:sldMk cId="3093372670" sldId="271"/>
            <ac:cxnSpMk id="28" creationId="{D602EB15-CD05-4117-87E7-C05B5E34366D}"/>
          </ac:cxnSpMkLst>
        </pc:cxnChg>
        <pc:cxnChg chg="mod topLvl">
          <ac:chgData name="#TAN YI JIE JOEL#" userId="fa998536-1e98-4016-98cb-2643a32dbc1c" providerId="ADAL" clId="{0A681423-535E-4592-9ABD-DC6D1AB4AE75}" dt="2021-11-08T05:59:04.480" v="6389" actId="165"/>
          <ac:cxnSpMkLst>
            <pc:docMk/>
            <pc:sldMk cId="3093372670" sldId="271"/>
            <ac:cxnSpMk id="29" creationId="{40025A17-DB62-4899-B614-F8690883F860}"/>
          </ac:cxnSpMkLst>
        </pc:cxnChg>
        <pc:cxnChg chg="mod topLvl">
          <ac:chgData name="#TAN YI JIE JOEL#" userId="fa998536-1e98-4016-98cb-2643a32dbc1c" providerId="ADAL" clId="{0A681423-535E-4592-9ABD-DC6D1AB4AE75}" dt="2021-11-08T05:59:04.480" v="6389" actId="165"/>
          <ac:cxnSpMkLst>
            <pc:docMk/>
            <pc:sldMk cId="3093372670" sldId="271"/>
            <ac:cxnSpMk id="32" creationId="{2D5860A2-E037-46D9-974E-6716D2FB0EDB}"/>
          </ac:cxnSpMkLst>
        </pc:cxnChg>
        <pc:cxnChg chg="add del mod topLvl">
          <ac:chgData name="#TAN YI JIE JOEL#" userId="fa998536-1e98-4016-98cb-2643a32dbc1c" providerId="ADAL" clId="{0A681423-535E-4592-9ABD-DC6D1AB4AE75}" dt="2021-11-08T05:59:04.480" v="6389" actId="165"/>
          <ac:cxnSpMkLst>
            <pc:docMk/>
            <pc:sldMk cId="3093372670" sldId="271"/>
            <ac:cxnSpMk id="37" creationId="{C615CB21-8589-42A3-9BD3-D3C244915BD7}"/>
          </ac:cxnSpMkLst>
        </pc:cxnChg>
        <pc:cxnChg chg="del">
          <ac:chgData name="#TAN YI JIE JOEL#" userId="fa998536-1e98-4016-98cb-2643a32dbc1c" providerId="ADAL" clId="{0A681423-535E-4592-9ABD-DC6D1AB4AE75}" dt="2021-11-07T13:59:33.821" v="4725" actId="478"/>
          <ac:cxnSpMkLst>
            <pc:docMk/>
            <pc:sldMk cId="3093372670" sldId="271"/>
            <ac:cxnSpMk id="51" creationId="{456098B9-D805-4A3A-99C1-BA52B3FC8678}"/>
          </ac:cxnSpMkLst>
        </pc:cxnChg>
        <pc:cxnChg chg="del">
          <ac:chgData name="#TAN YI JIE JOEL#" userId="fa998536-1e98-4016-98cb-2643a32dbc1c" providerId="ADAL" clId="{0A681423-535E-4592-9ABD-DC6D1AB4AE75}" dt="2021-11-07T13:59:36.076" v="4726" actId="478"/>
          <ac:cxnSpMkLst>
            <pc:docMk/>
            <pc:sldMk cId="3093372670" sldId="271"/>
            <ac:cxnSpMk id="53" creationId="{35E71173-9017-4B09-A463-4533C4765258}"/>
          </ac:cxnSpMkLst>
        </pc:cxnChg>
        <pc:cxnChg chg="add mod">
          <ac:chgData name="#TAN YI JIE JOEL#" userId="fa998536-1e98-4016-98cb-2643a32dbc1c" providerId="ADAL" clId="{0A681423-535E-4592-9ABD-DC6D1AB4AE75}" dt="2021-11-07T13:57:38.285" v="4714" actId="1035"/>
          <ac:cxnSpMkLst>
            <pc:docMk/>
            <pc:sldMk cId="3093372670" sldId="271"/>
            <ac:cxnSpMk id="125" creationId="{19D3CB3F-33F6-45B9-BDC6-69959099EFAF}"/>
          </ac:cxnSpMkLst>
        </pc:cxnChg>
        <pc:cxnChg chg="add mod">
          <ac:chgData name="#TAN YI JIE JOEL#" userId="fa998536-1e98-4016-98cb-2643a32dbc1c" providerId="ADAL" clId="{0A681423-535E-4592-9ABD-DC6D1AB4AE75}" dt="2021-11-07T14:05:38.882" v="4904" actId="1076"/>
          <ac:cxnSpMkLst>
            <pc:docMk/>
            <pc:sldMk cId="3093372670" sldId="271"/>
            <ac:cxnSpMk id="133" creationId="{2AC28B16-9731-4CD5-B18F-095524A3C788}"/>
          </ac:cxnSpMkLst>
        </pc:cxnChg>
      </pc:sldChg>
      <pc:sldChg chg="addSp delSp modSp add mod addAnim delAnim modAnim modNotesTx">
        <pc:chgData name="#TAN YI JIE JOEL#" userId="fa998536-1e98-4016-98cb-2643a32dbc1c" providerId="ADAL" clId="{0A681423-535E-4592-9ABD-DC6D1AB4AE75}" dt="2021-11-09T07:03:11.914" v="12435"/>
        <pc:sldMkLst>
          <pc:docMk/>
          <pc:sldMk cId="637407985" sldId="272"/>
        </pc:sldMkLst>
        <pc:spChg chg="del">
          <ac:chgData name="#TAN YI JIE JOEL#" userId="fa998536-1e98-4016-98cb-2643a32dbc1c" providerId="ADAL" clId="{0A681423-535E-4592-9ABD-DC6D1AB4AE75}" dt="2021-11-07T19:45:42.516" v="6049" actId="478"/>
          <ac:spMkLst>
            <pc:docMk/>
            <pc:sldMk cId="637407985" sldId="272"/>
            <ac:spMk id="77" creationId="{F3686187-46C1-4492-8010-E6C2540098ED}"/>
          </ac:spMkLst>
        </pc:spChg>
        <pc:spChg chg="del">
          <ac:chgData name="#TAN YI JIE JOEL#" userId="fa998536-1e98-4016-98cb-2643a32dbc1c" providerId="ADAL" clId="{0A681423-535E-4592-9ABD-DC6D1AB4AE75}" dt="2021-11-08T06:00:09.043" v="6393" actId="478"/>
          <ac:spMkLst>
            <pc:docMk/>
            <pc:sldMk cId="637407985" sldId="272"/>
            <ac:spMk id="79" creationId="{72C3749C-ADAD-4B87-A787-4544BDE5C0AD}"/>
          </ac:spMkLst>
        </pc:spChg>
        <pc:spChg chg="del">
          <ac:chgData name="#TAN YI JIE JOEL#" userId="fa998536-1e98-4016-98cb-2643a32dbc1c" providerId="ADAL" clId="{0A681423-535E-4592-9ABD-DC6D1AB4AE75}" dt="2021-11-08T11:59:53.108" v="8888" actId="478"/>
          <ac:spMkLst>
            <pc:docMk/>
            <pc:sldMk cId="637407985" sldId="272"/>
            <ac:spMk id="130" creationId="{597538CE-B1B3-4910-BC2E-92DB5DD0AF67}"/>
          </ac:spMkLst>
        </pc:spChg>
        <pc:spChg chg="del">
          <ac:chgData name="#TAN YI JIE JOEL#" userId="fa998536-1e98-4016-98cb-2643a32dbc1c" providerId="ADAL" clId="{0A681423-535E-4592-9ABD-DC6D1AB4AE75}" dt="2021-11-08T06:00:10.098" v="6394" actId="478"/>
          <ac:spMkLst>
            <pc:docMk/>
            <pc:sldMk cId="637407985" sldId="272"/>
            <ac:spMk id="138" creationId="{1B7AA27D-908F-49B2-A425-892036934297}"/>
          </ac:spMkLst>
        </pc:spChg>
        <pc:spChg chg="del mod">
          <ac:chgData name="#TAN YI JIE JOEL#" userId="fa998536-1e98-4016-98cb-2643a32dbc1c" providerId="ADAL" clId="{0A681423-535E-4592-9ABD-DC6D1AB4AE75}" dt="2021-11-07T19:29:36.051" v="5881" actId="478"/>
          <ac:spMkLst>
            <pc:docMk/>
            <pc:sldMk cId="637407985" sldId="272"/>
            <ac:spMk id="145" creationId="{121B0C2A-F5F9-4CEF-96B1-55921529EBF9}"/>
          </ac:spMkLst>
        </pc:spChg>
        <pc:spChg chg="del mod">
          <ac:chgData name="#TAN YI JIE JOEL#" userId="fa998536-1e98-4016-98cb-2643a32dbc1c" providerId="ADAL" clId="{0A681423-535E-4592-9ABD-DC6D1AB4AE75}" dt="2021-11-07T19:29:33.868" v="5878" actId="478"/>
          <ac:spMkLst>
            <pc:docMk/>
            <pc:sldMk cId="637407985" sldId="272"/>
            <ac:spMk id="146" creationId="{6B56B11A-E66F-44C1-AEAD-7446281FFB0D}"/>
          </ac:spMkLst>
        </pc:spChg>
        <pc:spChg chg="mod">
          <ac:chgData name="#TAN YI JIE JOEL#" userId="fa998536-1e98-4016-98cb-2643a32dbc1c" providerId="ADAL" clId="{0A681423-535E-4592-9ABD-DC6D1AB4AE75}" dt="2021-11-07T19:40:58.725" v="5963" actId="1076"/>
          <ac:spMkLst>
            <pc:docMk/>
            <pc:sldMk cId="637407985" sldId="272"/>
            <ac:spMk id="155" creationId="{8C463DC9-4936-415A-8A63-912DD749C83E}"/>
          </ac:spMkLst>
        </pc:spChg>
        <pc:spChg chg="mod">
          <ac:chgData name="#TAN YI JIE JOEL#" userId="fa998536-1e98-4016-98cb-2643a32dbc1c" providerId="ADAL" clId="{0A681423-535E-4592-9ABD-DC6D1AB4AE75}" dt="2021-11-07T19:41:13.654" v="5972" actId="1076"/>
          <ac:spMkLst>
            <pc:docMk/>
            <pc:sldMk cId="637407985" sldId="272"/>
            <ac:spMk id="159" creationId="{B2FA721D-6F8E-4CE7-8472-3164E323A778}"/>
          </ac:spMkLst>
        </pc:spChg>
        <pc:spChg chg="add mod">
          <ac:chgData name="#TAN YI JIE JOEL#" userId="fa998536-1e98-4016-98cb-2643a32dbc1c" providerId="ADAL" clId="{0A681423-535E-4592-9ABD-DC6D1AB4AE75}" dt="2021-11-07T19:26:57.684" v="5858" actId="207"/>
          <ac:spMkLst>
            <pc:docMk/>
            <pc:sldMk cId="637407985" sldId="272"/>
            <ac:spMk id="205" creationId="{4CF8C5EE-2000-4DA1-A7B2-4A89EE52DFC6}"/>
          </ac:spMkLst>
        </pc:spChg>
        <pc:spChg chg="add mod">
          <ac:chgData name="#TAN YI JIE JOEL#" userId="fa998536-1e98-4016-98cb-2643a32dbc1c" providerId="ADAL" clId="{0A681423-535E-4592-9ABD-DC6D1AB4AE75}" dt="2021-11-07T19:27:03.651" v="5862" actId="1076"/>
          <ac:spMkLst>
            <pc:docMk/>
            <pc:sldMk cId="637407985" sldId="272"/>
            <ac:spMk id="206" creationId="{4C791E92-D3B4-496F-A163-AF5FCABFD812}"/>
          </ac:spMkLst>
        </pc:spChg>
        <pc:spChg chg="add mod">
          <ac:chgData name="#TAN YI JIE JOEL#" userId="fa998536-1e98-4016-98cb-2643a32dbc1c" providerId="ADAL" clId="{0A681423-535E-4592-9ABD-DC6D1AB4AE75}" dt="2021-11-07T19:27:09.003" v="5866" actId="1076"/>
          <ac:spMkLst>
            <pc:docMk/>
            <pc:sldMk cId="637407985" sldId="272"/>
            <ac:spMk id="207" creationId="{D75C3B15-A274-4621-B133-5085A184E82D}"/>
          </ac:spMkLst>
        </pc:spChg>
        <pc:spChg chg="del mod">
          <ac:chgData name="#TAN YI JIE JOEL#" userId="fa998536-1e98-4016-98cb-2643a32dbc1c" providerId="ADAL" clId="{0A681423-535E-4592-9ABD-DC6D1AB4AE75}" dt="2021-11-08T06:00:11.674" v="6395" actId="478"/>
          <ac:spMkLst>
            <pc:docMk/>
            <pc:sldMk cId="637407985" sldId="272"/>
            <ac:spMk id="217" creationId="{7079A411-511D-4DEE-BB42-81CA1B650201}"/>
          </ac:spMkLst>
        </pc:spChg>
        <pc:spChg chg="add mod">
          <ac:chgData name="#TAN YI JIE JOEL#" userId="fa998536-1e98-4016-98cb-2643a32dbc1c" providerId="ADAL" clId="{0A681423-535E-4592-9ABD-DC6D1AB4AE75}" dt="2021-11-07T19:27:14.243" v="5868" actId="1076"/>
          <ac:spMkLst>
            <pc:docMk/>
            <pc:sldMk cId="637407985" sldId="272"/>
            <ac:spMk id="218" creationId="{AB671282-BC30-468E-A080-4A90DBA48712}"/>
          </ac:spMkLst>
        </pc:spChg>
        <pc:spChg chg="mod">
          <ac:chgData name="#TAN YI JIE JOEL#" userId="fa998536-1e98-4016-98cb-2643a32dbc1c" providerId="ADAL" clId="{0A681423-535E-4592-9ABD-DC6D1AB4AE75}" dt="2021-11-07T19:26:10.165" v="5839" actId="207"/>
          <ac:spMkLst>
            <pc:docMk/>
            <pc:sldMk cId="637407985" sldId="272"/>
            <ac:spMk id="226" creationId="{264D37AE-162F-4D25-9F5A-7123AB2EEAE9}"/>
          </ac:spMkLst>
        </pc:spChg>
        <pc:spChg chg="del">
          <ac:chgData name="#TAN YI JIE JOEL#" userId="fa998536-1e98-4016-98cb-2643a32dbc1c" providerId="ADAL" clId="{0A681423-535E-4592-9ABD-DC6D1AB4AE75}" dt="2021-11-07T19:26:00.047" v="5837" actId="478"/>
          <ac:spMkLst>
            <pc:docMk/>
            <pc:sldMk cId="637407985" sldId="272"/>
            <ac:spMk id="228" creationId="{BAA172A0-0BCA-4538-B03E-9E9EF285E510}"/>
          </ac:spMkLst>
        </pc:spChg>
        <pc:spChg chg="mod">
          <ac:chgData name="#TAN YI JIE JOEL#" userId="fa998536-1e98-4016-98cb-2643a32dbc1c" providerId="ADAL" clId="{0A681423-535E-4592-9ABD-DC6D1AB4AE75}" dt="2021-11-07T19:39:28.530" v="5934" actId="1076"/>
          <ac:spMkLst>
            <pc:docMk/>
            <pc:sldMk cId="637407985" sldId="272"/>
            <ac:spMk id="229" creationId="{BFED6FC3-4B10-415D-AFEF-F8C93E86FA81}"/>
          </ac:spMkLst>
        </pc:spChg>
        <pc:spChg chg="mod">
          <ac:chgData name="#TAN YI JIE JOEL#" userId="fa998536-1e98-4016-98cb-2643a32dbc1c" providerId="ADAL" clId="{0A681423-535E-4592-9ABD-DC6D1AB4AE75}" dt="2021-11-07T19:39:17.419" v="5932" actId="207"/>
          <ac:spMkLst>
            <pc:docMk/>
            <pc:sldMk cId="637407985" sldId="272"/>
            <ac:spMk id="230" creationId="{35F34042-4C4A-41F4-B2CF-56D1BAC6C367}"/>
          </ac:spMkLst>
        </pc:spChg>
        <pc:spChg chg="mod">
          <ac:chgData name="#TAN YI JIE JOEL#" userId="fa998536-1e98-4016-98cb-2643a32dbc1c" providerId="ADAL" clId="{0A681423-535E-4592-9ABD-DC6D1AB4AE75}" dt="2021-11-07T19:39:35.419" v="5935" actId="207"/>
          <ac:spMkLst>
            <pc:docMk/>
            <pc:sldMk cId="637407985" sldId="272"/>
            <ac:spMk id="231" creationId="{570A2038-1657-4C02-8E71-DC29B05AD9DF}"/>
          </ac:spMkLst>
        </pc:spChg>
        <pc:spChg chg="mod">
          <ac:chgData name="#TAN YI JIE JOEL#" userId="fa998536-1e98-4016-98cb-2643a32dbc1c" providerId="ADAL" clId="{0A681423-535E-4592-9ABD-DC6D1AB4AE75}" dt="2021-11-07T19:39:37.755" v="5936" actId="207"/>
          <ac:spMkLst>
            <pc:docMk/>
            <pc:sldMk cId="637407985" sldId="272"/>
            <ac:spMk id="232" creationId="{755AF5C9-D55C-469E-9884-A96AE8929C4D}"/>
          </ac:spMkLst>
        </pc:spChg>
        <pc:spChg chg="mod">
          <ac:chgData name="#TAN YI JIE JOEL#" userId="fa998536-1e98-4016-98cb-2643a32dbc1c" providerId="ADAL" clId="{0A681423-535E-4592-9ABD-DC6D1AB4AE75}" dt="2021-11-07T19:39:39.771" v="5937" actId="207"/>
          <ac:spMkLst>
            <pc:docMk/>
            <pc:sldMk cId="637407985" sldId="272"/>
            <ac:spMk id="233" creationId="{934D54E6-54FB-48E4-A0E1-9B1CF32D1615}"/>
          </ac:spMkLst>
        </pc:spChg>
        <pc:spChg chg="mod">
          <ac:chgData name="#TAN YI JIE JOEL#" userId="fa998536-1e98-4016-98cb-2643a32dbc1c" providerId="ADAL" clId="{0A681423-535E-4592-9ABD-DC6D1AB4AE75}" dt="2021-11-07T19:39:43.036" v="5938" actId="207"/>
          <ac:spMkLst>
            <pc:docMk/>
            <pc:sldMk cId="637407985" sldId="272"/>
            <ac:spMk id="234" creationId="{49992643-59B5-47CC-B9B0-4EA7E7FD4D4D}"/>
          </ac:spMkLst>
        </pc:spChg>
        <pc:spChg chg="mod">
          <ac:chgData name="#TAN YI JIE JOEL#" userId="fa998536-1e98-4016-98cb-2643a32dbc1c" providerId="ADAL" clId="{0A681423-535E-4592-9ABD-DC6D1AB4AE75}" dt="2021-11-07T19:39:44.883" v="5939" actId="207"/>
          <ac:spMkLst>
            <pc:docMk/>
            <pc:sldMk cId="637407985" sldId="272"/>
            <ac:spMk id="235" creationId="{190C4132-90F8-436E-97E7-E127914E97AB}"/>
          </ac:spMkLst>
        </pc:spChg>
        <pc:spChg chg="mod">
          <ac:chgData name="#TAN YI JIE JOEL#" userId="fa998536-1e98-4016-98cb-2643a32dbc1c" providerId="ADAL" clId="{0A681423-535E-4592-9ABD-DC6D1AB4AE75}" dt="2021-11-07T19:39:46.763" v="5940" actId="207"/>
          <ac:spMkLst>
            <pc:docMk/>
            <pc:sldMk cId="637407985" sldId="272"/>
            <ac:spMk id="236" creationId="{E25676A1-4BAC-4B21-849B-5FEC3071EEE2}"/>
          </ac:spMkLst>
        </pc:spChg>
        <pc:spChg chg="mod">
          <ac:chgData name="#TAN YI JIE JOEL#" userId="fa998536-1e98-4016-98cb-2643a32dbc1c" providerId="ADAL" clId="{0A681423-535E-4592-9ABD-DC6D1AB4AE75}" dt="2021-11-07T19:39:48.667" v="5941" actId="207"/>
          <ac:spMkLst>
            <pc:docMk/>
            <pc:sldMk cId="637407985" sldId="272"/>
            <ac:spMk id="237" creationId="{44B16426-A57F-4FD5-8F62-42DC7508977A}"/>
          </ac:spMkLst>
        </pc:spChg>
        <pc:spChg chg="mod">
          <ac:chgData name="#TAN YI JIE JOEL#" userId="fa998536-1e98-4016-98cb-2643a32dbc1c" providerId="ADAL" clId="{0A681423-535E-4592-9ABD-DC6D1AB4AE75}" dt="2021-11-07T19:39:52.499" v="5943" actId="207"/>
          <ac:spMkLst>
            <pc:docMk/>
            <pc:sldMk cId="637407985" sldId="272"/>
            <ac:spMk id="238" creationId="{0319A824-6745-4459-A813-9CB16AEE82B3}"/>
          </ac:spMkLst>
        </pc:spChg>
        <pc:spChg chg="mod">
          <ac:chgData name="#TAN YI JIE JOEL#" userId="fa998536-1e98-4016-98cb-2643a32dbc1c" providerId="ADAL" clId="{0A681423-535E-4592-9ABD-DC6D1AB4AE75}" dt="2021-11-07T19:39:50.795" v="5942" actId="207"/>
          <ac:spMkLst>
            <pc:docMk/>
            <pc:sldMk cId="637407985" sldId="272"/>
            <ac:spMk id="239" creationId="{63397EEC-D9C7-4B84-B7E6-BBDD689DB945}"/>
          </ac:spMkLst>
        </pc:spChg>
        <pc:spChg chg="mod">
          <ac:chgData name="#TAN YI JIE JOEL#" userId="fa998536-1e98-4016-98cb-2643a32dbc1c" providerId="ADAL" clId="{0A681423-535E-4592-9ABD-DC6D1AB4AE75}" dt="2021-11-07T19:39:54.178" v="5944" actId="207"/>
          <ac:spMkLst>
            <pc:docMk/>
            <pc:sldMk cId="637407985" sldId="272"/>
            <ac:spMk id="240" creationId="{B2D8B2A5-596C-4ED4-811C-CA2CCEAD611E}"/>
          </ac:spMkLst>
        </pc:spChg>
        <pc:spChg chg="mod">
          <ac:chgData name="#TAN YI JIE JOEL#" userId="fa998536-1e98-4016-98cb-2643a32dbc1c" providerId="ADAL" clId="{0A681423-535E-4592-9ABD-DC6D1AB4AE75}" dt="2021-11-07T19:39:56.643" v="5945" actId="207"/>
          <ac:spMkLst>
            <pc:docMk/>
            <pc:sldMk cId="637407985" sldId="272"/>
            <ac:spMk id="241" creationId="{0202663A-9894-47AD-9528-F3A8F221AEEF}"/>
          </ac:spMkLst>
        </pc:spChg>
        <pc:spChg chg="mod">
          <ac:chgData name="#TAN YI JIE JOEL#" userId="fa998536-1e98-4016-98cb-2643a32dbc1c" providerId="ADAL" clId="{0A681423-535E-4592-9ABD-DC6D1AB4AE75}" dt="2021-11-09T07:01:04.874" v="12416" actId="1076"/>
          <ac:spMkLst>
            <pc:docMk/>
            <pc:sldMk cId="637407985" sldId="272"/>
            <ac:spMk id="242" creationId="{5A052DFA-EBC8-41DD-8B24-448F7D279AC8}"/>
          </ac:spMkLst>
        </pc:spChg>
        <pc:spChg chg="mod topLvl">
          <ac:chgData name="#TAN YI JIE JOEL#" userId="fa998536-1e98-4016-98cb-2643a32dbc1c" providerId="ADAL" clId="{0A681423-535E-4592-9ABD-DC6D1AB4AE75}" dt="2021-11-08T06:07:45.870" v="6457" actId="165"/>
          <ac:spMkLst>
            <pc:docMk/>
            <pc:sldMk cId="637407985" sldId="272"/>
            <ac:spMk id="243" creationId="{11B02C73-CCAF-4ED9-BB61-3241251E07C4}"/>
          </ac:spMkLst>
        </pc:spChg>
        <pc:spChg chg="add del mod">
          <ac:chgData name="#TAN YI JIE JOEL#" userId="fa998536-1e98-4016-98cb-2643a32dbc1c" providerId="ADAL" clId="{0A681423-535E-4592-9ABD-DC6D1AB4AE75}" dt="2021-11-07T19:39:25.923" v="5933" actId="478"/>
          <ac:spMkLst>
            <pc:docMk/>
            <pc:sldMk cId="637407985" sldId="272"/>
            <ac:spMk id="243" creationId="{8B4A0EF9-0FAC-45D4-B759-978B6E63AFFE}"/>
          </ac:spMkLst>
        </pc:spChg>
        <pc:spChg chg="add mod">
          <ac:chgData name="#TAN YI JIE JOEL#" userId="fa998536-1e98-4016-98cb-2643a32dbc1c" providerId="ADAL" clId="{0A681423-535E-4592-9ABD-DC6D1AB4AE75}" dt="2021-11-07T19:29:54.005" v="5884" actId="164"/>
          <ac:spMkLst>
            <pc:docMk/>
            <pc:sldMk cId="637407985" sldId="272"/>
            <ac:spMk id="246" creationId="{7D31EE2C-9080-4DFC-AA66-0D4499CEC959}"/>
          </ac:spMkLst>
        </pc:spChg>
        <pc:spChg chg="add mod">
          <ac:chgData name="#TAN YI JIE JOEL#" userId="fa998536-1e98-4016-98cb-2643a32dbc1c" providerId="ADAL" clId="{0A681423-535E-4592-9ABD-DC6D1AB4AE75}" dt="2021-11-07T19:29:48.956" v="5883" actId="164"/>
          <ac:spMkLst>
            <pc:docMk/>
            <pc:sldMk cId="637407985" sldId="272"/>
            <ac:spMk id="247" creationId="{9CF3CD4B-F9F7-4999-B447-33D2A88E4A33}"/>
          </ac:spMkLst>
        </pc:spChg>
        <pc:spChg chg="add del mod">
          <ac:chgData name="#TAN YI JIE JOEL#" userId="fa998536-1e98-4016-98cb-2643a32dbc1c" providerId="ADAL" clId="{0A681423-535E-4592-9ABD-DC6D1AB4AE75}" dt="2021-11-07T19:38:04.206" v="5922" actId="478"/>
          <ac:spMkLst>
            <pc:docMk/>
            <pc:sldMk cId="637407985" sldId="272"/>
            <ac:spMk id="248" creationId="{14C7F75D-C8BD-4E45-8E2C-A7C8A6FB544F}"/>
          </ac:spMkLst>
        </pc:spChg>
        <pc:spChg chg="add mod">
          <ac:chgData name="#TAN YI JIE JOEL#" userId="fa998536-1e98-4016-98cb-2643a32dbc1c" providerId="ADAL" clId="{0A681423-535E-4592-9ABD-DC6D1AB4AE75}" dt="2021-11-07T19:40:41.138" v="5951" actId="1076"/>
          <ac:spMkLst>
            <pc:docMk/>
            <pc:sldMk cId="637407985" sldId="272"/>
            <ac:spMk id="249" creationId="{04ECEE7C-79C4-473F-8B21-AC7C71EB584F}"/>
          </ac:spMkLst>
        </pc:spChg>
        <pc:spChg chg="add mod">
          <ac:chgData name="#TAN YI JIE JOEL#" userId="fa998536-1e98-4016-98cb-2643a32dbc1c" providerId="ADAL" clId="{0A681423-535E-4592-9ABD-DC6D1AB4AE75}" dt="2021-11-07T19:40:47.690" v="5955" actId="1076"/>
          <ac:spMkLst>
            <pc:docMk/>
            <pc:sldMk cId="637407985" sldId="272"/>
            <ac:spMk id="250" creationId="{C9FDD726-FE26-4A22-B27A-C28AFC63BA82}"/>
          </ac:spMkLst>
        </pc:spChg>
        <pc:spChg chg="add mod">
          <ac:chgData name="#TAN YI JIE JOEL#" userId="fa998536-1e98-4016-98cb-2643a32dbc1c" providerId="ADAL" clId="{0A681423-535E-4592-9ABD-DC6D1AB4AE75}" dt="2021-11-07T19:40:54.458" v="5959" actId="1076"/>
          <ac:spMkLst>
            <pc:docMk/>
            <pc:sldMk cId="637407985" sldId="272"/>
            <ac:spMk id="251" creationId="{D53C1E33-EA33-4B04-BF0A-12466A171AEA}"/>
          </ac:spMkLst>
        </pc:spChg>
        <pc:spChg chg="add mod">
          <ac:chgData name="#TAN YI JIE JOEL#" userId="fa998536-1e98-4016-98cb-2643a32dbc1c" providerId="ADAL" clId="{0A681423-535E-4592-9ABD-DC6D1AB4AE75}" dt="2021-11-07T19:41:02.602" v="5964" actId="688"/>
          <ac:spMkLst>
            <pc:docMk/>
            <pc:sldMk cId="637407985" sldId="272"/>
            <ac:spMk id="252" creationId="{8FE3CB95-F103-41D0-98BE-0CEE867E53B6}"/>
          </ac:spMkLst>
        </pc:spChg>
        <pc:spChg chg="add mod">
          <ac:chgData name="#TAN YI JIE JOEL#" userId="fa998536-1e98-4016-98cb-2643a32dbc1c" providerId="ADAL" clId="{0A681423-535E-4592-9ABD-DC6D1AB4AE75}" dt="2021-11-07T19:41:05.363" v="5966" actId="1076"/>
          <ac:spMkLst>
            <pc:docMk/>
            <pc:sldMk cId="637407985" sldId="272"/>
            <ac:spMk id="253" creationId="{AB9CBFDD-879D-4C94-91DD-8022215DC85D}"/>
          </ac:spMkLst>
        </pc:spChg>
        <pc:spChg chg="add mod">
          <ac:chgData name="#TAN YI JIE JOEL#" userId="fa998536-1e98-4016-98cb-2643a32dbc1c" providerId="ADAL" clId="{0A681423-535E-4592-9ABD-DC6D1AB4AE75}" dt="2021-11-07T19:41:08.219" v="5968" actId="1076"/>
          <ac:spMkLst>
            <pc:docMk/>
            <pc:sldMk cId="637407985" sldId="272"/>
            <ac:spMk id="254" creationId="{FEB147DF-C71C-4116-B674-A86D99F67064}"/>
          </ac:spMkLst>
        </pc:spChg>
        <pc:spChg chg="add mod">
          <ac:chgData name="#TAN YI JIE JOEL#" userId="fa998536-1e98-4016-98cb-2643a32dbc1c" providerId="ADAL" clId="{0A681423-535E-4592-9ABD-DC6D1AB4AE75}" dt="2021-11-07T19:41:18.059" v="5974" actId="1076"/>
          <ac:spMkLst>
            <pc:docMk/>
            <pc:sldMk cId="637407985" sldId="272"/>
            <ac:spMk id="255" creationId="{6FB3ABFE-AC93-4F71-9395-D3ED02422458}"/>
          </ac:spMkLst>
        </pc:spChg>
        <pc:spChg chg="add mod">
          <ac:chgData name="#TAN YI JIE JOEL#" userId="fa998536-1e98-4016-98cb-2643a32dbc1c" providerId="ADAL" clId="{0A681423-535E-4592-9ABD-DC6D1AB4AE75}" dt="2021-11-07T19:41:22.644" v="5976" actId="1076"/>
          <ac:spMkLst>
            <pc:docMk/>
            <pc:sldMk cId="637407985" sldId="272"/>
            <ac:spMk id="256" creationId="{8130551B-C195-47A5-894E-394336266B5C}"/>
          </ac:spMkLst>
        </pc:spChg>
        <pc:spChg chg="add mod">
          <ac:chgData name="#TAN YI JIE JOEL#" userId="fa998536-1e98-4016-98cb-2643a32dbc1c" providerId="ADAL" clId="{0A681423-535E-4592-9ABD-DC6D1AB4AE75}" dt="2021-11-07T19:41:28.250" v="5979" actId="1076"/>
          <ac:spMkLst>
            <pc:docMk/>
            <pc:sldMk cId="637407985" sldId="272"/>
            <ac:spMk id="257" creationId="{4327DC8F-D6A6-488D-AFB5-C446C42138CF}"/>
          </ac:spMkLst>
        </pc:spChg>
        <pc:spChg chg="add mod">
          <ac:chgData name="#TAN YI JIE JOEL#" userId="fa998536-1e98-4016-98cb-2643a32dbc1c" providerId="ADAL" clId="{0A681423-535E-4592-9ABD-DC6D1AB4AE75}" dt="2021-11-07T19:41:32.114" v="5982" actId="688"/>
          <ac:spMkLst>
            <pc:docMk/>
            <pc:sldMk cId="637407985" sldId="272"/>
            <ac:spMk id="258" creationId="{AEC50F4E-AE92-4BD4-A347-639FE8798D81}"/>
          </ac:spMkLst>
        </pc:spChg>
        <pc:spChg chg="add mod">
          <ac:chgData name="#TAN YI JIE JOEL#" userId="fa998536-1e98-4016-98cb-2643a32dbc1c" providerId="ADAL" clId="{0A681423-535E-4592-9ABD-DC6D1AB4AE75}" dt="2021-11-07T19:41:34.667" v="5984" actId="1076"/>
          <ac:spMkLst>
            <pc:docMk/>
            <pc:sldMk cId="637407985" sldId="272"/>
            <ac:spMk id="259" creationId="{B24D7E0E-6B9F-4C0D-8C75-ED8EFA51A998}"/>
          </ac:spMkLst>
        </pc:spChg>
        <pc:spChg chg="add mod">
          <ac:chgData name="#TAN YI JIE JOEL#" userId="fa998536-1e98-4016-98cb-2643a32dbc1c" providerId="ADAL" clId="{0A681423-535E-4592-9ABD-DC6D1AB4AE75}" dt="2021-11-07T19:41:41.675" v="5986" actId="1076"/>
          <ac:spMkLst>
            <pc:docMk/>
            <pc:sldMk cId="637407985" sldId="272"/>
            <ac:spMk id="260" creationId="{6374194D-A1DD-400C-B7FE-71B1191A9336}"/>
          </ac:spMkLst>
        </pc:spChg>
        <pc:spChg chg="add mod">
          <ac:chgData name="#TAN YI JIE JOEL#" userId="fa998536-1e98-4016-98cb-2643a32dbc1c" providerId="ADAL" clId="{0A681423-535E-4592-9ABD-DC6D1AB4AE75}" dt="2021-11-07T19:41:47.755" v="5988" actId="1076"/>
          <ac:spMkLst>
            <pc:docMk/>
            <pc:sldMk cId="637407985" sldId="272"/>
            <ac:spMk id="261" creationId="{6256E5DC-810C-4FD0-9AFB-2BF22C306776}"/>
          </ac:spMkLst>
        </pc:spChg>
        <pc:spChg chg="add mod">
          <ac:chgData name="#TAN YI JIE JOEL#" userId="fa998536-1e98-4016-98cb-2643a32dbc1c" providerId="ADAL" clId="{0A681423-535E-4592-9ABD-DC6D1AB4AE75}" dt="2021-11-08T06:04:51.194" v="6438" actId="14100"/>
          <ac:spMkLst>
            <pc:docMk/>
            <pc:sldMk cId="637407985" sldId="272"/>
            <ac:spMk id="262" creationId="{A9FC19CC-2B77-4D2E-BB3D-E195A62EB651}"/>
          </ac:spMkLst>
        </pc:spChg>
        <pc:spChg chg="mod topLvl">
          <ac:chgData name="#TAN YI JIE JOEL#" userId="fa998536-1e98-4016-98cb-2643a32dbc1c" providerId="ADAL" clId="{0A681423-535E-4592-9ABD-DC6D1AB4AE75}" dt="2021-11-08T06:07:45.870" v="6457" actId="165"/>
          <ac:spMkLst>
            <pc:docMk/>
            <pc:sldMk cId="637407985" sldId="272"/>
            <ac:spMk id="263" creationId="{C1E592B7-342D-4A4A-B5E0-0E2C4D2885B8}"/>
          </ac:spMkLst>
        </pc:spChg>
        <pc:spChg chg="mod topLvl">
          <ac:chgData name="#TAN YI JIE JOEL#" userId="fa998536-1e98-4016-98cb-2643a32dbc1c" providerId="ADAL" clId="{0A681423-535E-4592-9ABD-DC6D1AB4AE75}" dt="2021-11-08T06:07:50.476" v="6458" actId="164"/>
          <ac:spMkLst>
            <pc:docMk/>
            <pc:sldMk cId="637407985" sldId="272"/>
            <ac:spMk id="269" creationId="{92092EFE-6FE6-4B63-85EC-8FBC295C1552}"/>
          </ac:spMkLst>
        </pc:spChg>
        <pc:spChg chg="mod topLvl">
          <ac:chgData name="#TAN YI JIE JOEL#" userId="fa998536-1e98-4016-98cb-2643a32dbc1c" providerId="ADAL" clId="{0A681423-535E-4592-9ABD-DC6D1AB4AE75}" dt="2021-11-08T06:07:55.245" v="6459" actId="164"/>
          <ac:spMkLst>
            <pc:docMk/>
            <pc:sldMk cId="637407985" sldId="272"/>
            <ac:spMk id="270" creationId="{7437FCD0-ABFE-4BDC-B671-B3539DFDFC1C}"/>
          </ac:spMkLst>
        </pc:spChg>
        <pc:spChg chg="mod topLvl">
          <ac:chgData name="#TAN YI JIE JOEL#" userId="fa998536-1e98-4016-98cb-2643a32dbc1c" providerId="ADAL" clId="{0A681423-535E-4592-9ABD-DC6D1AB4AE75}" dt="2021-11-08T06:07:45.870" v="6457" actId="165"/>
          <ac:spMkLst>
            <pc:docMk/>
            <pc:sldMk cId="637407985" sldId="272"/>
            <ac:spMk id="271" creationId="{2E4011FA-9233-4915-97D0-54A3B84162AE}"/>
          </ac:spMkLst>
        </pc:spChg>
        <pc:spChg chg="add mod">
          <ac:chgData name="#TAN YI JIE JOEL#" userId="fa998536-1e98-4016-98cb-2643a32dbc1c" providerId="ADAL" clId="{0A681423-535E-4592-9ABD-DC6D1AB4AE75}" dt="2021-11-08T07:00:34.318" v="7441"/>
          <ac:spMkLst>
            <pc:docMk/>
            <pc:sldMk cId="637407985" sldId="272"/>
            <ac:spMk id="277" creationId="{7FBECE2F-DB0C-482A-B8F8-3B21D801E51C}"/>
          </ac:spMkLst>
        </pc:spChg>
        <pc:spChg chg="add mod">
          <ac:chgData name="#TAN YI JIE JOEL#" userId="fa998536-1e98-4016-98cb-2643a32dbc1c" providerId="ADAL" clId="{0A681423-535E-4592-9ABD-DC6D1AB4AE75}" dt="2021-11-08T07:00:34.318" v="7441"/>
          <ac:spMkLst>
            <pc:docMk/>
            <pc:sldMk cId="637407985" sldId="272"/>
            <ac:spMk id="278" creationId="{ACD2C115-26A6-46A6-AB52-884F9E22B0CD}"/>
          </ac:spMkLst>
        </pc:spChg>
        <pc:spChg chg="add mod">
          <ac:chgData name="#TAN YI JIE JOEL#" userId="fa998536-1e98-4016-98cb-2643a32dbc1c" providerId="ADAL" clId="{0A681423-535E-4592-9ABD-DC6D1AB4AE75}" dt="2021-11-08T07:00:34.318" v="7441"/>
          <ac:spMkLst>
            <pc:docMk/>
            <pc:sldMk cId="637407985" sldId="272"/>
            <ac:spMk id="279" creationId="{F6993DC8-5254-45A1-B5BF-1781278524F0}"/>
          </ac:spMkLst>
        </pc:spChg>
        <pc:spChg chg="add mod">
          <ac:chgData name="#TAN YI JIE JOEL#" userId="fa998536-1e98-4016-98cb-2643a32dbc1c" providerId="ADAL" clId="{0A681423-535E-4592-9ABD-DC6D1AB4AE75}" dt="2021-11-08T07:01:59.241" v="7447" actId="1076"/>
          <ac:spMkLst>
            <pc:docMk/>
            <pc:sldMk cId="637407985" sldId="272"/>
            <ac:spMk id="280" creationId="{2AA278C7-8F78-4D96-B32B-0A1DB8815106}"/>
          </ac:spMkLst>
        </pc:spChg>
        <pc:spChg chg="add mod">
          <ac:chgData name="#TAN YI JIE JOEL#" userId="fa998536-1e98-4016-98cb-2643a32dbc1c" providerId="ADAL" clId="{0A681423-535E-4592-9ABD-DC6D1AB4AE75}" dt="2021-11-08T07:05:15.608" v="7469" actId="1076"/>
          <ac:spMkLst>
            <pc:docMk/>
            <pc:sldMk cId="637407985" sldId="272"/>
            <ac:spMk id="281" creationId="{B6706C3D-12DF-4B05-8553-FC0C12A47A7F}"/>
          </ac:spMkLst>
        </pc:spChg>
        <pc:spChg chg="add mod modVis">
          <ac:chgData name="#TAN YI JIE JOEL#" userId="fa998536-1e98-4016-98cb-2643a32dbc1c" providerId="ADAL" clId="{0A681423-535E-4592-9ABD-DC6D1AB4AE75}" dt="2021-11-08T07:05:08.384" v="7468" actId="1076"/>
          <ac:spMkLst>
            <pc:docMk/>
            <pc:sldMk cId="637407985" sldId="272"/>
            <ac:spMk id="282" creationId="{388E2B20-6129-4EF2-A4BF-B3C3B129932C}"/>
          </ac:spMkLst>
        </pc:spChg>
        <pc:spChg chg="add mod">
          <ac:chgData name="#TAN YI JIE JOEL#" userId="fa998536-1e98-4016-98cb-2643a32dbc1c" providerId="ADAL" clId="{0A681423-535E-4592-9ABD-DC6D1AB4AE75}" dt="2021-11-08T07:02:26.145" v="7452" actId="1076"/>
          <ac:spMkLst>
            <pc:docMk/>
            <pc:sldMk cId="637407985" sldId="272"/>
            <ac:spMk id="283" creationId="{2EF366CA-07A9-432A-BD6F-B4E2C2BAE7E3}"/>
          </ac:spMkLst>
        </pc:spChg>
        <pc:spChg chg="mod">
          <ac:chgData name="#TAN YI JIE JOEL#" userId="fa998536-1e98-4016-98cb-2643a32dbc1c" providerId="ADAL" clId="{0A681423-535E-4592-9ABD-DC6D1AB4AE75}" dt="2021-11-08T11:59:54.685" v="8890"/>
          <ac:spMkLst>
            <pc:docMk/>
            <pc:sldMk cId="637407985" sldId="272"/>
            <ac:spMk id="285" creationId="{460E1CC0-6CE8-4BB6-AB63-A5A2F31D007A}"/>
          </ac:spMkLst>
        </pc:spChg>
        <pc:grpChg chg="add del mod">
          <ac:chgData name="#TAN YI JIE JOEL#" userId="fa998536-1e98-4016-98cb-2643a32dbc1c" providerId="ADAL" clId="{0A681423-535E-4592-9ABD-DC6D1AB4AE75}" dt="2021-11-08T06:00:13.394" v="6396" actId="478"/>
          <ac:grpSpMkLst>
            <pc:docMk/>
            <pc:sldMk cId="637407985" sldId="272"/>
            <ac:grpSpMk id="3" creationId="{EA2DFE2E-7A14-446C-97AD-066046392F31}"/>
          </ac:grpSpMkLst>
        </pc:grpChg>
        <pc:grpChg chg="add del mod">
          <ac:chgData name="#TAN YI JIE JOEL#" userId="fa998536-1e98-4016-98cb-2643a32dbc1c" providerId="ADAL" clId="{0A681423-535E-4592-9ABD-DC6D1AB4AE75}" dt="2021-11-08T06:00:14.821" v="6397" actId="478"/>
          <ac:grpSpMkLst>
            <pc:docMk/>
            <pc:sldMk cId="637407985" sldId="272"/>
            <ac:grpSpMk id="6" creationId="{E64C6752-5DB4-4620-B903-253F9F9D500C}"/>
          </ac:grpSpMkLst>
        </pc:grpChg>
        <pc:grpChg chg="add mod">
          <ac:chgData name="#TAN YI JIE JOEL#" userId="fa998536-1e98-4016-98cb-2643a32dbc1c" providerId="ADAL" clId="{0A681423-535E-4592-9ABD-DC6D1AB4AE75}" dt="2021-11-08T06:07:50.476" v="6458" actId="164"/>
          <ac:grpSpMkLst>
            <pc:docMk/>
            <pc:sldMk cId="637407985" sldId="272"/>
            <ac:grpSpMk id="35" creationId="{D59326DB-A080-4787-BD52-1350076065E9}"/>
          </ac:grpSpMkLst>
        </pc:grpChg>
        <pc:grpChg chg="add mod">
          <ac:chgData name="#TAN YI JIE JOEL#" userId="fa998536-1e98-4016-98cb-2643a32dbc1c" providerId="ADAL" clId="{0A681423-535E-4592-9ABD-DC6D1AB4AE75}" dt="2021-11-08T06:07:55.245" v="6459" actId="164"/>
          <ac:grpSpMkLst>
            <pc:docMk/>
            <pc:sldMk cId="637407985" sldId="272"/>
            <ac:grpSpMk id="38" creationId="{EFB12705-88AF-4963-B1CA-B8BA6B264149}"/>
          </ac:grpSpMkLst>
        </pc:grpChg>
        <pc:grpChg chg="add del mod">
          <ac:chgData name="#TAN YI JIE JOEL#" userId="fa998536-1e98-4016-98cb-2643a32dbc1c" providerId="ADAL" clId="{0A681423-535E-4592-9ABD-DC6D1AB4AE75}" dt="2021-11-08T06:07:45.870" v="6457" actId="165"/>
          <ac:grpSpMkLst>
            <pc:docMk/>
            <pc:sldMk cId="637407985" sldId="272"/>
            <ac:grpSpMk id="228" creationId="{78951C1F-52AE-4CA4-9B76-873F7513185F}"/>
          </ac:grpSpMkLst>
        </pc:grpChg>
        <pc:grpChg chg="add mod">
          <ac:chgData name="#TAN YI JIE JOEL#" userId="fa998536-1e98-4016-98cb-2643a32dbc1c" providerId="ADAL" clId="{0A681423-535E-4592-9ABD-DC6D1AB4AE75}" dt="2021-11-08T11:59:54.685" v="8890"/>
          <ac:grpSpMkLst>
            <pc:docMk/>
            <pc:sldMk cId="637407985" sldId="272"/>
            <ac:grpSpMk id="284" creationId="{2AA971FF-D368-4E57-9C96-A107DB4F3887}"/>
          </ac:grpSpMkLst>
        </pc:grpChg>
        <pc:picChg chg="del">
          <ac:chgData name="#TAN YI JIE JOEL#" userId="fa998536-1e98-4016-98cb-2643a32dbc1c" providerId="ADAL" clId="{0A681423-535E-4592-9ABD-DC6D1AB4AE75}" dt="2021-11-08T11:59:54.465" v="8889" actId="478"/>
          <ac:picMkLst>
            <pc:docMk/>
            <pc:sldMk cId="637407985" sldId="272"/>
            <ac:picMk id="22" creationId="{777B0B19-F0AC-4852-9CCD-E2484D8713D2}"/>
          </ac:picMkLst>
        </pc:picChg>
        <pc:picChg chg="del">
          <ac:chgData name="#TAN YI JIE JOEL#" userId="fa998536-1e98-4016-98cb-2643a32dbc1c" providerId="ADAL" clId="{0A681423-535E-4592-9ABD-DC6D1AB4AE75}" dt="2021-11-08T06:00:16.529" v="6400" actId="478"/>
          <ac:picMkLst>
            <pc:docMk/>
            <pc:sldMk cId="637407985" sldId="272"/>
            <ac:picMk id="30" creationId="{BDF3948F-8DAE-4AE7-AECC-B036A08C34C1}"/>
          </ac:picMkLst>
        </pc:picChg>
        <pc:picChg chg="del">
          <ac:chgData name="#TAN YI JIE JOEL#" userId="fa998536-1e98-4016-98cb-2643a32dbc1c" providerId="ADAL" clId="{0A681423-535E-4592-9ABD-DC6D1AB4AE75}" dt="2021-11-08T06:00:16.026" v="6399" actId="478"/>
          <ac:picMkLst>
            <pc:docMk/>
            <pc:sldMk cId="637407985" sldId="272"/>
            <ac:picMk id="141" creationId="{76794160-44A5-459C-BFCE-5229955C3102}"/>
          </ac:picMkLst>
        </pc:picChg>
        <pc:picChg chg="del">
          <ac:chgData name="#TAN YI JIE JOEL#" userId="fa998536-1e98-4016-98cb-2643a32dbc1c" providerId="ADAL" clId="{0A681423-535E-4592-9ABD-DC6D1AB4AE75}" dt="2021-11-08T06:00:15.506" v="6398" actId="478"/>
          <ac:picMkLst>
            <pc:docMk/>
            <pc:sldMk cId="637407985" sldId="272"/>
            <ac:picMk id="142" creationId="{082BF555-03FD-43B2-B6EA-8D79E676957E}"/>
          </ac:picMkLst>
        </pc:picChg>
        <pc:picChg chg="del">
          <ac:chgData name="#TAN YI JIE JOEL#" userId="fa998536-1e98-4016-98cb-2643a32dbc1c" providerId="ADAL" clId="{0A681423-535E-4592-9ABD-DC6D1AB4AE75}" dt="2021-11-07T19:29:34.411" v="5879" actId="478"/>
          <ac:picMkLst>
            <pc:docMk/>
            <pc:sldMk cId="637407985" sldId="272"/>
            <ac:picMk id="143" creationId="{5B0D71EB-1E8E-4AFF-B663-9AAF7980BCFC}"/>
          </ac:picMkLst>
        </pc:picChg>
        <pc:picChg chg="del mod">
          <ac:chgData name="#TAN YI JIE JOEL#" userId="fa998536-1e98-4016-98cb-2643a32dbc1c" providerId="ADAL" clId="{0A681423-535E-4592-9ABD-DC6D1AB4AE75}" dt="2021-11-07T19:29:34.882" v="5880" actId="478"/>
          <ac:picMkLst>
            <pc:docMk/>
            <pc:sldMk cId="637407985" sldId="272"/>
            <ac:picMk id="144" creationId="{1170A47D-F914-4BA1-919B-5E28E1BFB036}"/>
          </ac:picMkLst>
        </pc:picChg>
        <pc:picChg chg="add mod">
          <ac:chgData name="#TAN YI JIE JOEL#" userId="fa998536-1e98-4016-98cb-2643a32dbc1c" providerId="ADAL" clId="{0A681423-535E-4592-9ABD-DC6D1AB4AE75}" dt="2021-11-07T19:34:52.419" v="5912" actId="1076"/>
          <ac:picMkLst>
            <pc:docMk/>
            <pc:sldMk cId="637407985" sldId="272"/>
            <ac:picMk id="244" creationId="{227E96CA-E5F8-47D4-88B6-48B6AF90088C}"/>
          </ac:picMkLst>
        </pc:picChg>
        <pc:picChg chg="add mod">
          <ac:chgData name="#TAN YI JIE JOEL#" userId="fa998536-1e98-4016-98cb-2643a32dbc1c" providerId="ADAL" clId="{0A681423-535E-4592-9ABD-DC6D1AB4AE75}" dt="2021-11-07T19:33:57.203" v="5907" actId="1076"/>
          <ac:picMkLst>
            <pc:docMk/>
            <pc:sldMk cId="637407985" sldId="272"/>
            <ac:picMk id="245" creationId="{8DEBF22F-B122-4876-B579-ADE911644EB2}"/>
          </ac:picMkLst>
        </pc:picChg>
        <pc:picChg chg="mod topLvl">
          <ac:chgData name="#TAN YI JIE JOEL#" userId="fa998536-1e98-4016-98cb-2643a32dbc1c" providerId="ADAL" clId="{0A681423-535E-4592-9ABD-DC6D1AB4AE75}" dt="2021-11-08T06:07:45.870" v="6457" actId="165"/>
          <ac:picMkLst>
            <pc:docMk/>
            <pc:sldMk cId="637407985" sldId="272"/>
            <ac:picMk id="264" creationId="{3B034F2D-26AA-454E-95B1-407D94F8E7AA}"/>
          </ac:picMkLst>
        </pc:picChg>
        <pc:picChg chg="mod topLvl">
          <ac:chgData name="#TAN YI JIE JOEL#" userId="fa998536-1e98-4016-98cb-2643a32dbc1c" providerId="ADAL" clId="{0A681423-535E-4592-9ABD-DC6D1AB4AE75}" dt="2021-11-08T06:07:45.870" v="6457" actId="165"/>
          <ac:picMkLst>
            <pc:docMk/>
            <pc:sldMk cId="637407985" sldId="272"/>
            <ac:picMk id="265" creationId="{8CCD6A93-224D-471F-A34A-966D6B2ADA18}"/>
          </ac:picMkLst>
        </pc:picChg>
        <pc:picChg chg="mod topLvl">
          <ac:chgData name="#TAN YI JIE JOEL#" userId="fa998536-1e98-4016-98cb-2643a32dbc1c" providerId="ADAL" clId="{0A681423-535E-4592-9ABD-DC6D1AB4AE75}" dt="2021-11-08T06:07:45.870" v="6457" actId="165"/>
          <ac:picMkLst>
            <pc:docMk/>
            <pc:sldMk cId="637407985" sldId="272"/>
            <ac:picMk id="266" creationId="{923D4877-5342-426F-AE13-E9139001E0AA}"/>
          </ac:picMkLst>
        </pc:picChg>
        <pc:picChg chg="mod topLvl">
          <ac:chgData name="#TAN YI JIE JOEL#" userId="fa998536-1e98-4016-98cb-2643a32dbc1c" providerId="ADAL" clId="{0A681423-535E-4592-9ABD-DC6D1AB4AE75}" dt="2021-11-08T06:07:55.245" v="6459" actId="164"/>
          <ac:picMkLst>
            <pc:docMk/>
            <pc:sldMk cId="637407985" sldId="272"/>
            <ac:picMk id="267" creationId="{57AA5F7E-63A2-4954-8D1C-8A9B258553FD}"/>
          </ac:picMkLst>
        </pc:picChg>
        <pc:picChg chg="mod topLvl">
          <ac:chgData name="#TAN YI JIE JOEL#" userId="fa998536-1e98-4016-98cb-2643a32dbc1c" providerId="ADAL" clId="{0A681423-535E-4592-9ABD-DC6D1AB4AE75}" dt="2021-11-08T06:07:50.476" v="6458" actId="164"/>
          <ac:picMkLst>
            <pc:docMk/>
            <pc:sldMk cId="637407985" sldId="272"/>
            <ac:picMk id="268" creationId="{474D9921-A057-4894-8B63-C1CBF3FD3813}"/>
          </ac:picMkLst>
        </pc:picChg>
        <pc:picChg chg="mod topLvl">
          <ac:chgData name="#TAN YI JIE JOEL#" userId="fa998536-1e98-4016-98cb-2643a32dbc1c" providerId="ADAL" clId="{0A681423-535E-4592-9ABD-DC6D1AB4AE75}" dt="2021-11-08T06:07:45.870" v="6457" actId="165"/>
          <ac:picMkLst>
            <pc:docMk/>
            <pc:sldMk cId="637407985" sldId="272"/>
            <ac:picMk id="272" creationId="{66064629-14F2-4788-81BD-406B4ABECBE8}"/>
          </ac:picMkLst>
        </pc:picChg>
        <pc:picChg chg="mod topLvl">
          <ac:chgData name="#TAN YI JIE JOEL#" userId="fa998536-1e98-4016-98cb-2643a32dbc1c" providerId="ADAL" clId="{0A681423-535E-4592-9ABD-DC6D1AB4AE75}" dt="2021-11-08T06:07:45.870" v="6457" actId="165"/>
          <ac:picMkLst>
            <pc:docMk/>
            <pc:sldMk cId="637407985" sldId="272"/>
            <ac:picMk id="273" creationId="{5DFFEC7B-6134-44B7-9388-28D2A90139EA}"/>
          </ac:picMkLst>
        </pc:picChg>
        <pc:picChg chg="mod topLvl">
          <ac:chgData name="#TAN YI JIE JOEL#" userId="fa998536-1e98-4016-98cb-2643a32dbc1c" providerId="ADAL" clId="{0A681423-535E-4592-9ABD-DC6D1AB4AE75}" dt="2021-11-08T06:07:45.870" v="6457" actId="165"/>
          <ac:picMkLst>
            <pc:docMk/>
            <pc:sldMk cId="637407985" sldId="272"/>
            <ac:picMk id="274" creationId="{D641731A-74E8-41D4-BBFF-FEB0D623CF85}"/>
          </ac:picMkLst>
        </pc:picChg>
        <pc:picChg chg="mod topLvl">
          <ac:chgData name="#TAN YI JIE JOEL#" userId="fa998536-1e98-4016-98cb-2643a32dbc1c" providerId="ADAL" clId="{0A681423-535E-4592-9ABD-DC6D1AB4AE75}" dt="2021-11-08T06:07:55.245" v="6459" actId="164"/>
          <ac:picMkLst>
            <pc:docMk/>
            <pc:sldMk cId="637407985" sldId="272"/>
            <ac:picMk id="275" creationId="{32B1FC33-78E0-450A-A4DF-CE1BE91731E9}"/>
          </ac:picMkLst>
        </pc:picChg>
        <pc:picChg chg="mod topLvl">
          <ac:chgData name="#TAN YI JIE JOEL#" userId="fa998536-1e98-4016-98cb-2643a32dbc1c" providerId="ADAL" clId="{0A681423-535E-4592-9ABD-DC6D1AB4AE75}" dt="2021-11-08T06:07:50.476" v="6458" actId="164"/>
          <ac:picMkLst>
            <pc:docMk/>
            <pc:sldMk cId="637407985" sldId="272"/>
            <ac:picMk id="276" creationId="{14528348-60C9-4A7E-9192-1D4DE6787059}"/>
          </ac:picMkLst>
        </pc:picChg>
        <pc:picChg chg="mod">
          <ac:chgData name="#TAN YI JIE JOEL#" userId="fa998536-1e98-4016-98cb-2643a32dbc1c" providerId="ADAL" clId="{0A681423-535E-4592-9ABD-DC6D1AB4AE75}" dt="2021-11-08T11:59:54.685" v="8890"/>
          <ac:picMkLst>
            <pc:docMk/>
            <pc:sldMk cId="637407985" sldId="272"/>
            <ac:picMk id="286" creationId="{08C8B7B4-E0F1-41E3-92AF-46B88E2C9C1E}"/>
          </ac:picMkLst>
        </pc:picChg>
        <pc:inkChg chg="add del">
          <ac:chgData name="#TAN YI JIE JOEL#" userId="fa998536-1e98-4016-98cb-2643a32dbc1c" providerId="ADAL" clId="{0A681423-535E-4592-9ABD-DC6D1AB4AE75}" dt="2021-11-08T06:05:13.868" v="6440" actId="9405"/>
          <ac:inkMkLst>
            <pc:docMk/>
            <pc:sldMk cId="637407985" sldId="272"/>
            <ac:inkMk id="7" creationId="{768B24CC-FF73-4130-9E00-04E97B2ABDE5}"/>
          </ac:inkMkLst>
        </pc:inkChg>
        <pc:inkChg chg="add del">
          <ac:chgData name="#TAN YI JIE JOEL#" userId="fa998536-1e98-4016-98cb-2643a32dbc1c" providerId="ADAL" clId="{0A681423-535E-4592-9ABD-DC6D1AB4AE75}" dt="2021-11-08T06:05:15.468" v="6442" actId="9405"/>
          <ac:inkMkLst>
            <pc:docMk/>
            <pc:sldMk cId="637407985" sldId="272"/>
            <ac:inkMk id="8" creationId="{1B170621-B85A-4BAA-9B80-DC399ED1E90F}"/>
          </ac:inkMkLst>
        </pc:inkChg>
        <pc:inkChg chg="add">
          <ac:chgData name="#TAN YI JIE JOEL#" userId="fa998536-1e98-4016-98cb-2643a32dbc1c" providerId="ADAL" clId="{0A681423-535E-4592-9ABD-DC6D1AB4AE75}" dt="2021-11-08T06:05:28.358" v="6443" actId="9405"/>
          <ac:inkMkLst>
            <pc:docMk/>
            <pc:sldMk cId="637407985" sldId="272"/>
            <ac:inkMk id="10" creationId="{CC743479-B8E1-4752-844F-403CE71E7EFF}"/>
          </ac:inkMkLst>
        </pc:inkChg>
        <pc:inkChg chg="add del">
          <ac:chgData name="#TAN YI JIE JOEL#" userId="fa998536-1e98-4016-98cb-2643a32dbc1c" providerId="ADAL" clId="{0A681423-535E-4592-9ABD-DC6D1AB4AE75}" dt="2021-11-08T06:05:29.482" v="6445" actId="9405"/>
          <ac:inkMkLst>
            <pc:docMk/>
            <pc:sldMk cId="637407985" sldId="272"/>
            <ac:inkMk id="11" creationId="{50C5566D-1C3B-4EB7-9394-1E39518DF75B}"/>
          </ac:inkMkLst>
        </pc:inkChg>
        <pc:inkChg chg="add del">
          <ac:chgData name="#TAN YI JIE JOEL#" userId="fa998536-1e98-4016-98cb-2643a32dbc1c" providerId="ADAL" clId="{0A681423-535E-4592-9ABD-DC6D1AB4AE75}" dt="2021-11-08T06:05:37.412" v="6447" actId="9405"/>
          <ac:inkMkLst>
            <pc:docMk/>
            <pc:sldMk cId="637407985" sldId="272"/>
            <ac:inkMk id="13" creationId="{A25226C7-24DE-485D-9D15-12D853DCC6D4}"/>
          </ac:inkMkLst>
        </pc:inkChg>
        <pc:inkChg chg="add del">
          <ac:chgData name="#TAN YI JIE JOEL#" userId="fa998536-1e98-4016-98cb-2643a32dbc1c" providerId="ADAL" clId="{0A681423-535E-4592-9ABD-DC6D1AB4AE75}" dt="2021-11-08T06:05:44.875" v="6449" actId="9405"/>
          <ac:inkMkLst>
            <pc:docMk/>
            <pc:sldMk cId="637407985" sldId="272"/>
            <ac:inkMk id="23" creationId="{A7BA97D9-4F92-45F9-9573-8A93515BEC25}"/>
          </ac:inkMkLst>
        </pc:inkChg>
        <pc:inkChg chg="add">
          <ac:chgData name="#TAN YI JIE JOEL#" userId="fa998536-1e98-4016-98cb-2643a32dbc1c" providerId="ADAL" clId="{0A681423-535E-4592-9ABD-DC6D1AB4AE75}" dt="2021-11-08T06:05:48.901" v="6450" actId="9405"/>
          <ac:inkMkLst>
            <pc:docMk/>
            <pc:sldMk cId="637407985" sldId="272"/>
            <ac:inkMk id="24" creationId="{434A22F3-FA95-47A1-859D-AEEAFB3AD859}"/>
          </ac:inkMkLst>
        </pc:inkChg>
        <pc:inkChg chg="add">
          <ac:chgData name="#TAN YI JIE JOEL#" userId="fa998536-1e98-4016-98cb-2643a32dbc1c" providerId="ADAL" clId="{0A681423-535E-4592-9ABD-DC6D1AB4AE75}" dt="2021-11-08T06:05:53.860" v="6451" actId="9405"/>
          <ac:inkMkLst>
            <pc:docMk/>
            <pc:sldMk cId="637407985" sldId="272"/>
            <ac:inkMk id="28" creationId="{6EBEDAB7-BD42-4B7C-AD06-2E58CA89DB08}"/>
          </ac:inkMkLst>
        </pc:inkChg>
        <pc:cxnChg chg="add mod">
          <ac:chgData name="#TAN YI JIE JOEL#" userId="fa998536-1e98-4016-98cb-2643a32dbc1c" providerId="ADAL" clId="{0A681423-535E-4592-9ABD-DC6D1AB4AE75}" dt="2021-11-09T07:01:43.595" v="12421" actId="14100"/>
          <ac:cxnSpMkLst>
            <pc:docMk/>
            <pc:sldMk cId="637407985" sldId="272"/>
            <ac:cxnSpMk id="6" creationId="{BC680D18-377F-492F-B1E2-1997E5C6A3C0}"/>
          </ac:cxnSpMkLst>
        </pc:cxnChg>
        <pc:cxnChg chg="add mod">
          <ac:chgData name="#TAN YI JIE JOEL#" userId="fa998536-1e98-4016-98cb-2643a32dbc1c" providerId="ADAL" clId="{0A681423-535E-4592-9ABD-DC6D1AB4AE75}" dt="2021-11-09T07:02:21.482" v="12425" actId="14100"/>
          <ac:cxnSpMkLst>
            <pc:docMk/>
            <pc:sldMk cId="637407985" sldId="272"/>
            <ac:cxnSpMk id="244" creationId="{F82C6E35-8FD9-4BD5-AFB5-EFB5F69A1547}"/>
          </ac:cxnSpMkLst>
        </pc:cxnChg>
      </pc:sldChg>
      <pc:sldChg chg="addSp delSp modSp add mod addAnim delAnim modAnim">
        <pc:chgData name="#TAN YI JIE JOEL#" userId="fa998536-1e98-4016-98cb-2643a32dbc1c" providerId="ADAL" clId="{0A681423-535E-4592-9ABD-DC6D1AB4AE75}" dt="2021-11-08T13:36:45.934" v="10250" actId="14100"/>
        <pc:sldMkLst>
          <pc:docMk/>
          <pc:sldMk cId="484806373" sldId="273"/>
        </pc:sldMkLst>
        <pc:spChg chg="mod">
          <ac:chgData name="#TAN YI JIE JOEL#" userId="fa998536-1e98-4016-98cb-2643a32dbc1c" providerId="ADAL" clId="{0A681423-535E-4592-9ABD-DC6D1AB4AE75}" dt="2021-11-08T05:40:03.935" v="6241" actId="165"/>
          <ac:spMkLst>
            <pc:docMk/>
            <pc:sldMk cId="484806373" sldId="273"/>
            <ac:spMk id="2" creationId="{9DCD0A01-61EA-48D6-A798-1F485454EA3A}"/>
          </ac:spMkLst>
        </pc:spChg>
        <pc:spChg chg="mod topLvl">
          <ac:chgData name="#TAN YI JIE JOEL#" userId="fa998536-1e98-4016-98cb-2643a32dbc1c" providerId="ADAL" clId="{0A681423-535E-4592-9ABD-DC6D1AB4AE75}" dt="2021-11-08T05:40:03.935" v="6241" actId="165"/>
          <ac:spMkLst>
            <pc:docMk/>
            <pc:sldMk cId="484806373" sldId="273"/>
            <ac:spMk id="18" creationId="{B64F47F1-0759-4565-9844-6881B0F40AB0}"/>
          </ac:spMkLst>
        </pc:spChg>
        <pc:spChg chg="mod topLvl">
          <ac:chgData name="#TAN YI JIE JOEL#" userId="fa998536-1e98-4016-98cb-2643a32dbc1c" providerId="ADAL" clId="{0A681423-535E-4592-9ABD-DC6D1AB4AE75}" dt="2021-11-08T05:40:03.935" v="6241" actId="165"/>
          <ac:spMkLst>
            <pc:docMk/>
            <pc:sldMk cId="484806373" sldId="273"/>
            <ac:spMk id="19" creationId="{B8023F72-4F63-47A6-A6F2-59E29D0EEDB5}"/>
          </ac:spMkLst>
        </pc:spChg>
        <pc:spChg chg="del mod topLvl">
          <ac:chgData name="#TAN YI JIE JOEL#" userId="fa998536-1e98-4016-98cb-2643a32dbc1c" providerId="ADAL" clId="{0A681423-535E-4592-9ABD-DC6D1AB4AE75}" dt="2021-11-08T05:40:14.107" v="6248" actId="478"/>
          <ac:spMkLst>
            <pc:docMk/>
            <pc:sldMk cId="484806373" sldId="273"/>
            <ac:spMk id="20" creationId="{167E97C8-A2AA-4538-9880-A5323C590116}"/>
          </ac:spMkLst>
        </pc:spChg>
        <pc:spChg chg="del mod topLvl">
          <ac:chgData name="#TAN YI JIE JOEL#" userId="fa998536-1e98-4016-98cb-2643a32dbc1c" providerId="ADAL" clId="{0A681423-535E-4592-9ABD-DC6D1AB4AE75}" dt="2021-11-08T05:40:14.107" v="6248" actId="478"/>
          <ac:spMkLst>
            <pc:docMk/>
            <pc:sldMk cId="484806373" sldId="273"/>
            <ac:spMk id="27" creationId="{6BF66F54-60FE-4731-884E-CF04459B514C}"/>
          </ac:spMkLst>
        </pc:spChg>
        <pc:spChg chg="mod">
          <ac:chgData name="#TAN YI JIE JOEL#" userId="fa998536-1e98-4016-98cb-2643a32dbc1c" providerId="ADAL" clId="{0A681423-535E-4592-9ABD-DC6D1AB4AE75}" dt="2021-11-08T05:40:03.935" v="6241" actId="165"/>
          <ac:spMkLst>
            <pc:docMk/>
            <pc:sldMk cId="484806373" sldId="273"/>
            <ac:spMk id="33" creationId="{193D68B7-0D10-40FC-B624-4CAF81FE60BD}"/>
          </ac:spMkLst>
        </pc:spChg>
        <pc:spChg chg="mod">
          <ac:chgData name="#TAN YI JIE JOEL#" userId="fa998536-1e98-4016-98cb-2643a32dbc1c" providerId="ADAL" clId="{0A681423-535E-4592-9ABD-DC6D1AB4AE75}" dt="2021-11-08T05:40:03.935" v="6241" actId="165"/>
          <ac:spMkLst>
            <pc:docMk/>
            <pc:sldMk cId="484806373" sldId="273"/>
            <ac:spMk id="34" creationId="{6D0BD0A8-B6DA-41A3-8A6C-63B3CBBFC18B}"/>
          </ac:spMkLst>
        </pc:spChg>
        <pc:spChg chg="mod">
          <ac:chgData name="#TAN YI JIE JOEL#" userId="fa998536-1e98-4016-98cb-2643a32dbc1c" providerId="ADAL" clId="{0A681423-535E-4592-9ABD-DC6D1AB4AE75}" dt="2021-11-08T06:47:44.848" v="7160" actId="1076"/>
          <ac:spMkLst>
            <pc:docMk/>
            <pc:sldMk cId="484806373" sldId="273"/>
            <ac:spMk id="36" creationId="{A9234F17-4297-4A1F-8586-B8DF487E81C0}"/>
          </ac:spMkLst>
        </pc:spChg>
        <pc:spChg chg="mod">
          <ac:chgData name="#TAN YI JIE JOEL#" userId="fa998536-1e98-4016-98cb-2643a32dbc1c" providerId="ADAL" clId="{0A681423-535E-4592-9ABD-DC6D1AB4AE75}" dt="2021-11-08T05:40:03.935" v="6241" actId="165"/>
          <ac:spMkLst>
            <pc:docMk/>
            <pc:sldMk cId="484806373" sldId="273"/>
            <ac:spMk id="55" creationId="{AC9DF3C0-BD85-4406-BDEC-F1AD36D9C373}"/>
          </ac:spMkLst>
        </pc:spChg>
        <pc:spChg chg="mod topLvl">
          <ac:chgData name="#TAN YI JIE JOEL#" userId="fa998536-1e98-4016-98cb-2643a32dbc1c" providerId="ADAL" clId="{0A681423-535E-4592-9ABD-DC6D1AB4AE75}" dt="2021-11-08T05:40:03.935" v="6241" actId="165"/>
          <ac:spMkLst>
            <pc:docMk/>
            <pc:sldMk cId="484806373" sldId="273"/>
            <ac:spMk id="57" creationId="{C15E7D2C-4F0D-4761-B229-F9239DE1F6EA}"/>
          </ac:spMkLst>
        </pc:spChg>
        <pc:spChg chg="mod topLvl">
          <ac:chgData name="#TAN YI JIE JOEL#" userId="fa998536-1e98-4016-98cb-2643a32dbc1c" providerId="ADAL" clId="{0A681423-535E-4592-9ABD-DC6D1AB4AE75}" dt="2021-11-08T05:40:03.935" v="6241" actId="165"/>
          <ac:spMkLst>
            <pc:docMk/>
            <pc:sldMk cId="484806373" sldId="273"/>
            <ac:spMk id="59" creationId="{99EF3C3E-0AAA-4856-B517-D7BCE38F0F61}"/>
          </ac:spMkLst>
        </pc:spChg>
        <pc:spChg chg="mod">
          <ac:chgData name="#TAN YI JIE JOEL#" userId="fa998536-1e98-4016-98cb-2643a32dbc1c" providerId="ADAL" clId="{0A681423-535E-4592-9ABD-DC6D1AB4AE75}" dt="2021-11-08T05:40:03.935" v="6241" actId="165"/>
          <ac:spMkLst>
            <pc:docMk/>
            <pc:sldMk cId="484806373" sldId="273"/>
            <ac:spMk id="61" creationId="{A0F69443-7110-4005-B22D-0250D50DDA65}"/>
          </ac:spMkLst>
        </pc:spChg>
        <pc:spChg chg="mod">
          <ac:chgData name="#TAN YI JIE JOEL#" userId="fa998536-1e98-4016-98cb-2643a32dbc1c" providerId="ADAL" clId="{0A681423-535E-4592-9ABD-DC6D1AB4AE75}" dt="2021-11-08T05:40:03.935" v="6241" actId="165"/>
          <ac:spMkLst>
            <pc:docMk/>
            <pc:sldMk cId="484806373" sldId="273"/>
            <ac:spMk id="62" creationId="{95520B87-923A-4B79-83DB-2E0D8E240271}"/>
          </ac:spMkLst>
        </pc:spChg>
        <pc:spChg chg="mod">
          <ac:chgData name="#TAN YI JIE JOEL#" userId="fa998536-1e98-4016-98cb-2643a32dbc1c" providerId="ADAL" clId="{0A681423-535E-4592-9ABD-DC6D1AB4AE75}" dt="2021-11-08T05:40:03.935" v="6241" actId="165"/>
          <ac:spMkLst>
            <pc:docMk/>
            <pc:sldMk cId="484806373" sldId="273"/>
            <ac:spMk id="65" creationId="{D28B3EEC-7DB7-4542-B438-C56C9D11295A}"/>
          </ac:spMkLst>
        </pc:spChg>
        <pc:spChg chg="mod">
          <ac:chgData name="#TAN YI JIE JOEL#" userId="fa998536-1e98-4016-98cb-2643a32dbc1c" providerId="ADAL" clId="{0A681423-535E-4592-9ABD-DC6D1AB4AE75}" dt="2021-11-08T05:40:03.935" v="6241" actId="165"/>
          <ac:spMkLst>
            <pc:docMk/>
            <pc:sldMk cId="484806373" sldId="273"/>
            <ac:spMk id="66" creationId="{464FFFF2-62CC-4359-B4E6-78CC7211AE92}"/>
          </ac:spMkLst>
        </pc:spChg>
        <pc:spChg chg="del mod topLvl">
          <ac:chgData name="#TAN YI JIE JOEL#" userId="fa998536-1e98-4016-98cb-2643a32dbc1c" providerId="ADAL" clId="{0A681423-535E-4592-9ABD-DC6D1AB4AE75}" dt="2021-11-08T05:40:14.107" v="6248" actId="478"/>
          <ac:spMkLst>
            <pc:docMk/>
            <pc:sldMk cId="484806373" sldId="273"/>
            <ac:spMk id="69" creationId="{85FB5FB8-B283-4125-A3E6-6C32CD107FD9}"/>
          </ac:spMkLst>
        </pc:spChg>
        <pc:spChg chg="mod">
          <ac:chgData name="#TAN YI JIE JOEL#" userId="fa998536-1e98-4016-98cb-2643a32dbc1c" providerId="ADAL" clId="{0A681423-535E-4592-9ABD-DC6D1AB4AE75}" dt="2021-11-08T05:40:03.935" v="6241" actId="165"/>
          <ac:spMkLst>
            <pc:docMk/>
            <pc:sldMk cId="484806373" sldId="273"/>
            <ac:spMk id="74" creationId="{7843C086-CB3A-4FD5-8E88-277864E277D3}"/>
          </ac:spMkLst>
        </pc:spChg>
        <pc:spChg chg="mod">
          <ac:chgData name="#TAN YI JIE JOEL#" userId="fa998536-1e98-4016-98cb-2643a32dbc1c" providerId="ADAL" clId="{0A681423-535E-4592-9ABD-DC6D1AB4AE75}" dt="2021-11-08T05:40:03.935" v="6241" actId="165"/>
          <ac:spMkLst>
            <pc:docMk/>
            <pc:sldMk cId="484806373" sldId="273"/>
            <ac:spMk id="75" creationId="{62EA21F0-3CE0-4F76-BE4B-96146620D1BF}"/>
          </ac:spMkLst>
        </pc:spChg>
        <pc:spChg chg="del mod">
          <ac:chgData name="#TAN YI JIE JOEL#" userId="fa998536-1e98-4016-98cb-2643a32dbc1c" providerId="ADAL" clId="{0A681423-535E-4592-9ABD-DC6D1AB4AE75}" dt="2021-11-08T06:06:10.722" v="6452" actId="478"/>
          <ac:spMkLst>
            <pc:docMk/>
            <pc:sldMk cId="484806373" sldId="273"/>
            <ac:spMk id="77" creationId="{F3686187-46C1-4492-8010-E6C2540098ED}"/>
          </ac:spMkLst>
        </pc:spChg>
        <pc:spChg chg="del mod">
          <ac:chgData name="#TAN YI JIE JOEL#" userId="fa998536-1e98-4016-98cb-2643a32dbc1c" providerId="ADAL" clId="{0A681423-535E-4592-9ABD-DC6D1AB4AE75}" dt="2021-11-08T06:00:42.115" v="6413" actId="478"/>
          <ac:spMkLst>
            <pc:docMk/>
            <pc:sldMk cId="484806373" sldId="273"/>
            <ac:spMk id="79" creationId="{72C3749C-ADAD-4B87-A787-4544BDE5C0AD}"/>
          </ac:spMkLst>
        </pc:spChg>
        <pc:spChg chg="mod">
          <ac:chgData name="#TAN YI JIE JOEL#" userId="fa998536-1e98-4016-98cb-2643a32dbc1c" providerId="ADAL" clId="{0A681423-535E-4592-9ABD-DC6D1AB4AE75}" dt="2021-11-08T05:40:03.935" v="6241" actId="165"/>
          <ac:spMkLst>
            <pc:docMk/>
            <pc:sldMk cId="484806373" sldId="273"/>
            <ac:spMk id="85" creationId="{2652B819-4910-4C42-BD3C-809AEE8B6C11}"/>
          </ac:spMkLst>
        </pc:spChg>
        <pc:spChg chg="del mod topLvl">
          <ac:chgData name="#TAN YI JIE JOEL#" userId="fa998536-1e98-4016-98cb-2643a32dbc1c" providerId="ADAL" clId="{0A681423-535E-4592-9ABD-DC6D1AB4AE75}" dt="2021-11-08T05:40:14.107" v="6248" actId="478"/>
          <ac:spMkLst>
            <pc:docMk/>
            <pc:sldMk cId="484806373" sldId="273"/>
            <ac:spMk id="88" creationId="{CD21379D-8E4C-4819-9882-A63F35FFD335}"/>
          </ac:spMkLst>
        </pc:spChg>
        <pc:spChg chg="del mod topLvl">
          <ac:chgData name="#TAN YI JIE JOEL#" userId="fa998536-1e98-4016-98cb-2643a32dbc1c" providerId="ADAL" clId="{0A681423-535E-4592-9ABD-DC6D1AB4AE75}" dt="2021-11-08T05:40:14.107" v="6248" actId="478"/>
          <ac:spMkLst>
            <pc:docMk/>
            <pc:sldMk cId="484806373" sldId="273"/>
            <ac:spMk id="91" creationId="{1EBC77D2-2A72-4605-8262-11BD0A1E4AF9}"/>
          </ac:spMkLst>
        </pc:spChg>
        <pc:spChg chg="del mod topLvl">
          <ac:chgData name="#TAN YI JIE JOEL#" userId="fa998536-1e98-4016-98cb-2643a32dbc1c" providerId="ADAL" clId="{0A681423-535E-4592-9ABD-DC6D1AB4AE75}" dt="2021-11-08T05:40:14.107" v="6248" actId="478"/>
          <ac:spMkLst>
            <pc:docMk/>
            <pc:sldMk cId="484806373" sldId="273"/>
            <ac:spMk id="107" creationId="{50FB1E62-7A6B-4946-8FDD-3465F007E094}"/>
          </ac:spMkLst>
        </pc:spChg>
        <pc:spChg chg="del mod topLvl">
          <ac:chgData name="#TAN YI JIE JOEL#" userId="fa998536-1e98-4016-98cb-2643a32dbc1c" providerId="ADAL" clId="{0A681423-535E-4592-9ABD-DC6D1AB4AE75}" dt="2021-11-08T05:40:14.107" v="6248" actId="478"/>
          <ac:spMkLst>
            <pc:docMk/>
            <pc:sldMk cId="484806373" sldId="273"/>
            <ac:spMk id="110" creationId="{ED9F265A-17A0-4709-8D3C-4F45CF3E3632}"/>
          </ac:spMkLst>
        </pc:spChg>
        <pc:spChg chg="del mod">
          <ac:chgData name="#TAN YI JIE JOEL#" userId="fa998536-1e98-4016-98cb-2643a32dbc1c" providerId="ADAL" clId="{0A681423-535E-4592-9ABD-DC6D1AB4AE75}" dt="2021-11-08T06:00:40.242" v="6412" actId="478"/>
          <ac:spMkLst>
            <pc:docMk/>
            <pc:sldMk cId="484806373" sldId="273"/>
            <ac:spMk id="138" creationId="{1B7AA27D-908F-49B2-A425-892036934297}"/>
          </ac:spMkLst>
        </pc:spChg>
        <pc:spChg chg="del">
          <ac:chgData name="#TAN YI JIE JOEL#" userId="fa998536-1e98-4016-98cb-2643a32dbc1c" providerId="ADAL" clId="{0A681423-535E-4592-9ABD-DC6D1AB4AE75}" dt="2021-11-08T06:00:33.762" v="6402" actId="478"/>
          <ac:spMkLst>
            <pc:docMk/>
            <pc:sldMk cId="484806373" sldId="273"/>
            <ac:spMk id="145" creationId="{121B0C2A-F5F9-4CEF-96B1-55921529EBF9}"/>
          </ac:spMkLst>
        </pc:spChg>
        <pc:spChg chg="del">
          <ac:chgData name="#TAN YI JIE JOEL#" userId="fa998536-1e98-4016-98cb-2643a32dbc1c" providerId="ADAL" clId="{0A681423-535E-4592-9ABD-DC6D1AB4AE75}" dt="2021-11-08T06:00:35.827" v="6405" actId="478"/>
          <ac:spMkLst>
            <pc:docMk/>
            <pc:sldMk cId="484806373" sldId="273"/>
            <ac:spMk id="146" creationId="{6B56B11A-E66F-44C1-AEAD-7446281FFB0D}"/>
          </ac:spMkLst>
        </pc:spChg>
        <pc:spChg chg="del mod modVis">
          <ac:chgData name="#TAN YI JIE JOEL#" userId="fa998536-1e98-4016-98cb-2643a32dbc1c" providerId="ADAL" clId="{0A681423-535E-4592-9ABD-DC6D1AB4AE75}" dt="2021-11-08T05:38:04.962" v="6225" actId="478"/>
          <ac:spMkLst>
            <pc:docMk/>
            <pc:sldMk cId="484806373" sldId="273"/>
            <ac:spMk id="153" creationId="{1A94B87F-2C4A-4A97-B4CE-B93BD94EE135}"/>
          </ac:spMkLst>
        </pc:spChg>
        <pc:spChg chg="add del">
          <ac:chgData name="#TAN YI JIE JOEL#" userId="fa998536-1e98-4016-98cb-2643a32dbc1c" providerId="ADAL" clId="{0A681423-535E-4592-9ABD-DC6D1AB4AE75}" dt="2021-11-08T05:40:14.107" v="6248" actId="478"/>
          <ac:spMkLst>
            <pc:docMk/>
            <pc:sldMk cId="484806373" sldId="273"/>
            <ac:spMk id="154" creationId="{89B963AB-4132-4C52-92C9-0C5107C8D99C}"/>
          </ac:spMkLst>
        </pc:spChg>
        <pc:spChg chg="del">
          <ac:chgData name="#TAN YI JIE JOEL#" userId="fa998536-1e98-4016-98cb-2643a32dbc1c" providerId="ADAL" clId="{0A681423-535E-4592-9ABD-DC6D1AB4AE75}" dt="2021-11-08T05:40:14.107" v="6248" actId="478"/>
          <ac:spMkLst>
            <pc:docMk/>
            <pc:sldMk cId="484806373" sldId="273"/>
            <ac:spMk id="155" creationId="{8C463DC9-4936-415A-8A63-912DD749C83E}"/>
          </ac:spMkLst>
        </pc:spChg>
        <pc:spChg chg="del">
          <ac:chgData name="#TAN YI JIE JOEL#" userId="fa998536-1e98-4016-98cb-2643a32dbc1c" providerId="ADAL" clId="{0A681423-535E-4592-9ABD-DC6D1AB4AE75}" dt="2021-11-08T05:40:14.107" v="6248" actId="478"/>
          <ac:spMkLst>
            <pc:docMk/>
            <pc:sldMk cId="484806373" sldId="273"/>
            <ac:spMk id="156" creationId="{59457BBB-9C82-41CE-8CD9-2D7C58585A38}"/>
          </ac:spMkLst>
        </pc:spChg>
        <pc:spChg chg="del">
          <ac:chgData name="#TAN YI JIE JOEL#" userId="fa998536-1e98-4016-98cb-2643a32dbc1c" providerId="ADAL" clId="{0A681423-535E-4592-9ABD-DC6D1AB4AE75}" dt="2021-11-08T05:40:14.107" v="6248" actId="478"/>
          <ac:spMkLst>
            <pc:docMk/>
            <pc:sldMk cId="484806373" sldId="273"/>
            <ac:spMk id="157" creationId="{890BEF27-4494-4CF3-9A7F-B559F8254037}"/>
          </ac:spMkLst>
        </pc:spChg>
        <pc:spChg chg="del">
          <ac:chgData name="#TAN YI JIE JOEL#" userId="fa998536-1e98-4016-98cb-2643a32dbc1c" providerId="ADAL" clId="{0A681423-535E-4592-9ABD-DC6D1AB4AE75}" dt="2021-11-08T05:40:14.107" v="6248" actId="478"/>
          <ac:spMkLst>
            <pc:docMk/>
            <pc:sldMk cId="484806373" sldId="273"/>
            <ac:spMk id="158" creationId="{105E4B55-AD66-4CAD-B643-AD04020103A9}"/>
          </ac:spMkLst>
        </pc:spChg>
        <pc:spChg chg="del">
          <ac:chgData name="#TAN YI JIE JOEL#" userId="fa998536-1e98-4016-98cb-2643a32dbc1c" providerId="ADAL" clId="{0A681423-535E-4592-9ABD-DC6D1AB4AE75}" dt="2021-11-08T05:40:14.107" v="6248" actId="478"/>
          <ac:spMkLst>
            <pc:docMk/>
            <pc:sldMk cId="484806373" sldId="273"/>
            <ac:spMk id="159" creationId="{B2FA721D-6F8E-4CE7-8472-3164E323A778}"/>
          </ac:spMkLst>
        </pc:spChg>
        <pc:spChg chg="del">
          <ac:chgData name="#TAN YI JIE JOEL#" userId="fa998536-1e98-4016-98cb-2643a32dbc1c" providerId="ADAL" clId="{0A681423-535E-4592-9ABD-DC6D1AB4AE75}" dt="2021-11-08T05:40:14.107" v="6248" actId="478"/>
          <ac:spMkLst>
            <pc:docMk/>
            <pc:sldMk cId="484806373" sldId="273"/>
            <ac:spMk id="160" creationId="{2926777F-D39D-4A8B-ACF3-D22B50668131}"/>
          </ac:spMkLst>
        </pc:spChg>
        <pc:spChg chg="del">
          <ac:chgData name="#TAN YI JIE JOEL#" userId="fa998536-1e98-4016-98cb-2643a32dbc1c" providerId="ADAL" clId="{0A681423-535E-4592-9ABD-DC6D1AB4AE75}" dt="2021-11-08T05:40:14.107" v="6248" actId="478"/>
          <ac:spMkLst>
            <pc:docMk/>
            <pc:sldMk cId="484806373" sldId="273"/>
            <ac:spMk id="161" creationId="{92472F08-FCD0-4F20-A009-6A089DC3F248}"/>
          </ac:spMkLst>
        </pc:spChg>
        <pc:spChg chg="del">
          <ac:chgData name="#TAN YI JIE JOEL#" userId="fa998536-1e98-4016-98cb-2643a32dbc1c" providerId="ADAL" clId="{0A681423-535E-4592-9ABD-DC6D1AB4AE75}" dt="2021-11-08T05:40:14.107" v="6248" actId="478"/>
          <ac:spMkLst>
            <pc:docMk/>
            <pc:sldMk cId="484806373" sldId="273"/>
            <ac:spMk id="162" creationId="{E3AA0260-485E-45BC-AA8B-9E7A01F75C06}"/>
          </ac:spMkLst>
        </pc:spChg>
        <pc:spChg chg="del">
          <ac:chgData name="#TAN YI JIE JOEL#" userId="fa998536-1e98-4016-98cb-2643a32dbc1c" providerId="ADAL" clId="{0A681423-535E-4592-9ABD-DC6D1AB4AE75}" dt="2021-11-08T05:40:14.107" v="6248" actId="478"/>
          <ac:spMkLst>
            <pc:docMk/>
            <pc:sldMk cId="484806373" sldId="273"/>
            <ac:spMk id="163" creationId="{8AF8AF34-98F8-4005-A135-FB033C8FFB3D}"/>
          </ac:spMkLst>
        </pc:spChg>
        <pc:spChg chg="del">
          <ac:chgData name="#TAN YI JIE JOEL#" userId="fa998536-1e98-4016-98cb-2643a32dbc1c" providerId="ADAL" clId="{0A681423-535E-4592-9ABD-DC6D1AB4AE75}" dt="2021-11-08T05:40:14.107" v="6248" actId="478"/>
          <ac:spMkLst>
            <pc:docMk/>
            <pc:sldMk cId="484806373" sldId="273"/>
            <ac:spMk id="164" creationId="{65F7A463-3FDD-4129-942F-3568BA4D8B6C}"/>
          </ac:spMkLst>
        </pc:spChg>
        <pc:spChg chg="del">
          <ac:chgData name="#TAN YI JIE JOEL#" userId="fa998536-1e98-4016-98cb-2643a32dbc1c" providerId="ADAL" clId="{0A681423-535E-4592-9ABD-DC6D1AB4AE75}" dt="2021-11-08T05:40:14.107" v="6248" actId="478"/>
          <ac:spMkLst>
            <pc:docMk/>
            <pc:sldMk cId="484806373" sldId="273"/>
            <ac:spMk id="165" creationId="{80D633D5-0292-4B09-A4DF-39945C2C4EF4}"/>
          </ac:spMkLst>
        </pc:spChg>
        <pc:spChg chg="del">
          <ac:chgData name="#TAN YI JIE JOEL#" userId="fa998536-1e98-4016-98cb-2643a32dbc1c" providerId="ADAL" clId="{0A681423-535E-4592-9ABD-DC6D1AB4AE75}" dt="2021-11-08T05:40:14.107" v="6248" actId="478"/>
          <ac:spMkLst>
            <pc:docMk/>
            <pc:sldMk cId="484806373" sldId="273"/>
            <ac:spMk id="166" creationId="{FD4E1535-9524-46F7-ADBD-F86602406160}"/>
          </ac:spMkLst>
        </pc:spChg>
        <pc:spChg chg="del">
          <ac:chgData name="#TAN YI JIE JOEL#" userId="fa998536-1e98-4016-98cb-2643a32dbc1c" providerId="ADAL" clId="{0A681423-535E-4592-9ABD-DC6D1AB4AE75}" dt="2021-11-08T05:40:14.107" v="6248" actId="478"/>
          <ac:spMkLst>
            <pc:docMk/>
            <pc:sldMk cId="484806373" sldId="273"/>
            <ac:spMk id="167" creationId="{F6FA939A-986B-4F67-8053-B17A7246CF6C}"/>
          </ac:spMkLst>
        </pc:spChg>
        <pc:spChg chg="del">
          <ac:chgData name="#TAN YI JIE JOEL#" userId="fa998536-1e98-4016-98cb-2643a32dbc1c" providerId="ADAL" clId="{0A681423-535E-4592-9ABD-DC6D1AB4AE75}" dt="2021-11-08T05:40:14.107" v="6248" actId="478"/>
          <ac:spMkLst>
            <pc:docMk/>
            <pc:sldMk cId="484806373" sldId="273"/>
            <ac:spMk id="168" creationId="{A09432B9-9C1A-41B7-A525-BB10C9E61642}"/>
          </ac:spMkLst>
        </pc:spChg>
        <pc:spChg chg="del">
          <ac:chgData name="#TAN YI JIE JOEL#" userId="fa998536-1e98-4016-98cb-2643a32dbc1c" providerId="ADAL" clId="{0A681423-535E-4592-9ABD-DC6D1AB4AE75}" dt="2021-11-08T05:40:14.107" v="6248" actId="478"/>
          <ac:spMkLst>
            <pc:docMk/>
            <pc:sldMk cId="484806373" sldId="273"/>
            <ac:spMk id="169" creationId="{88161950-0513-4E8D-A440-364901F85926}"/>
          </ac:spMkLst>
        </pc:spChg>
        <pc:spChg chg="del">
          <ac:chgData name="#TAN YI JIE JOEL#" userId="fa998536-1e98-4016-98cb-2643a32dbc1c" providerId="ADAL" clId="{0A681423-535E-4592-9ABD-DC6D1AB4AE75}" dt="2021-11-08T05:40:14.107" v="6248" actId="478"/>
          <ac:spMkLst>
            <pc:docMk/>
            <pc:sldMk cId="484806373" sldId="273"/>
            <ac:spMk id="170" creationId="{DD428DC5-36A1-48FD-829B-FC2AE90B6530}"/>
          </ac:spMkLst>
        </pc:spChg>
        <pc:spChg chg="del">
          <ac:chgData name="#TAN YI JIE JOEL#" userId="fa998536-1e98-4016-98cb-2643a32dbc1c" providerId="ADAL" clId="{0A681423-535E-4592-9ABD-DC6D1AB4AE75}" dt="2021-11-08T05:40:14.107" v="6248" actId="478"/>
          <ac:spMkLst>
            <pc:docMk/>
            <pc:sldMk cId="484806373" sldId="273"/>
            <ac:spMk id="171" creationId="{39829D26-FAFA-4047-9035-452E786880D0}"/>
          </ac:spMkLst>
        </pc:spChg>
        <pc:spChg chg="del">
          <ac:chgData name="#TAN YI JIE JOEL#" userId="fa998536-1e98-4016-98cb-2643a32dbc1c" providerId="ADAL" clId="{0A681423-535E-4592-9ABD-DC6D1AB4AE75}" dt="2021-11-08T05:40:14.107" v="6248" actId="478"/>
          <ac:spMkLst>
            <pc:docMk/>
            <pc:sldMk cId="484806373" sldId="273"/>
            <ac:spMk id="172" creationId="{22C73614-FA9C-4203-B9F5-F1A2B6E9E1A0}"/>
          </ac:spMkLst>
        </pc:spChg>
        <pc:spChg chg="del">
          <ac:chgData name="#TAN YI JIE JOEL#" userId="fa998536-1e98-4016-98cb-2643a32dbc1c" providerId="ADAL" clId="{0A681423-535E-4592-9ABD-DC6D1AB4AE75}" dt="2021-11-08T05:40:14.107" v="6248" actId="478"/>
          <ac:spMkLst>
            <pc:docMk/>
            <pc:sldMk cId="484806373" sldId="273"/>
            <ac:spMk id="173" creationId="{0E79DF18-DD4C-4375-A3DD-5A63F42B7391}"/>
          </ac:spMkLst>
        </pc:spChg>
        <pc:spChg chg="del">
          <ac:chgData name="#TAN YI JIE JOEL#" userId="fa998536-1e98-4016-98cb-2643a32dbc1c" providerId="ADAL" clId="{0A681423-535E-4592-9ABD-DC6D1AB4AE75}" dt="2021-11-08T05:40:14.107" v="6248" actId="478"/>
          <ac:spMkLst>
            <pc:docMk/>
            <pc:sldMk cId="484806373" sldId="273"/>
            <ac:spMk id="175" creationId="{4A82F126-6B8D-4AA5-9D50-E5633F780402}"/>
          </ac:spMkLst>
        </pc:spChg>
        <pc:spChg chg="del">
          <ac:chgData name="#TAN YI JIE JOEL#" userId="fa998536-1e98-4016-98cb-2643a32dbc1c" providerId="ADAL" clId="{0A681423-535E-4592-9ABD-DC6D1AB4AE75}" dt="2021-11-08T05:40:14.107" v="6248" actId="478"/>
          <ac:spMkLst>
            <pc:docMk/>
            <pc:sldMk cId="484806373" sldId="273"/>
            <ac:spMk id="181" creationId="{15639B16-F348-4671-81DB-20334B8379C6}"/>
          </ac:spMkLst>
        </pc:spChg>
        <pc:spChg chg="del">
          <ac:chgData name="#TAN YI JIE JOEL#" userId="fa998536-1e98-4016-98cb-2643a32dbc1c" providerId="ADAL" clId="{0A681423-535E-4592-9ABD-DC6D1AB4AE75}" dt="2021-11-08T05:40:14.107" v="6248" actId="478"/>
          <ac:spMkLst>
            <pc:docMk/>
            <pc:sldMk cId="484806373" sldId="273"/>
            <ac:spMk id="185" creationId="{4C949E2C-B644-4FB8-A1C6-F188E5393289}"/>
          </ac:spMkLst>
        </pc:spChg>
        <pc:spChg chg="del">
          <ac:chgData name="#TAN YI JIE JOEL#" userId="fa998536-1e98-4016-98cb-2643a32dbc1c" providerId="ADAL" clId="{0A681423-535E-4592-9ABD-DC6D1AB4AE75}" dt="2021-11-08T05:40:14.107" v="6248" actId="478"/>
          <ac:spMkLst>
            <pc:docMk/>
            <pc:sldMk cId="484806373" sldId="273"/>
            <ac:spMk id="186" creationId="{0E6387C8-6D3B-4CAE-816E-A740A2D9F4A9}"/>
          </ac:spMkLst>
        </pc:spChg>
        <pc:spChg chg="del">
          <ac:chgData name="#TAN YI JIE JOEL#" userId="fa998536-1e98-4016-98cb-2643a32dbc1c" providerId="ADAL" clId="{0A681423-535E-4592-9ABD-DC6D1AB4AE75}" dt="2021-11-08T05:40:14.107" v="6248" actId="478"/>
          <ac:spMkLst>
            <pc:docMk/>
            <pc:sldMk cId="484806373" sldId="273"/>
            <ac:spMk id="187" creationId="{0EEB3D43-5419-4FAC-ADBE-AE9ECBB01EBD}"/>
          </ac:spMkLst>
        </pc:spChg>
        <pc:spChg chg="del">
          <ac:chgData name="#TAN YI JIE JOEL#" userId="fa998536-1e98-4016-98cb-2643a32dbc1c" providerId="ADAL" clId="{0A681423-535E-4592-9ABD-DC6D1AB4AE75}" dt="2021-11-08T05:40:14.107" v="6248" actId="478"/>
          <ac:spMkLst>
            <pc:docMk/>
            <pc:sldMk cId="484806373" sldId="273"/>
            <ac:spMk id="188" creationId="{4BBD46C3-D103-4C1F-9DD3-15D2084F73D2}"/>
          </ac:spMkLst>
        </pc:spChg>
        <pc:spChg chg="del">
          <ac:chgData name="#TAN YI JIE JOEL#" userId="fa998536-1e98-4016-98cb-2643a32dbc1c" providerId="ADAL" clId="{0A681423-535E-4592-9ABD-DC6D1AB4AE75}" dt="2021-11-08T05:40:14.107" v="6248" actId="478"/>
          <ac:spMkLst>
            <pc:docMk/>
            <pc:sldMk cId="484806373" sldId="273"/>
            <ac:spMk id="189" creationId="{4F733941-6DAF-4A5B-BC4F-E20104B13898}"/>
          </ac:spMkLst>
        </pc:spChg>
        <pc:spChg chg="del">
          <ac:chgData name="#TAN YI JIE JOEL#" userId="fa998536-1e98-4016-98cb-2643a32dbc1c" providerId="ADAL" clId="{0A681423-535E-4592-9ABD-DC6D1AB4AE75}" dt="2021-11-08T05:40:14.107" v="6248" actId="478"/>
          <ac:spMkLst>
            <pc:docMk/>
            <pc:sldMk cId="484806373" sldId="273"/>
            <ac:spMk id="190" creationId="{A141E208-A798-4A21-9E17-8432B12E03F5}"/>
          </ac:spMkLst>
        </pc:spChg>
        <pc:spChg chg="del">
          <ac:chgData name="#TAN YI JIE JOEL#" userId="fa998536-1e98-4016-98cb-2643a32dbc1c" providerId="ADAL" clId="{0A681423-535E-4592-9ABD-DC6D1AB4AE75}" dt="2021-11-08T05:40:14.107" v="6248" actId="478"/>
          <ac:spMkLst>
            <pc:docMk/>
            <pc:sldMk cId="484806373" sldId="273"/>
            <ac:spMk id="191" creationId="{882D1770-1DB2-4EBF-87C0-2BE76E98225E}"/>
          </ac:spMkLst>
        </pc:spChg>
        <pc:spChg chg="del">
          <ac:chgData name="#TAN YI JIE JOEL#" userId="fa998536-1e98-4016-98cb-2643a32dbc1c" providerId="ADAL" clId="{0A681423-535E-4592-9ABD-DC6D1AB4AE75}" dt="2021-11-08T05:40:14.107" v="6248" actId="478"/>
          <ac:spMkLst>
            <pc:docMk/>
            <pc:sldMk cId="484806373" sldId="273"/>
            <ac:spMk id="192" creationId="{B2745AAA-9E35-4DBE-96F0-C6E0C1E88CA8}"/>
          </ac:spMkLst>
        </pc:spChg>
        <pc:spChg chg="del">
          <ac:chgData name="#TAN YI JIE JOEL#" userId="fa998536-1e98-4016-98cb-2643a32dbc1c" providerId="ADAL" clId="{0A681423-535E-4592-9ABD-DC6D1AB4AE75}" dt="2021-11-08T05:40:14.107" v="6248" actId="478"/>
          <ac:spMkLst>
            <pc:docMk/>
            <pc:sldMk cId="484806373" sldId="273"/>
            <ac:spMk id="193" creationId="{AA7F57F8-B6CA-4B3F-A13B-B73B5B5EB1CA}"/>
          </ac:spMkLst>
        </pc:spChg>
        <pc:spChg chg="del">
          <ac:chgData name="#TAN YI JIE JOEL#" userId="fa998536-1e98-4016-98cb-2643a32dbc1c" providerId="ADAL" clId="{0A681423-535E-4592-9ABD-DC6D1AB4AE75}" dt="2021-11-08T05:40:14.107" v="6248" actId="478"/>
          <ac:spMkLst>
            <pc:docMk/>
            <pc:sldMk cId="484806373" sldId="273"/>
            <ac:spMk id="194" creationId="{97478DA5-1DF4-443C-8264-0B967630F7B3}"/>
          </ac:spMkLst>
        </pc:spChg>
        <pc:spChg chg="del">
          <ac:chgData name="#TAN YI JIE JOEL#" userId="fa998536-1e98-4016-98cb-2643a32dbc1c" providerId="ADAL" clId="{0A681423-535E-4592-9ABD-DC6D1AB4AE75}" dt="2021-11-08T05:40:14.107" v="6248" actId="478"/>
          <ac:spMkLst>
            <pc:docMk/>
            <pc:sldMk cId="484806373" sldId="273"/>
            <ac:spMk id="195" creationId="{812DD46E-5606-4B55-9AAD-333DC1FB8DFB}"/>
          </ac:spMkLst>
        </pc:spChg>
        <pc:spChg chg="del">
          <ac:chgData name="#TAN YI JIE JOEL#" userId="fa998536-1e98-4016-98cb-2643a32dbc1c" providerId="ADAL" clId="{0A681423-535E-4592-9ABD-DC6D1AB4AE75}" dt="2021-11-08T05:40:14.107" v="6248" actId="478"/>
          <ac:spMkLst>
            <pc:docMk/>
            <pc:sldMk cId="484806373" sldId="273"/>
            <ac:spMk id="196" creationId="{614D62BA-679A-40E2-9817-F3A3794BCC68}"/>
          </ac:spMkLst>
        </pc:spChg>
        <pc:spChg chg="del">
          <ac:chgData name="#TAN YI JIE JOEL#" userId="fa998536-1e98-4016-98cb-2643a32dbc1c" providerId="ADAL" clId="{0A681423-535E-4592-9ABD-DC6D1AB4AE75}" dt="2021-11-08T05:40:14.107" v="6248" actId="478"/>
          <ac:spMkLst>
            <pc:docMk/>
            <pc:sldMk cId="484806373" sldId="273"/>
            <ac:spMk id="197" creationId="{0F40C43C-97E7-40BA-8E1E-9C4D3631ACED}"/>
          </ac:spMkLst>
        </pc:spChg>
        <pc:spChg chg="del">
          <ac:chgData name="#TAN YI JIE JOEL#" userId="fa998536-1e98-4016-98cb-2643a32dbc1c" providerId="ADAL" clId="{0A681423-535E-4592-9ABD-DC6D1AB4AE75}" dt="2021-11-08T05:40:14.107" v="6248" actId="478"/>
          <ac:spMkLst>
            <pc:docMk/>
            <pc:sldMk cId="484806373" sldId="273"/>
            <ac:spMk id="198" creationId="{4FC39EED-A5A6-4C0E-B325-BF6B67DC74D9}"/>
          </ac:spMkLst>
        </pc:spChg>
        <pc:spChg chg="del mod topLvl">
          <ac:chgData name="#TAN YI JIE JOEL#" userId="fa998536-1e98-4016-98cb-2643a32dbc1c" providerId="ADAL" clId="{0A681423-535E-4592-9ABD-DC6D1AB4AE75}" dt="2021-11-08T05:40:11.842" v="6247" actId="478"/>
          <ac:spMkLst>
            <pc:docMk/>
            <pc:sldMk cId="484806373" sldId="273"/>
            <ac:spMk id="199" creationId="{DF438481-18FB-4341-BF6B-D81B47B600EC}"/>
          </ac:spMkLst>
        </pc:spChg>
        <pc:spChg chg="del">
          <ac:chgData name="#TAN YI JIE JOEL#" userId="fa998536-1e98-4016-98cb-2643a32dbc1c" providerId="ADAL" clId="{0A681423-535E-4592-9ABD-DC6D1AB4AE75}" dt="2021-11-08T05:40:14.107" v="6248" actId="478"/>
          <ac:spMkLst>
            <pc:docMk/>
            <pc:sldMk cId="484806373" sldId="273"/>
            <ac:spMk id="200" creationId="{5AA48B84-F48D-4F0E-BB38-CE1BD814BB6A}"/>
          </ac:spMkLst>
        </pc:spChg>
        <pc:spChg chg="del">
          <ac:chgData name="#TAN YI JIE JOEL#" userId="fa998536-1e98-4016-98cb-2643a32dbc1c" providerId="ADAL" clId="{0A681423-535E-4592-9ABD-DC6D1AB4AE75}" dt="2021-11-08T05:40:14.107" v="6248" actId="478"/>
          <ac:spMkLst>
            <pc:docMk/>
            <pc:sldMk cId="484806373" sldId="273"/>
            <ac:spMk id="201" creationId="{CE3BD9C2-E536-44F5-975A-33C97B4F1E10}"/>
          </ac:spMkLst>
        </pc:spChg>
        <pc:spChg chg="del">
          <ac:chgData name="#TAN YI JIE JOEL#" userId="fa998536-1e98-4016-98cb-2643a32dbc1c" providerId="ADAL" clId="{0A681423-535E-4592-9ABD-DC6D1AB4AE75}" dt="2021-11-08T05:40:14.107" v="6248" actId="478"/>
          <ac:spMkLst>
            <pc:docMk/>
            <pc:sldMk cId="484806373" sldId="273"/>
            <ac:spMk id="202" creationId="{A2B01C15-73BA-483F-AD4C-A603B9CE38E7}"/>
          </ac:spMkLst>
        </pc:spChg>
        <pc:spChg chg="del">
          <ac:chgData name="#TAN YI JIE JOEL#" userId="fa998536-1e98-4016-98cb-2643a32dbc1c" providerId="ADAL" clId="{0A681423-535E-4592-9ABD-DC6D1AB4AE75}" dt="2021-11-08T05:40:14.107" v="6248" actId="478"/>
          <ac:spMkLst>
            <pc:docMk/>
            <pc:sldMk cId="484806373" sldId="273"/>
            <ac:spMk id="203" creationId="{FAFFF649-4FB8-483F-A6F7-EA246D2B41E0}"/>
          </ac:spMkLst>
        </pc:spChg>
        <pc:spChg chg="del">
          <ac:chgData name="#TAN YI JIE JOEL#" userId="fa998536-1e98-4016-98cb-2643a32dbc1c" providerId="ADAL" clId="{0A681423-535E-4592-9ABD-DC6D1AB4AE75}" dt="2021-11-08T05:40:14.107" v="6248" actId="478"/>
          <ac:spMkLst>
            <pc:docMk/>
            <pc:sldMk cId="484806373" sldId="273"/>
            <ac:spMk id="204" creationId="{B2FD2DF5-F485-43AF-8FB3-29F6F90EB825}"/>
          </ac:spMkLst>
        </pc:spChg>
        <pc:spChg chg="del">
          <ac:chgData name="#TAN YI JIE JOEL#" userId="fa998536-1e98-4016-98cb-2643a32dbc1c" providerId="ADAL" clId="{0A681423-535E-4592-9ABD-DC6D1AB4AE75}" dt="2021-11-08T05:40:14.107" v="6248" actId="478"/>
          <ac:spMkLst>
            <pc:docMk/>
            <pc:sldMk cId="484806373" sldId="273"/>
            <ac:spMk id="208" creationId="{96FA73D9-A5F1-486C-BD80-3828A326044B}"/>
          </ac:spMkLst>
        </pc:spChg>
        <pc:spChg chg="del">
          <ac:chgData name="#TAN YI JIE JOEL#" userId="fa998536-1e98-4016-98cb-2643a32dbc1c" providerId="ADAL" clId="{0A681423-535E-4592-9ABD-DC6D1AB4AE75}" dt="2021-11-08T05:40:14.107" v="6248" actId="478"/>
          <ac:spMkLst>
            <pc:docMk/>
            <pc:sldMk cId="484806373" sldId="273"/>
            <ac:spMk id="210" creationId="{3089B8EE-0ECC-409C-B536-CA9E888FC9D7}"/>
          </ac:spMkLst>
        </pc:spChg>
        <pc:spChg chg="del">
          <ac:chgData name="#TAN YI JIE JOEL#" userId="fa998536-1e98-4016-98cb-2643a32dbc1c" providerId="ADAL" clId="{0A681423-535E-4592-9ABD-DC6D1AB4AE75}" dt="2021-11-08T05:40:14.107" v="6248" actId="478"/>
          <ac:spMkLst>
            <pc:docMk/>
            <pc:sldMk cId="484806373" sldId="273"/>
            <ac:spMk id="211" creationId="{2D8E5589-AF00-40B3-88B4-116E7BCFD7C6}"/>
          </ac:spMkLst>
        </pc:spChg>
        <pc:spChg chg="del">
          <ac:chgData name="#TAN YI JIE JOEL#" userId="fa998536-1e98-4016-98cb-2643a32dbc1c" providerId="ADAL" clId="{0A681423-535E-4592-9ABD-DC6D1AB4AE75}" dt="2021-11-08T05:40:14.107" v="6248" actId="478"/>
          <ac:spMkLst>
            <pc:docMk/>
            <pc:sldMk cId="484806373" sldId="273"/>
            <ac:spMk id="212" creationId="{A191509F-DD1E-4017-AE9B-1B12AD4BE53D}"/>
          </ac:spMkLst>
        </pc:spChg>
        <pc:spChg chg="del">
          <ac:chgData name="#TAN YI JIE JOEL#" userId="fa998536-1e98-4016-98cb-2643a32dbc1c" providerId="ADAL" clId="{0A681423-535E-4592-9ABD-DC6D1AB4AE75}" dt="2021-11-08T05:40:14.107" v="6248" actId="478"/>
          <ac:spMkLst>
            <pc:docMk/>
            <pc:sldMk cId="484806373" sldId="273"/>
            <ac:spMk id="213" creationId="{0CC56801-777D-4FB3-9243-4139854EEA6B}"/>
          </ac:spMkLst>
        </pc:spChg>
        <pc:spChg chg="del">
          <ac:chgData name="#TAN YI JIE JOEL#" userId="fa998536-1e98-4016-98cb-2643a32dbc1c" providerId="ADAL" clId="{0A681423-535E-4592-9ABD-DC6D1AB4AE75}" dt="2021-11-08T05:40:14.107" v="6248" actId="478"/>
          <ac:spMkLst>
            <pc:docMk/>
            <pc:sldMk cId="484806373" sldId="273"/>
            <ac:spMk id="214" creationId="{A604822F-DDE8-444F-8B3F-045802E46B64}"/>
          </ac:spMkLst>
        </pc:spChg>
        <pc:spChg chg="del">
          <ac:chgData name="#TAN YI JIE JOEL#" userId="fa998536-1e98-4016-98cb-2643a32dbc1c" providerId="ADAL" clId="{0A681423-535E-4592-9ABD-DC6D1AB4AE75}" dt="2021-11-08T05:40:14.107" v="6248" actId="478"/>
          <ac:spMkLst>
            <pc:docMk/>
            <pc:sldMk cId="484806373" sldId="273"/>
            <ac:spMk id="215" creationId="{94ED6467-7AF3-4027-AA17-A3D5087906BE}"/>
          </ac:spMkLst>
        </pc:spChg>
        <pc:spChg chg="del mod topLvl">
          <ac:chgData name="#TAN YI JIE JOEL#" userId="fa998536-1e98-4016-98cb-2643a32dbc1c" providerId="ADAL" clId="{0A681423-535E-4592-9ABD-DC6D1AB4AE75}" dt="2021-11-08T05:40:14.107" v="6248" actId="478"/>
          <ac:spMkLst>
            <pc:docMk/>
            <pc:sldMk cId="484806373" sldId="273"/>
            <ac:spMk id="216" creationId="{F3C3D8AA-5DC9-4EA3-8B93-2DA86A68AF16}"/>
          </ac:spMkLst>
        </pc:spChg>
        <pc:spChg chg="del">
          <ac:chgData name="#TAN YI JIE JOEL#" userId="fa998536-1e98-4016-98cb-2643a32dbc1c" providerId="ADAL" clId="{0A681423-535E-4592-9ABD-DC6D1AB4AE75}" dt="2021-11-08T06:00:36.168" v="6406" actId="478"/>
          <ac:spMkLst>
            <pc:docMk/>
            <pc:sldMk cId="484806373" sldId="273"/>
            <ac:spMk id="217" creationId="{7079A411-511D-4DEE-BB42-81CA1B650201}"/>
          </ac:spMkLst>
        </pc:spChg>
        <pc:spChg chg="mod">
          <ac:chgData name="#TAN YI JIE JOEL#" userId="fa998536-1e98-4016-98cb-2643a32dbc1c" providerId="ADAL" clId="{0A681423-535E-4592-9ABD-DC6D1AB4AE75}" dt="2021-11-08T06:00:43.526" v="6415"/>
          <ac:spMkLst>
            <pc:docMk/>
            <pc:sldMk cId="484806373" sldId="273"/>
            <ac:spMk id="218" creationId="{921B7A78-CC12-47F6-9C96-F11E7F2B821E}"/>
          </ac:spMkLst>
        </pc:spChg>
        <pc:spChg chg="del">
          <ac:chgData name="#TAN YI JIE JOEL#" userId="fa998536-1e98-4016-98cb-2643a32dbc1c" providerId="ADAL" clId="{0A681423-535E-4592-9ABD-DC6D1AB4AE75}" dt="2021-11-08T05:40:14.107" v="6248" actId="478"/>
          <ac:spMkLst>
            <pc:docMk/>
            <pc:sldMk cId="484806373" sldId="273"/>
            <ac:spMk id="219" creationId="{442AD8FA-3183-4C3F-AE9D-4EC65E4408DD}"/>
          </ac:spMkLst>
        </pc:spChg>
        <pc:spChg chg="del">
          <ac:chgData name="#TAN YI JIE JOEL#" userId="fa998536-1e98-4016-98cb-2643a32dbc1c" providerId="ADAL" clId="{0A681423-535E-4592-9ABD-DC6D1AB4AE75}" dt="2021-11-08T05:40:14.107" v="6248" actId="478"/>
          <ac:spMkLst>
            <pc:docMk/>
            <pc:sldMk cId="484806373" sldId="273"/>
            <ac:spMk id="220" creationId="{964C055F-F439-4646-848E-3EA350DC101C}"/>
          </ac:spMkLst>
        </pc:spChg>
        <pc:spChg chg="del">
          <ac:chgData name="#TAN YI JIE JOEL#" userId="fa998536-1e98-4016-98cb-2643a32dbc1c" providerId="ADAL" clId="{0A681423-535E-4592-9ABD-DC6D1AB4AE75}" dt="2021-11-08T05:40:14.107" v="6248" actId="478"/>
          <ac:spMkLst>
            <pc:docMk/>
            <pc:sldMk cId="484806373" sldId="273"/>
            <ac:spMk id="221" creationId="{46F5FF72-C9C2-4C10-B2DB-195DCD629D63}"/>
          </ac:spMkLst>
        </pc:spChg>
        <pc:spChg chg="del">
          <ac:chgData name="#TAN YI JIE JOEL#" userId="fa998536-1e98-4016-98cb-2643a32dbc1c" providerId="ADAL" clId="{0A681423-535E-4592-9ABD-DC6D1AB4AE75}" dt="2021-11-08T05:40:14.107" v="6248" actId="478"/>
          <ac:spMkLst>
            <pc:docMk/>
            <pc:sldMk cId="484806373" sldId="273"/>
            <ac:spMk id="222" creationId="{C6609735-8B1A-4C7A-8E5E-29751EA3E8E8}"/>
          </ac:spMkLst>
        </pc:spChg>
        <pc:spChg chg="del">
          <ac:chgData name="#TAN YI JIE JOEL#" userId="fa998536-1e98-4016-98cb-2643a32dbc1c" providerId="ADAL" clId="{0A681423-535E-4592-9ABD-DC6D1AB4AE75}" dt="2021-11-08T05:40:14.107" v="6248" actId="478"/>
          <ac:spMkLst>
            <pc:docMk/>
            <pc:sldMk cId="484806373" sldId="273"/>
            <ac:spMk id="223" creationId="{3BB968A4-1BA9-45EC-A2A5-F65CAF5055E7}"/>
          </ac:spMkLst>
        </pc:spChg>
        <pc:spChg chg="del">
          <ac:chgData name="#TAN YI JIE JOEL#" userId="fa998536-1e98-4016-98cb-2643a32dbc1c" providerId="ADAL" clId="{0A681423-535E-4592-9ABD-DC6D1AB4AE75}" dt="2021-11-08T05:40:14.107" v="6248" actId="478"/>
          <ac:spMkLst>
            <pc:docMk/>
            <pc:sldMk cId="484806373" sldId="273"/>
            <ac:spMk id="224" creationId="{EC419A3D-57FD-4641-BE96-5AAA36D46E85}"/>
          </ac:spMkLst>
        </pc:spChg>
        <pc:spChg chg="del">
          <ac:chgData name="#TAN YI JIE JOEL#" userId="fa998536-1e98-4016-98cb-2643a32dbc1c" providerId="ADAL" clId="{0A681423-535E-4592-9ABD-DC6D1AB4AE75}" dt="2021-11-08T05:40:14.107" v="6248" actId="478"/>
          <ac:spMkLst>
            <pc:docMk/>
            <pc:sldMk cId="484806373" sldId="273"/>
            <ac:spMk id="225" creationId="{9E6CB463-3C8B-4A8A-B1A0-67CAAE73EEA8}"/>
          </ac:spMkLst>
        </pc:spChg>
        <pc:spChg chg="del">
          <ac:chgData name="#TAN YI JIE JOEL#" userId="fa998536-1e98-4016-98cb-2643a32dbc1c" providerId="ADAL" clId="{0A681423-535E-4592-9ABD-DC6D1AB4AE75}" dt="2021-11-08T05:40:14.107" v="6248" actId="478"/>
          <ac:spMkLst>
            <pc:docMk/>
            <pc:sldMk cId="484806373" sldId="273"/>
            <ac:spMk id="226" creationId="{264D37AE-162F-4D25-9F5A-7123AB2EEAE9}"/>
          </ac:spMkLst>
        </pc:spChg>
        <pc:spChg chg="del">
          <ac:chgData name="#TAN YI JIE JOEL#" userId="fa998536-1e98-4016-98cb-2643a32dbc1c" providerId="ADAL" clId="{0A681423-535E-4592-9ABD-DC6D1AB4AE75}" dt="2021-11-08T05:40:14.107" v="6248" actId="478"/>
          <ac:spMkLst>
            <pc:docMk/>
            <pc:sldMk cId="484806373" sldId="273"/>
            <ac:spMk id="227" creationId="{2471FE4C-8B10-4298-B257-FBD9FD00E2F6}"/>
          </ac:spMkLst>
        </pc:spChg>
        <pc:spChg chg="del">
          <ac:chgData name="#TAN YI JIE JOEL#" userId="fa998536-1e98-4016-98cb-2643a32dbc1c" providerId="ADAL" clId="{0A681423-535E-4592-9ABD-DC6D1AB4AE75}" dt="2021-11-08T05:40:14.107" v="6248" actId="478"/>
          <ac:spMkLst>
            <pc:docMk/>
            <pc:sldMk cId="484806373" sldId="273"/>
            <ac:spMk id="228" creationId="{BAA172A0-0BCA-4538-B03E-9E9EF285E510}"/>
          </ac:spMkLst>
        </pc:spChg>
        <pc:spChg chg="del">
          <ac:chgData name="#TAN YI JIE JOEL#" userId="fa998536-1e98-4016-98cb-2643a32dbc1c" providerId="ADAL" clId="{0A681423-535E-4592-9ABD-DC6D1AB4AE75}" dt="2021-11-08T05:40:14.107" v="6248" actId="478"/>
          <ac:spMkLst>
            <pc:docMk/>
            <pc:sldMk cId="484806373" sldId="273"/>
            <ac:spMk id="229" creationId="{BFED6FC3-4B10-415D-AFEF-F8C93E86FA81}"/>
          </ac:spMkLst>
        </pc:spChg>
        <pc:spChg chg="del">
          <ac:chgData name="#TAN YI JIE JOEL#" userId="fa998536-1e98-4016-98cb-2643a32dbc1c" providerId="ADAL" clId="{0A681423-535E-4592-9ABD-DC6D1AB4AE75}" dt="2021-11-08T05:40:14.107" v="6248" actId="478"/>
          <ac:spMkLst>
            <pc:docMk/>
            <pc:sldMk cId="484806373" sldId="273"/>
            <ac:spMk id="230" creationId="{35F34042-4C4A-41F4-B2CF-56D1BAC6C367}"/>
          </ac:spMkLst>
        </pc:spChg>
        <pc:spChg chg="del">
          <ac:chgData name="#TAN YI JIE JOEL#" userId="fa998536-1e98-4016-98cb-2643a32dbc1c" providerId="ADAL" clId="{0A681423-535E-4592-9ABD-DC6D1AB4AE75}" dt="2021-11-08T05:40:14.107" v="6248" actId="478"/>
          <ac:spMkLst>
            <pc:docMk/>
            <pc:sldMk cId="484806373" sldId="273"/>
            <ac:spMk id="231" creationId="{570A2038-1657-4C02-8E71-DC29B05AD9DF}"/>
          </ac:spMkLst>
        </pc:spChg>
        <pc:spChg chg="del">
          <ac:chgData name="#TAN YI JIE JOEL#" userId="fa998536-1e98-4016-98cb-2643a32dbc1c" providerId="ADAL" clId="{0A681423-535E-4592-9ABD-DC6D1AB4AE75}" dt="2021-11-08T05:40:14.107" v="6248" actId="478"/>
          <ac:spMkLst>
            <pc:docMk/>
            <pc:sldMk cId="484806373" sldId="273"/>
            <ac:spMk id="232" creationId="{755AF5C9-D55C-469E-9884-A96AE8929C4D}"/>
          </ac:spMkLst>
        </pc:spChg>
        <pc:spChg chg="del">
          <ac:chgData name="#TAN YI JIE JOEL#" userId="fa998536-1e98-4016-98cb-2643a32dbc1c" providerId="ADAL" clId="{0A681423-535E-4592-9ABD-DC6D1AB4AE75}" dt="2021-11-08T05:40:14.107" v="6248" actId="478"/>
          <ac:spMkLst>
            <pc:docMk/>
            <pc:sldMk cId="484806373" sldId="273"/>
            <ac:spMk id="233" creationId="{934D54E6-54FB-48E4-A0E1-9B1CF32D1615}"/>
          </ac:spMkLst>
        </pc:spChg>
        <pc:spChg chg="del">
          <ac:chgData name="#TAN YI JIE JOEL#" userId="fa998536-1e98-4016-98cb-2643a32dbc1c" providerId="ADAL" clId="{0A681423-535E-4592-9ABD-DC6D1AB4AE75}" dt="2021-11-08T05:40:14.107" v="6248" actId="478"/>
          <ac:spMkLst>
            <pc:docMk/>
            <pc:sldMk cId="484806373" sldId="273"/>
            <ac:spMk id="234" creationId="{49992643-59B5-47CC-B9B0-4EA7E7FD4D4D}"/>
          </ac:spMkLst>
        </pc:spChg>
        <pc:spChg chg="del">
          <ac:chgData name="#TAN YI JIE JOEL#" userId="fa998536-1e98-4016-98cb-2643a32dbc1c" providerId="ADAL" clId="{0A681423-535E-4592-9ABD-DC6D1AB4AE75}" dt="2021-11-08T05:40:14.107" v="6248" actId="478"/>
          <ac:spMkLst>
            <pc:docMk/>
            <pc:sldMk cId="484806373" sldId="273"/>
            <ac:spMk id="235" creationId="{190C4132-90F8-436E-97E7-E127914E97AB}"/>
          </ac:spMkLst>
        </pc:spChg>
        <pc:spChg chg="del">
          <ac:chgData name="#TAN YI JIE JOEL#" userId="fa998536-1e98-4016-98cb-2643a32dbc1c" providerId="ADAL" clId="{0A681423-535E-4592-9ABD-DC6D1AB4AE75}" dt="2021-11-08T05:40:14.107" v="6248" actId="478"/>
          <ac:spMkLst>
            <pc:docMk/>
            <pc:sldMk cId="484806373" sldId="273"/>
            <ac:spMk id="236" creationId="{E25676A1-4BAC-4B21-849B-5FEC3071EEE2}"/>
          </ac:spMkLst>
        </pc:spChg>
        <pc:spChg chg="del">
          <ac:chgData name="#TAN YI JIE JOEL#" userId="fa998536-1e98-4016-98cb-2643a32dbc1c" providerId="ADAL" clId="{0A681423-535E-4592-9ABD-DC6D1AB4AE75}" dt="2021-11-08T05:40:14.107" v="6248" actId="478"/>
          <ac:spMkLst>
            <pc:docMk/>
            <pc:sldMk cId="484806373" sldId="273"/>
            <ac:spMk id="237" creationId="{44B16426-A57F-4FD5-8F62-42DC7508977A}"/>
          </ac:spMkLst>
        </pc:spChg>
        <pc:spChg chg="del">
          <ac:chgData name="#TAN YI JIE JOEL#" userId="fa998536-1e98-4016-98cb-2643a32dbc1c" providerId="ADAL" clId="{0A681423-535E-4592-9ABD-DC6D1AB4AE75}" dt="2021-11-08T05:40:14.107" v="6248" actId="478"/>
          <ac:spMkLst>
            <pc:docMk/>
            <pc:sldMk cId="484806373" sldId="273"/>
            <ac:spMk id="238" creationId="{0319A824-6745-4459-A813-9CB16AEE82B3}"/>
          </ac:spMkLst>
        </pc:spChg>
        <pc:spChg chg="del">
          <ac:chgData name="#TAN YI JIE JOEL#" userId="fa998536-1e98-4016-98cb-2643a32dbc1c" providerId="ADAL" clId="{0A681423-535E-4592-9ABD-DC6D1AB4AE75}" dt="2021-11-08T05:40:14.107" v="6248" actId="478"/>
          <ac:spMkLst>
            <pc:docMk/>
            <pc:sldMk cId="484806373" sldId="273"/>
            <ac:spMk id="239" creationId="{63397EEC-D9C7-4B84-B7E6-BBDD689DB945}"/>
          </ac:spMkLst>
        </pc:spChg>
        <pc:spChg chg="del">
          <ac:chgData name="#TAN YI JIE JOEL#" userId="fa998536-1e98-4016-98cb-2643a32dbc1c" providerId="ADAL" clId="{0A681423-535E-4592-9ABD-DC6D1AB4AE75}" dt="2021-11-08T05:40:14.107" v="6248" actId="478"/>
          <ac:spMkLst>
            <pc:docMk/>
            <pc:sldMk cId="484806373" sldId="273"/>
            <ac:spMk id="240" creationId="{B2D8B2A5-596C-4ED4-811C-CA2CCEAD611E}"/>
          </ac:spMkLst>
        </pc:spChg>
        <pc:spChg chg="del mod ord">
          <ac:chgData name="#TAN YI JIE JOEL#" userId="fa998536-1e98-4016-98cb-2643a32dbc1c" providerId="ADAL" clId="{0A681423-535E-4592-9ABD-DC6D1AB4AE75}" dt="2021-11-08T05:40:14.107" v="6248" actId="478"/>
          <ac:spMkLst>
            <pc:docMk/>
            <pc:sldMk cId="484806373" sldId="273"/>
            <ac:spMk id="241" creationId="{0202663A-9894-47AD-9528-F3A8F221AEEF}"/>
          </ac:spMkLst>
        </pc:spChg>
        <pc:spChg chg="del">
          <ac:chgData name="#TAN YI JIE JOEL#" userId="fa998536-1e98-4016-98cb-2643a32dbc1c" providerId="ADAL" clId="{0A681423-535E-4592-9ABD-DC6D1AB4AE75}" dt="2021-11-08T05:32:41.122" v="6110" actId="478"/>
          <ac:spMkLst>
            <pc:docMk/>
            <pc:sldMk cId="484806373" sldId="273"/>
            <ac:spMk id="242" creationId="{5A052DFA-EBC8-41DD-8B24-448F7D279AC8}"/>
          </ac:spMkLst>
        </pc:spChg>
        <pc:spChg chg="mod">
          <ac:chgData name="#TAN YI JIE JOEL#" userId="fa998536-1e98-4016-98cb-2643a32dbc1c" providerId="ADAL" clId="{0A681423-535E-4592-9ABD-DC6D1AB4AE75}" dt="2021-11-08T06:00:43.526" v="6415"/>
          <ac:spMkLst>
            <pc:docMk/>
            <pc:sldMk cId="484806373" sldId="273"/>
            <ac:spMk id="243" creationId="{3E3D3A8B-8487-4B4E-B435-92D4445FCBD5}"/>
          </ac:spMkLst>
        </pc:spChg>
        <pc:spChg chg="mod">
          <ac:chgData name="#TAN YI JIE JOEL#" userId="fa998536-1e98-4016-98cb-2643a32dbc1c" providerId="ADAL" clId="{0A681423-535E-4592-9ABD-DC6D1AB4AE75}" dt="2021-11-08T09:34:20.685" v="8129" actId="20577"/>
          <ac:spMkLst>
            <pc:docMk/>
            <pc:sldMk cId="484806373" sldId="273"/>
            <ac:spMk id="249" creationId="{85F191CA-1610-4073-BAC2-DD1CC54EA798}"/>
          </ac:spMkLst>
        </pc:spChg>
        <pc:spChg chg="mod">
          <ac:chgData name="#TAN YI JIE JOEL#" userId="fa998536-1e98-4016-98cb-2643a32dbc1c" providerId="ADAL" clId="{0A681423-535E-4592-9ABD-DC6D1AB4AE75}" dt="2021-11-08T09:34:25.092" v="8130" actId="1076"/>
          <ac:spMkLst>
            <pc:docMk/>
            <pc:sldMk cId="484806373" sldId="273"/>
            <ac:spMk id="250" creationId="{D5A2DFC1-65BE-40CA-A837-BE75C5E4D790}"/>
          </ac:spMkLst>
        </pc:spChg>
        <pc:spChg chg="mod">
          <ac:chgData name="#TAN YI JIE JOEL#" userId="fa998536-1e98-4016-98cb-2643a32dbc1c" providerId="ADAL" clId="{0A681423-535E-4592-9ABD-DC6D1AB4AE75}" dt="2021-11-08T06:00:43.526" v="6415"/>
          <ac:spMkLst>
            <pc:docMk/>
            <pc:sldMk cId="484806373" sldId="273"/>
            <ac:spMk id="251" creationId="{1B85C0B3-2AB4-442D-8022-FC017DB4A300}"/>
          </ac:spMkLst>
        </pc:spChg>
        <pc:spChg chg="add mod">
          <ac:chgData name="#TAN YI JIE JOEL#" userId="fa998536-1e98-4016-98cb-2643a32dbc1c" providerId="ADAL" clId="{0A681423-535E-4592-9ABD-DC6D1AB4AE75}" dt="2021-11-08T06:06:10.958" v="6453"/>
          <ac:spMkLst>
            <pc:docMk/>
            <pc:sldMk cId="484806373" sldId="273"/>
            <ac:spMk id="257" creationId="{D9E544D2-027E-40D1-A784-AA7E619B1857}"/>
          </ac:spMkLst>
        </pc:spChg>
        <pc:spChg chg="mod">
          <ac:chgData name="#TAN YI JIE JOEL#" userId="fa998536-1e98-4016-98cb-2643a32dbc1c" providerId="ADAL" clId="{0A681423-535E-4592-9ABD-DC6D1AB4AE75}" dt="2021-11-08T07:06:10.848" v="7474" actId="1076"/>
          <ac:spMkLst>
            <pc:docMk/>
            <pc:sldMk cId="484806373" sldId="273"/>
            <ac:spMk id="260" creationId="{C4E84798-4BB9-4D46-AD96-D663355D4EAB}"/>
          </ac:spMkLst>
        </pc:spChg>
        <pc:spChg chg="mod">
          <ac:chgData name="#TAN YI JIE JOEL#" userId="fa998536-1e98-4016-98cb-2643a32dbc1c" providerId="ADAL" clId="{0A681423-535E-4592-9ABD-DC6D1AB4AE75}" dt="2021-11-08T09:17:06.822" v="8109" actId="1076"/>
          <ac:spMkLst>
            <pc:docMk/>
            <pc:sldMk cId="484806373" sldId="273"/>
            <ac:spMk id="261" creationId="{E07B7418-DD70-41D7-B37C-6F443E6656D2}"/>
          </ac:spMkLst>
        </pc:spChg>
        <pc:spChg chg="add mod">
          <ac:chgData name="#TAN YI JIE JOEL#" userId="fa998536-1e98-4016-98cb-2643a32dbc1c" providerId="ADAL" clId="{0A681423-535E-4592-9ABD-DC6D1AB4AE75}" dt="2021-11-08T10:14:20.172" v="8744" actId="20577"/>
          <ac:spMkLst>
            <pc:docMk/>
            <pc:sldMk cId="484806373" sldId="273"/>
            <ac:spMk id="268" creationId="{ACF38477-3FE5-41BF-80E5-2C5A7B5F522D}"/>
          </ac:spMkLst>
        </pc:spChg>
        <pc:spChg chg="add mod">
          <ac:chgData name="#TAN YI JIE JOEL#" userId="fa998536-1e98-4016-98cb-2643a32dbc1c" providerId="ADAL" clId="{0A681423-535E-4592-9ABD-DC6D1AB4AE75}" dt="2021-11-08T09:37:58.933" v="8132"/>
          <ac:spMkLst>
            <pc:docMk/>
            <pc:sldMk cId="484806373" sldId="273"/>
            <ac:spMk id="269" creationId="{2D08002C-4B48-4845-954C-11505ED425C3}"/>
          </ac:spMkLst>
        </pc:spChg>
        <pc:spChg chg="add mod">
          <ac:chgData name="#TAN YI JIE JOEL#" userId="fa998536-1e98-4016-98cb-2643a32dbc1c" providerId="ADAL" clId="{0A681423-535E-4592-9ABD-DC6D1AB4AE75}" dt="2021-11-08T09:37:58.933" v="8132"/>
          <ac:spMkLst>
            <pc:docMk/>
            <pc:sldMk cId="484806373" sldId="273"/>
            <ac:spMk id="270" creationId="{40B8918B-548D-4696-812E-F080C96170BA}"/>
          </ac:spMkLst>
        </pc:spChg>
        <pc:spChg chg="add mod">
          <ac:chgData name="#TAN YI JIE JOEL#" userId="fa998536-1e98-4016-98cb-2643a32dbc1c" providerId="ADAL" clId="{0A681423-535E-4592-9ABD-DC6D1AB4AE75}" dt="2021-11-08T09:37:58.933" v="8132"/>
          <ac:spMkLst>
            <pc:docMk/>
            <pc:sldMk cId="484806373" sldId="273"/>
            <ac:spMk id="274" creationId="{AA9D2681-205E-466E-A2F7-B33BCC296D8C}"/>
          </ac:spMkLst>
        </pc:spChg>
        <pc:spChg chg="mod">
          <ac:chgData name="#TAN YI JIE JOEL#" userId="fa998536-1e98-4016-98cb-2643a32dbc1c" providerId="ADAL" clId="{0A681423-535E-4592-9ABD-DC6D1AB4AE75}" dt="2021-11-08T09:37:58.933" v="8132"/>
          <ac:spMkLst>
            <pc:docMk/>
            <pc:sldMk cId="484806373" sldId="273"/>
            <ac:spMk id="280" creationId="{61A72397-627E-4511-AC96-2FC2CAF4AB50}"/>
          </ac:spMkLst>
        </pc:spChg>
        <pc:spChg chg="mod">
          <ac:chgData name="#TAN YI JIE JOEL#" userId="fa998536-1e98-4016-98cb-2643a32dbc1c" providerId="ADAL" clId="{0A681423-535E-4592-9ABD-DC6D1AB4AE75}" dt="2021-11-08T09:37:58.933" v="8132"/>
          <ac:spMkLst>
            <pc:docMk/>
            <pc:sldMk cId="484806373" sldId="273"/>
            <ac:spMk id="284" creationId="{C24D67AD-0307-4B45-8167-B6217EB11CD5}"/>
          </ac:spMkLst>
        </pc:spChg>
        <pc:spChg chg="mod">
          <ac:chgData name="#TAN YI JIE JOEL#" userId="fa998536-1e98-4016-98cb-2643a32dbc1c" providerId="ADAL" clId="{0A681423-535E-4592-9ABD-DC6D1AB4AE75}" dt="2021-11-08T09:37:58.933" v="8132"/>
          <ac:spMkLst>
            <pc:docMk/>
            <pc:sldMk cId="484806373" sldId="273"/>
            <ac:spMk id="288" creationId="{E1638E2A-ED3C-4E94-8E1B-1379AE875210}"/>
          </ac:spMkLst>
        </pc:spChg>
        <pc:spChg chg="mod">
          <ac:chgData name="#TAN YI JIE JOEL#" userId="fa998536-1e98-4016-98cb-2643a32dbc1c" providerId="ADAL" clId="{0A681423-535E-4592-9ABD-DC6D1AB4AE75}" dt="2021-11-08T09:37:58.933" v="8132"/>
          <ac:spMkLst>
            <pc:docMk/>
            <pc:sldMk cId="484806373" sldId="273"/>
            <ac:spMk id="292" creationId="{4D6CDCB6-056C-4CD7-B7B9-CD9ECD3ECB2C}"/>
          </ac:spMkLst>
        </pc:spChg>
        <pc:spChg chg="del mod topLvl">
          <ac:chgData name="#TAN YI JIE JOEL#" userId="fa998536-1e98-4016-98cb-2643a32dbc1c" providerId="ADAL" clId="{0A681423-535E-4592-9ABD-DC6D1AB4AE75}" dt="2021-11-08T05:40:09.355" v="6243" actId="478"/>
          <ac:spMkLst>
            <pc:docMk/>
            <pc:sldMk cId="484806373" sldId="273"/>
            <ac:spMk id="1051" creationId="{6F9B2B7A-F3B2-42FA-AF6B-E86BFFA35EA1}"/>
          </ac:spMkLst>
        </pc:spChg>
        <pc:spChg chg="del mod topLvl">
          <ac:chgData name="#TAN YI JIE JOEL#" userId="fa998536-1e98-4016-98cb-2643a32dbc1c" providerId="ADAL" clId="{0A681423-535E-4592-9ABD-DC6D1AB4AE75}" dt="2021-11-08T05:40:14.107" v="6248" actId="478"/>
          <ac:spMkLst>
            <pc:docMk/>
            <pc:sldMk cId="484806373" sldId="273"/>
            <ac:spMk id="1052" creationId="{F8CF9A69-BE29-41AB-969B-767DD1BB9220}"/>
          </ac:spMkLst>
        </pc:spChg>
        <pc:spChg chg="del mod topLvl">
          <ac:chgData name="#TAN YI JIE JOEL#" userId="fa998536-1e98-4016-98cb-2643a32dbc1c" providerId="ADAL" clId="{0A681423-535E-4592-9ABD-DC6D1AB4AE75}" dt="2021-11-08T05:40:14.107" v="6248" actId="478"/>
          <ac:spMkLst>
            <pc:docMk/>
            <pc:sldMk cId="484806373" sldId="273"/>
            <ac:spMk id="1055" creationId="{B8B4D38E-BC45-41CC-AAC9-A09E4AAACCAA}"/>
          </ac:spMkLst>
        </pc:spChg>
        <pc:grpChg chg="add mod">
          <ac:chgData name="#TAN YI JIE JOEL#" userId="fa998536-1e98-4016-98cb-2643a32dbc1c" providerId="ADAL" clId="{0A681423-535E-4592-9ABD-DC6D1AB4AE75}" dt="2021-11-08T07:06:05.584" v="7473" actId="1076"/>
          <ac:grpSpMkLst>
            <pc:docMk/>
            <pc:sldMk cId="484806373" sldId="273"/>
            <ac:grpSpMk id="11" creationId="{7FE25133-71A4-4B20-AA8C-6B21DFD158AB}"/>
          </ac:grpSpMkLst>
        </pc:grpChg>
        <pc:grpChg chg="add del mod topLvl">
          <ac:chgData name="#TAN YI JIE JOEL#" userId="fa998536-1e98-4016-98cb-2643a32dbc1c" providerId="ADAL" clId="{0A681423-535E-4592-9ABD-DC6D1AB4AE75}" dt="2021-11-08T06:00:39.099" v="6411" actId="478"/>
          <ac:grpSpMkLst>
            <pc:docMk/>
            <pc:sldMk cId="484806373" sldId="273"/>
            <ac:grpSpMk id="17" creationId="{580113EF-F475-4ED4-A144-2FB1DF8A2E15}"/>
          </ac:grpSpMkLst>
        </pc:grpChg>
        <pc:grpChg chg="del mod topLvl">
          <ac:chgData name="#TAN YI JIE JOEL#" userId="fa998536-1e98-4016-98cb-2643a32dbc1c" providerId="ADAL" clId="{0A681423-535E-4592-9ABD-DC6D1AB4AE75}" dt="2021-11-08T05:40:14.107" v="6248" actId="478"/>
          <ac:grpSpMkLst>
            <pc:docMk/>
            <pc:sldMk cId="484806373" sldId="273"/>
            <ac:grpSpMk id="116" creationId="{3B54DBF9-F712-464C-ABC6-CC2D52415FD2}"/>
          </ac:grpSpMkLst>
        </pc:grpChg>
        <pc:grpChg chg="add del mod">
          <ac:chgData name="#TAN YI JIE JOEL#" userId="fa998536-1e98-4016-98cb-2643a32dbc1c" providerId="ADAL" clId="{0A681423-535E-4592-9ABD-DC6D1AB4AE75}" dt="2021-11-08T09:37:58.517" v="8131" actId="478"/>
          <ac:grpSpMkLst>
            <pc:docMk/>
            <pc:sldMk cId="484806373" sldId="273"/>
            <ac:grpSpMk id="207" creationId="{DB2DFF80-33CA-421D-854F-624E89314E72}"/>
          </ac:grpSpMkLst>
        </pc:grpChg>
        <pc:grpChg chg="add mod">
          <ac:chgData name="#TAN YI JIE JOEL#" userId="fa998536-1e98-4016-98cb-2643a32dbc1c" providerId="ADAL" clId="{0A681423-535E-4592-9ABD-DC6D1AB4AE75}" dt="2021-11-08T07:06:00.123" v="7472" actId="164"/>
          <ac:grpSpMkLst>
            <pc:docMk/>
            <pc:sldMk cId="484806373" sldId="273"/>
            <ac:grpSpMk id="259" creationId="{274AAAB3-DE14-447C-BB99-CC40ACD7BD8D}"/>
          </ac:grpSpMkLst>
        </pc:grpChg>
        <pc:grpChg chg="add mod">
          <ac:chgData name="#TAN YI JIE JOEL#" userId="fa998536-1e98-4016-98cb-2643a32dbc1c" providerId="ADAL" clId="{0A681423-535E-4592-9ABD-DC6D1AB4AE75}" dt="2021-11-08T09:37:58.933" v="8132"/>
          <ac:grpSpMkLst>
            <pc:docMk/>
            <pc:sldMk cId="484806373" sldId="273"/>
            <ac:grpSpMk id="278" creationId="{60DBA280-8839-4D80-8139-B4A6D5F646C8}"/>
          </ac:grpSpMkLst>
        </pc:grpChg>
        <pc:grpChg chg="add mod">
          <ac:chgData name="#TAN YI JIE JOEL#" userId="fa998536-1e98-4016-98cb-2643a32dbc1c" providerId="ADAL" clId="{0A681423-535E-4592-9ABD-DC6D1AB4AE75}" dt="2021-11-08T09:37:58.933" v="8132"/>
          <ac:grpSpMkLst>
            <pc:docMk/>
            <pc:sldMk cId="484806373" sldId="273"/>
            <ac:grpSpMk id="282" creationId="{E5FE645A-5E51-4C19-83AF-9BACB3BC2969}"/>
          </ac:grpSpMkLst>
        </pc:grpChg>
        <pc:grpChg chg="add mod">
          <ac:chgData name="#TAN YI JIE JOEL#" userId="fa998536-1e98-4016-98cb-2643a32dbc1c" providerId="ADAL" clId="{0A681423-535E-4592-9ABD-DC6D1AB4AE75}" dt="2021-11-08T09:37:58.933" v="8132"/>
          <ac:grpSpMkLst>
            <pc:docMk/>
            <pc:sldMk cId="484806373" sldId="273"/>
            <ac:grpSpMk id="286" creationId="{78F2BD37-D5DB-40C4-9162-BF4690ABD88A}"/>
          </ac:grpSpMkLst>
        </pc:grpChg>
        <pc:grpChg chg="add mod">
          <ac:chgData name="#TAN YI JIE JOEL#" userId="fa998536-1e98-4016-98cb-2643a32dbc1c" providerId="ADAL" clId="{0A681423-535E-4592-9ABD-DC6D1AB4AE75}" dt="2021-11-08T09:37:58.933" v="8132"/>
          <ac:grpSpMkLst>
            <pc:docMk/>
            <pc:sldMk cId="484806373" sldId="273"/>
            <ac:grpSpMk id="290" creationId="{6BB970FE-4A35-4186-A29E-A06A2887E8C0}"/>
          </ac:grpSpMkLst>
        </pc:grpChg>
        <pc:grpChg chg="add del mod modVis">
          <ac:chgData name="#TAN YI JIE JOEL#" userId="fa998536-1e98-4016-98cb-2643a32dbc1c" providerId="ADAL" clId="{0A681423-535E-4592-9ABD-DC6D1AB4AE75}" dt="2021-11-08T05:40:03.935" v="6241" actId="165"/>
          <ac:grpSpMkLst>
            <pc:docMk/>
            <pc:sldMk cId="484806373" sldId="273"/>
            <ac:grpSpMk id="1075" creationId="{18A7384D-AC0D-4B79-BE0F-1B1E3E91807F}"/>
          </ac:grpSpMkLst>
        </pc:grpChg>
        <pc:grpChg chg="del mod topLvl">
          <ac:chgData name="#TAN YI JIE JOEL#" userId="fa998536-1e98-4016-98cb-2643a32dbc1c" providerId="ADAL" clId="{0A681423-535E-4592-9ABD-DC6D1AB4AE75}" dt="2021-11-08T05:40:14.107" v="6248" actId="478"/>
          <ac:grpSpMkLst>
            <pc:docMk/>
            <pc:sldMk cId="484806373" sldId="273"/>
            <ac:grpSpMk id="1099" creationId="{AE306BBB-03C6-B94D-B65D-0BDBFA4829C8}"/>
          </ac:grpSpMkLst>
        </pc:grpChg>
        <pc:picChg chg="add del mod">
          <ac:chgData name="#TAN YI JIE JOEL#" userId="fa998536-1e98-4016-98cb-2643a32dbc1c" providerId="ADAL" clId="{0A681423-535E-4592-9ABD-DC6D1AB4AE75}" dt="2021-11-08T05:37:28.178" v="6170" actId="478"/>
          <ac:picMkLst>
            <pc:docMk/>
            <pc:sldMk cId="484806373" sldId="273"/>
            <ac:picMk id="3" creationId="{40ABFF86-9EAB-4E9D-9B5D-F577C475CF2D}"/>
          </ac:picMkLst>
        </pc:picChg>
        <pc:picChg chg="add mod">
          <ac:chgData name="#TAN YI JIE JOEL#" userId="fa998536-1e98-4016-98cb-2643a32dbc1c" providerId="ADAL" clId="{0A681423-535E-4592-9ABD-DC6D1AB4AE75}" dt="2021-11-08T05:40:43.980" v="6260" actId="29295"/>
          <ac:picMkLst>
            <pc:docMk/>
            <pc:sldMk cId="484806373" sldId="273"/>
            <ac:picMk id="6" creationId="{A36754B7-D7BB-41CC-A223-87C77F622024}"/>
          </ac:picMkLst>
        </pc:picChg>
        <pc:picChg chg="del mod">
          <ac:chgData name="#TAN YI JIE JOEL#" userId="fa998536-1e98-4016-98cb-2643a32dbc1c" providerId="ADAL" clId="{0A681423-535E-4592-9ABD-DC6D1AB4AE75}" dt="2021-11-08T05:39:52.394" v="6236" actId="478"/>
          <ac:picMkLst>
            <pc:docMk/>
            <pc:sldMk cId="484806373" sldId="273"/>
            <ac:picMk id="14" creationId="{73C160BE-2450-41AE-AB91-AD669CE9666A}"/>
          </ac:picMkLst>
        </pc:picChg>
        <pc:picChg chg="del mod topLvl">
          <ac:chgData name="#TAN YI JIE JOEL#" userId="fa998536-1e98-4016-98cb-2643a32dbc1c" providerId="ADAL" clId="{0A681423-535E-4592-9ABD-DC6D1AB4AE75}" dt="2021-11-08T05:40:18.539" v="6256" actId="478"/>
          <ac:picMkLst>
            <pc:docMk/>
            <pc:sldMk cId="484806373" sldId="273"/>
            <ac:picMk id="21" creationId="{AF4880D3-D32D-4EE3-A6BE-91707BDB0409}"/>
          </ac:picMkLst>
        </pc:picChg>
        <pc:picChg chg="del mod topLvl">
          <ac:chgData name="#TAN YI JIE JOEL#" userId="fa998536-1e98-4016-98cb-2643a32dbc1c" providerId="ADAL" clId="{0A681423-535E-4592-9ABD-DC6D1AB4AE75}" dt="2021-11-08T05:40:14.803" v="6249" actId="478"/>
          <ac:picMkLst>
            <pc:docMk/>
            <pc:sldMk cId="484806373" sldId="273"/>
            <ac:picMk id="25" creationId="{60447523-2318-4BC2-94CD-B808DE6FFED9}"/>
          </ac:picMkLst>
        </pc:picChg>
        <pc:picChg chg="del">
          <ac:chgData name="#TAN YI JIE JOEL#" userId="fa998536-1e98-4016-98cb-2643a32dbc1c" providerId="ADAL" clId="{0A681423-535E-4592-9ABD-DC6D1AB4AE75}" dt="2021-11-08T06:00:42.690" v="6414" actId="478"/>
          <ac:picMkLst>
            <pc:docMk/>
            <pc:sldMk cId="484806373" sldId="273"/>
            <ac:picMk id="30" creationId="{BDF3948F-8DAE-4AE7-AECC-B036A08C34C1}"/>
          </ac:picMkLst>
        </pc:picChg>
        <pc:picChg chg="del mod topLvl">
          <ac:chgData name="#TAN YI JIE JOEL#" userId="fa998536-1e98-4016-98cb-2643a32dbc1c" providerId="ADAL" clId="{0A681423-535E-4592-9ABD-DC6D1AB4AE75}" dt="2021-11-08T05:40:15.242" v="6250" actId="478"/>
          <ac:picMkLst>
            <pc:docMk/>
            <pc:sldMk cId="484806373" sldId="273"/>
            <ac:picMk id="31" creationId="{36D8CA9D-29B1-4CAD-B645-611A0FEC660C}"/>
          </ac:picMkLst>
        </pc:picChg>
        <pc:picChg chg="del mod topLvl">
          <ac:chgData name="#TAN YI JIE JOEL#" userId="fa998536-1e98-4016-98cb-2643a32dbc1c" providerId="ADAL" clId="{0A681423-535E-4592-9ABD-DC6D1AB4AE75}" dt="2021-11-08T05:40:14.107" v="6248" actId="478"/>
          <ac:picMkLst>
            <pc:docMk/>
            <pc:sldMk cId="484806373" sldId="273"/>
            <ac:picMk id="39" creationId="{09A20A6B-5B13-422B-B539-17EC493A3949}"/>
          </ac:picMkLst>
        </pc:picChg>
        <pc:picChg chg="mod">
          <ac:chgData name="#TAN YI JIE JOEL#" userId="fa998536-1e98-4016-98cb-2643a32dbc1c" providerId="ADAL" clId="{0A681423-535E-4592-9ABD-DC6D1AB4AE75}" dt="2021-11-08T05:40:03.935" v="6241" actId="165"/>
          <ac:picMkLst>
            <pc:docMk/>
            <pc:sldMk cId="484806373" sldId="273"/>
            <ac:picMk id="56" creationId="{9134271D-EE01-47D5-814C-9FEC1B4E101C}"/>
          </ac:picMkLst>
        </pc:picChg>
        <pc:picChg chg="mod">
          <ac:chgData name="#TAN YI JIE JOEL#" userId="fa998536-1e98-4016-98cb-2643a32dbc1c" providerId="ADAL" clId="{0A681423-535E-4592-9ABD-DC6D1AB4AE75}" dt="2021-11-08T05:40:03.935" v="6241" actId="165"/>
          <ac:picMkLst>
            <pc:docMk/>
            <pc:sldMk cId="484806373" sldId="273"/>
            <ac:picMk id="60" creationId="{EB0DEFF6-EDD0-46FD-9691-B36F68C222EB}"/>
          </ac:picMkLst>
        </pc:picChg>
        <pc:picChg chg="mod">
          <ac:chgData name="#TAN YI JIE JOEL#" userId="fa998536-1e98-4016-98cb-2643a32dbc1c" providerId="ADAL" clId="{0A681423-535E-4592-9ABD-DC6D1AB4AE75}" dt="2021-11-08T05:40:03.935" v="6241" actId="165"/>
          <ac:picMkLst>
            <pc:docMk/>
            <pc:sldMk cId="484806373" sldId="273"/>
            <ac:picMk id="64" creationId="{E73A61BE-AAB2-4A91-B8C3-0B9D2E0A3E73}"/>
          </ac:picMkLst>
        </pc:picChg>
        <pc:picChg chg="mod">
          <ac:chgData name="#TAN YI JIE JOEL#" userId="fa998536-1e98-4016-98cb-2643a32dbc1c" providerId="ADAL" clId="{0A681423-535E-4592-9ABD-DC6D1AB4AE75}" dt="2021-11-08T05:40:03.935" v="6241" actId="165"/>
          <ac:picMkLst>
            <pc:docMk/>
            <pc:sldMk cId="484806373" sldId="273"/>
            <ac:picMk id="72" creationId="{B866CFE6-A599-4D7C-BCE7-E790BAFFB09F}"/>
          </ac:picMkLst>
        </pc:picChg>
        <pc:picChg chg="del mod topLvl">
          <ac:chgData name="#TAN YI JIE JOEL#" userId="fa998536-1e98-4016-98cb-2643a32dbc1c" providerId="ADAL" clId="{0A681423-535E-4592-9ABD-DC6D1AB4AE75}" dt="2021-11-08T05:40:14.107" v="6248" actId="478"/>
          <ac:picMkLst>
            <pc:docMk/>
            <pc:sldMk cId="484806373" sldId="273"/>
            <ac:picMk id="76" creationId="{40D4FEAD-E272-4D06-8D68-8E5A225BC86E}"/>
          </ac:picMkLst>
        </pc:picChg>
        <pc:picChg chg="del mod topLvl">
          <ac:chgData name="#TAN YI JIE JOEL#" userId="fa998536-1e98-4016-98cb-2643a32dbc1c" providerId="ADAL" clId="{0A681423-535E-4592-9ABD-DC6D1AB4AE75}" dt="2021-11-08T05:40:16.786" v="6253" actId="478"/>
          <ac:picMkLst>
            <pc:docMk/>
            <pc:sldMk cId="484806373" sldId="273"/>
            <ac:picMk id="82" creationId="{C69E55FC-F0C3-4E07-BD36-E04AE521243A}"/>
          </ac:picMkLst>
        </pc:picChg>
        <pc:picChg chg="del mod topLvl">
          <ac:chgData name="#TAN YI JIE JOEL#" userId="fa998536-1e98-4016-98cb-2643a32dbc1c" providerId="ADAL" clId="{0A681423-535E-4592-9ABD-DC6D1AB4AE75}" dt="2021-11-08T05:40:17.514" v="6255" actId="478"/>
          <ac:picMkLst>
            <pc:docMk/>
            <pc:sldMk cId="484806373" sldId="273"/>
            <ac:picMk id="84" creationId="{9B535F69-BC87-41E0-A0F3-0E55074EDAE8}"/>
          </ac:picMkLst>
        </pc:picChg>
        <pc:picChg chg="del mod topLvl">
          <ac:chgData name="#TAN YI JIE JOEL#" userId="fa998536-1e98-4016-98cb-2643a32dbc1c" providerId="ADAL" clId="{0A681423-535E-4592-9ABD-DC6D1AB4AE75}" dt="2021-11-08T05:40:10.307" v="6245" actId="478"/>
          <ac:picMkLst>
            <pc:docMk/>
            <pc:sldMk cId="484806373" sldId="273"/>
            <ac:picMk id="87" creationId="{0C03C24B-F666-4092-8F1C-056340ED1BDE}"/>
          </ac:picMkLst>
        </pc:picChg>
        <pc:picChg chg="del mod topLvl">
          <ac:chgData name="#TAN YI JIE JOEL#" userId="fa998536-1e98-4016-98cb-2643a32dbc1c" providerId="ADAL" clId="{0A681423-535E-4592-9ABD-DC6D1AB4AE75}" dt="2021-11-08T05:40:16.338" v="6252" actId="478"/>
          <ac:picMkLst>
            <pc:docMk/>
            <pc:sldMk cId="484806373" sldId="273"/>
            <ac:picMk id="89" creationId="{E3BBA421-7C74-4147-B6AA-D7E1699F7CED}"/>
          </ac:picMkLst>
        </pc:picChg>
        <pc:picChg chg="del mod topLvl">
          <ac:chgData name="#TAN YI JIE JOEL#" userId="fa998536-1e98-4016-98cb-2643a32dbc1c" providerId="ADAL" clId="{0A681423-535E-4592-9ABD-DC6D1AB4AE75}" dt="2021-11-08T05:40:17.139" v="6254" actId="478"/>
          <ac:picMkLst>
            <pc:docMk/>
            <pc:sldMk cId="484806373" sldId="273"/>
            <ac:picMk id="93" creationId="{B293361A-2D00-4B88-A619-C4333342E4EB}"/>
          </ac:picMkLst>
        </pc:picChg>
        <pc:picChg chg="del mod topLvl">
          <ac:chgData name="#TAN YI JIE JOEL#" userId="fa998536-1e98-4016-98cb-2643a32dbc1c" providerId="ADAL" clId="{0A681423-535E-4592-9ABD-DC6D1AB4AE75}" dt="2021-11-08T05:40:14.107" v="6248" actId="478"/>
          <ac:picMkLst>
            <pc:docMk/>
            <pc:sldMk cId="484806373" sldId="273"/>
            <ac:picMk id="94" creationId="{AFAC726A-D382-4AE7-AC04-F47800BB18E8}"/>
          </ac:picMkLst>
        </pc:picChg>
        <pc:picChg chg="del mod topLvl">
          <ac:chgData name="#TAN YI JIE JOEL#" userId="fa998536-1e98-4016-98cb-2643a32dbc1c" providerId="ADAL" clId="{0A681423-535E-4592-9ABD-DC6D1AB4AE75}" dt="2021-11-08T05:40:14.107" v="6248" actId="478"/>
          <ac:picMkLst>
            <pc:docMk/>
            <pc:sldMk cId="484806373" sldId="273"/>
            <ac:picMk id="99" creationId="{07FF4CD8-E902-4FFB-901B-46FEE17BE16D}"/>
          </ac:picMkLst>
        </pc:picChg>
        <pc:picChg chg="del mod topLvl">
          <ac:chgData name="#TAN YI JIE JOEL#" userId="fa998536-1e98-4016-98cb-2643a32dbc1c" providerId="ADAL" clId="{0A681423-535E-4592-9ABD-DC6D1AB4AE75}" dt="2021-11-08T05:40:14.107" v="6248" actId="478"/>
          <ac:picMkLst>
            <pc:docMk/>
            <pc:sldMk cId="484806373" sldId="273"/>
            <ac:picMk id="101" creationId="{969F58AC-9270-4E8A-90C3-982839B6CAC6}"/>
          </ac:picMkLst>
        </pc:picChg>
        <pc:picChg chg="del mod topLvl">
          <ac:chgData name="#TAN YI JIE JOEL#" userId="fa998536-1e98-4016-98cb-2643a32dbc1c" providerId="ADAL" clId="{0A681423-535E-4592-9ABD-DC6D1AB4AE75}" dt="2021-11-08T05:40:07.962" v="6242" actId="478"/>
          <ac:picMkLst>
            <pc:docMk/>
            <pc:sldMk cId="484806373" sldId="273"/>
            <ac:picMk id="106" creationId="{00B87E2B-BAC7-4970-90AF-7FDA0E20661F}"/>
          </ac:picMkLst>
        </pc:picChg>
        <pc:picChg chg="mod">
          <ac:chgData name="#TAN YI JIE JOEL#" userId="fa998536-1e98-4016-98cb-2643a32dbc1c" providerId="ADAL" clId="{0A681423-535E-4592-9ABD-DC6D1AB4AE75}" dt="2021-11-08T05:40:03.935" v="6241" actId="165"/>
          <ac:picMkLst>
            <pc:docMk/>
            <pc:sldMk cId="484806373" sldId="273"/>
            <ac:picMk id="115" creationId="{C1F9FD4D-54AD-431A-A7E8-3B60C389D00D}"/>
          </ac:picMkLst>
        </pc:picChg>
        <pc:picChg chg="del">
          <ac:chgData name="#TAN YI JIE JOEL#" userId="fa998536-1e98-4016-98cb-2643a32dbc1c" providerId="ADAL" clId="{0A681423-535E-4592-9ABD-DC6D1AB4AE75}" dt="2021-11-08T06:00:37.019" v="6408" actId="478"/>
          <ac:picMkLst>
            <pc:docMk/>
            <pc:sldMk cId="484806373" sldId="273"/>
            <ac:picMk id="141" creationId="{76794160-44A5-459C-BFCE-5229955C3102}"/>
          </ac:picMkLst>
        </pc:picChg>
        <pc:picChg chg="del">
          <ac:chgData name="#TAN YI JIE JOEL#" userId="fa998536-1e98-4016-98cb-2643a32dbc1c" providerId="ADAL" clId="{0A681423-535E-4592-9ABD-DC6D1AB4AE75}" dt="2021-11-08T06:00:36.650" v="6407" actId="478"/>
          <ac:picMkLst>
            <pc:docMk/>
            <pc:sldMk cId="484806373" sldId="273"/>
            <ac:picMk id="142" creationId="{082BF555-03FD-43B2-B6EA-8D79E676957E}"/>
          </ac:picMkLst>
        </pc:picChg>
        <pc:picChg chg="del">
          <ac:chgData name="#TAN YI JIE JOEL#" userId="fa998536-1e98-4016-98cb-2643a32dbc1c" providerId="ADAL" clId="{0A681423-535E-4592-9ABD-DC6D1AB4AE75}" dt="2021-11-08T06:00:35.257" v="6404" actId="478"/>
          <ac:picMkLst>
            <pc:docMk/>
            <pc:sldMk cId="484806373" sldId="273"/>
            <ac:picMk id="143" creationId="{5B0D71EB-1E8E-4AFF-B663-9AAF7980BCFC}"/>
          </ac:picMkLst>
        </pc:picChg>
        <pc:picChg chg="del">
          <ac:chgData name="#TAN YI JIE JOEL#" userId="fa998536-1e98-4016-98cb-2643a32dbc1c" providerId="ADAL" clId="{0A681423-535E-4592-9ABD-DC6D1AB4AE75}" dt="2021-11-08T06:00:34.866" v="6403" actId="478"/>
          <ac:picMkLst>
            <pc:docMk/>
            <pc:sldMk cId="484806373" sldId="273"/>
            <ac:picMk id="144" creationId="{1170A47D-F914-4BA1-919B-5E28E1BFB036}"/>
          </ac:picMkLst>
        </pc:picChg>
        <pc:picChg chg="del mod topLvl">
          <ac:chgData name="#TAN YI JIE JOEL#" userId="fa998536-1e98-4016-98cb-2643a32dbc1c" providerId="ADAL" clId="{0A681423-535E-4592-9ABD-DC6D1AB4AE75}" dt="2021-11-08T05:40:15.603" v="6251" actId="478"/>
          <ac:picMkLst>
            <pc:docMk/>
            <pc:sldMk cId="484806373" sldId="273"/>
            <ac:picMk id="174" creationId="{DDDAEFEF-080B-446A-96A6-C8394B799151}"/>
          </ac:picMkLst>
        </pc:picChg>
        <pc:picChg chg="del mod topLvl">
          <ac:chgData name="#TAN YI JIE JOEL#" userId="fa998536-1e98-4016-98cb-2643a32dbc1c" providerId="ADAL" clId="{0A681423-535E-4592-9ABD-DC6D1AB4AE75}" dt="2021-11-08T05:40:14.107" v="6248" actId="478"/>
          <ac:picMkLst>
            <pc:docMk/>
            <pc:sldMk cId="484806373" sldId="273"/>
            <ac:picMk id="176" creationId="{A37C5A3D-E377-4C1D-BC6E-7383C1EAB352}"/>
          </ac:picMkLst>
        </pc:picChg>
        <pc:picChg chg="del mod topLvl">
          <ac:chgData name="#TAN YI JIE JOEL#" userId="fa998536-1e98-4016-98cb-2643a32dbc1c" providerId="ADAL" clId="{0A681423-535E-4592-9ABD-DC6D1AB4AE75}" dt="2021-11-08T05:40:14.107" v="6248" actId="478"/>
          <ac:picMkLst>
            <pc:docMk/>
            <pc:sldMk cId="484806373" sldId="273"/>
            <ac:picMk id="177" creationId="{DA279D40-9242-4C6D-A497-09F0246CB142}"/>
          </ac:picMkLst>
        </pc:picChg>
        <pc:picChg chg="del mod topLvl">
          <ac:chgData name="#TAN YI JIE JOEL#" userId="fa998536-1e98-4016-98cb-2643a32dbc1c" providerId="ADAL" clId="{0A681423-535E-4592-9ABD-DC6D1AB4AE75}" dt="2021-11-08T05:40:14.107" v="6248" actId="478"/>
          <ac:picMkLst>
            <pc:docMk/>
            <pc:sldMk cId="484806373" sldId="273"/>
            <ac:picMk id="178" creationId="{1AC5ED08-85A9-415B-80FC-3E4AA0DD93BA}"/>
          </ac:picMkLst>
        </pc:picChg>
        <pc:picChg chg="del mod topLvl">
          <ac:chgData name="#TAN YI JIE JOEL#" userId="fa998536-1e98-4016-98cb-2643a32dbc1c" providerId="ADAL" clId="{0A681423-535E-4592-9ABD-DC6D1AB4AE75}" dt="2021-11-08T05:40:14.107" v="6248" actId="478"/>
          <ac:picMkLst>
            <pc:docMk/>
            <pc:sldMk cId="484806373" sldId="273"/>
            <ac:picMk id="179" creationId="{9E1F991F-A407-4CA8-8977-065EB3E8478E}"/>
          </ac:picMkLst>
        </pc:picChg>
        <pc:picChg chg="del mod topLvl">
          <ac:chgData name="#TAN YI JIE JOEL#" userId="fa998536-1e98-4016-98cb-2643a32dbc1c" providerId="ADAL" clId="{0A681423-535E-4592-9ABD-DC6D1AB4AE75}" dt="2021-11-08T05:40:14.107" v="6248" actId="478"/>
          <ac:picMkLst>
            <pc:docMk/>
            <pc:sldMk cId="484806373" sldId="273"/>
            <ac:picMk id="180" creationId="{DB7F8448-A502-4ABA-A53C-F422387B7B0F}"/>
          </ac:picMkLst>
        </pc:picChg>
        <pc:picChg chg="del mod topLvl">
          <ac:chgData name="#TAN YI JIE JOEL#" userId="fa998536-1e98-4016-98cb-2643a32dbc1c" providerId="ADAL" clId="{0A681423-535E-4592-9ABD-DC6D1AB4AE75}" dt="2021-11-08T05:40:14.107" v="6248" actId="478"/>
          <ac:picMkLst>
            <pc:docMk/>
            <pc:sldMk cId="484806373" sldId="273"/>
            <ac:picMk id="182" creationId="{5B7F5DC4-CED4-44B5-9ACE-7CCCE855C6CC}"/>
          </ac:picMkLst>
        </pc:picChg>
        <pc:picChg chg="del mod topLvl">
          <ac:chgData name="#TAN YI JIE JOEL#" userId="fa998536-1e98-4016-98cb-2643a32dbc1c" providerId="ADAL" clId="{0A681423-535E-4592-9ABD-DC6D1AB4AE75}" dt="2021-11-08T05:40:14.107" v="6248" actId="478"/>
          <ac:picMkLst>
            <pc:docMk/>
            <pc:sldMk cId="484806373" sldId="273"/>
            <ac:picMk id="183" creationId="{7718759F-E325-4EA8-9144-A09F375BBD0E}"/>
          </ac:picMkLst>
        </pc:picChg>
        <pc:picChg chg="del mod topLvl">
          <ac:chgData name="#TAN YI JIE JOEL#" userId="fa998536-1e98-4016-98cb-2643a32dbc1c" providerId="ADAL" clId="{0A681423-535E-4592-9ABD-DC6D1AB4AE75}" dt="2021-11-08T05:40:14.107" v="6248" actId="478"/>
          <ac:picMkLst>
            <pc:docMk/>
            <pc:sldMk cId="484806373" sldId="273"/>
            <ac:picMk id="184" creationId="{DCCD37CE-1A72-410A-9162-798710DC75BF}"/>
          </ac:picMkLst>
        </pc:picChg>
        <pc:picChg chg="del mod topLvl">
          <ac:chgData name="#TAN YI JIE JOEL#" userId="fa998536-1e98-4016-98cb-2643a32dbc1c" providerId="ADAL" clId="{0A681423-535E-4592-9ABD-DC6D1AB4AE75}" dt="2021-11-08T05:40:14.107" v="6248" actId="478"/>
          <ac:picMkLst>
            <pc:docMk/>
            <pc:sldMk cId="484806373" sldId="273"/>
            <ac:picMk id="209" creationId="{650EE075-702B-4BF1-9266-762CC594577E}"/>
          </ac:picMkLst>
        </pc:picChg>
        <pc:picChg chg="mod">
          <ac:chgData name="#TAN YI JIE JOEL#" userId="fa998536-1e98-4016-98cb-2643a32dbc1c" providerId="ADAL" clId="{0A681423-535E-4592-9ABD-DC6D1AB4AE75}" dt="2021-11-08T06:00:43.526" v="6415"/>
          <ac:picMkLst>
            <pc:docMk/>
            <pc:sldMk cId="484806373" sldId="273"/>
            <ac:picMk id="244" creationId="{D9961E68-40B6-4B0C-BB2A-58F570447FCA}"/>
          </ac:picMkLst>
        </pc:picChg>
        <pc:picChg chg="mod">
          <ac:chgData name="#TAN YI JIE JOEL#" userId="fa998536-1e98-4016-98cb-2643a32dbc1c" providerId="ADAL" clId="{0A681423-535E-4592-9ABD-DC6D1AB4AE75}" dt="2021-11-08T06:00:43.526" v="6415"/>
          <ac:picMkLst>
            <pc:docMk/>
            <pc:sldMk cId="484806373" sldId="273"/>
            <ac:picMk id="245" creationId="{95F5CD01-B276-4A06-B271-339E30061DB2}"/>
          </ac:picMkLst>
        </pc:picChg>
        <pc:picChg chg="mod">
          <ac:chgData name="#TAN YI JIE JOEL#" userId="fa998536-1e98-4016-98cb-2643a32dbc1c" providerId="ADAL" clId="{0A681423-535E-4592-9ABD-DC6D1AB4AE75}" dt="2021-11-08T06:00:43.526" v="6415"/>
          <ac:picMkLst>
            <pc:docMk/>
            <pc:sldMk cId="484806373" sldId="273"/>
            <ac:picMk id="246" creationId="{61BEF47A-595F-47FB-9484-0AF25BC74F32}"/>
          </ac:picMkLst>
        </pc:picChg>
        <pc:picChg chg="mod">
          <ac:chgData name="#TAN YI JIE JOEL#" userId="fa998536-1e98-4016-98cb-2643a32dbc1c" providerId="ADAL" clId="{0A681423-535E-4592-9ABD-DC6D1AB4AE75}" dt="2021-11-08T06:00:43.526" v="6415"/>
          <ac:picMkLst>
            <pc:docMk/>
            <pc:sldMk cId="484806373" sldId="273"/>
            <ac:picMk id="247" creationId="{A2CD4E9D-4528-41DB-AFF8-67E0D6D7EAFA}"/>
          </ac:picMkLst>
        </pc:picChg>
        <pc:picChg chg="mod">
          <ac:chgData name="#TAN YI JIE JOEL#" userId="fa998536-1e98-4016-98cb-2643a32dbc1c" providerId="ADAL" clId="{0A681423-535E-4592-9ABD-DC6D1AB4AE75}" dt="2021-11-08T06:00:43.526" v="6415"/>
          <ac:picMkLst>
            <pc:docMk/>
            <pc:sldMk cId="484806373" sldId="273"/>
            <ac:picMk id="248" creationId="{05AD7C90-C74E-468B-9D44-3E9DF9096D3C}"/>
          </ac:picMkLst>
        </pc:picChg>
        <pc:picChg chg="mod">
          <ac:chgData name="#TAN YI JIE JOEL#" userId="fa998536-1e98-4016-98cb-2643a32dbc1c" providerId="ADAL" clId="{0A681423-535E-4592-9ABD-DC6D1AB4AE75}" dt="2021-11-08T06:00:43.526" v="6415"/>
          <ac:picMkLst>
            <pc:docMk/>
            <pc:sldMk cId="484806373" sldId="273"/>
            <ac:picMk id="252" creationId="{B9ADB907-64A6-40E7-805B-80C2277EB023}"/>
          </ac:picMkLst>
        </pc:picChg>
        <pc:picChg chg="mod">
          <ac:chgData name="#TAN YI JIE JOEL#" userId="fa998536-1e98-4016-98cb-2643a32dbc1c" providerId="ADAL" clId="{0A681423-535E-4592-9ABD-DC6D1AB4AE75}" dt="2021-11-08T06:00:43.526" v="6415"/>
          <ac:picMkLst>
            <pc:docMk/>
            <pc:sldMk cId="484806373" sldId="273"/>
            <ac:picMk id="253" creationId="{A05F9A00-64B5-460C-945D-4D5AB984543D}"/>
          </ac:picMkLst>
        </pc:picChg>
        <pc:picChg chg="mod">
          <ac:chgData name="#TAN YI JIE JOEL#" userId="fa998536-1e98-4016-98cb-2643a32dbc1c" providerId="ADAL" clId="{0A681423-535E-4592-9ABD-DC6D1AB4AE75}" dt="2021-11-08T06:00:43.526" v="6415"/>
          <ac:picMkLst>
            <pc:docMk/>
            <pc:sldMk cId="484806373" sldId="273"/>
            <ac:picMk id="254" creationId="{455C3430-B449-4698-825E-A56A0CA6C5CB}"/>
          </ac:picMkLst>
        </pc:picChg>
        <pc:picChg chg="mod">
          <ac:chgData name="#TAN YI JIE JOEL#" userId="fa998536-1e98-4016-98cb-2643a32dbc1c" providerId="ADAL" clId="{0A681423-535E-4592-9ABD-DC6D1AB4AE75}" dt="2021-11-08T06:00:43.526" v="6415"/>
          <ac:picMkLst>
            <pc:docMk/>
            <pc:sldMk cId="484806373" sldId="273"/>
            <ac:picMk id="255" creationId="{58A6ECE1-838D-4215-A1F4-48FFF271BE5F}"/>
          </ac:picMkLst>
        </pc:picChg>
        <pc:picChg chg="mod">
          <ac:chgData name="#TAN YI JIE JOEL#" userId="fa998536-1e98-4016-98cb-2643a32dbc1c" providerId="ADAL" clId="{0A681423-535E-4592-9ABD-DC6D1AB4AE75}" dt="2021-11-08T06:00:43.526" v="6415"/>
          <ac:picMkLst>
            <pc:docMk/>
            <pc:sldMk cId="484806373" sldId="273"/>
            <ac:picMk id="256" creationId="{282BBC6B-49E4-46F9-8218-7AFDB99CEB98}"/>
          </ac:picMkLst>
        </pc:picChg>
        <pc:picChg chg="add mod">
          <ac:chgData name="#TAN YI JIE JOEL#" userId="fa998536-1e98-4016-98cb-2643a32dbc1c" providerId="ADAL" clId="{0A681423-535E-4592-9ABD-DC6D1AB4AE75}" dt="2021-11-08T07:06:00.123" v="7472" actId="164"/>
          <ac:picMkLst>
            <pc:docMk/>
            <pc:sldMk cId="484806373" sldId="273"/>
            <ac:picMk id="262" creationId="{6D2644AD-E971-48B3-A6D5-4088FF202701}"/>
          </ac:picMkLst>
        </pc:picChg>
        <pc:picChg chg="add mod">
          <ac:chgData name="#TAN YI JIE JOEL#" userId="fa998536-1e98-4016-98cb-2643a32dbc1c" providerId="ADAL" clId="{0A681423-535E-4592-9ABD-DC6D1AB4AE75}" dt="2021-11-08T07:06:00.123" v="7472" actId="164"/>
          <ac:picMkLst>
            <pc:docMk/>
            <pc:sldMk cId="484806373" sldId="273"/>
            <ac:picMk id="263" creationId="{3FC33B40-42E7-4E9A-B67C-55FDE288C2E1}"/>
          </ac:picMkLst>
        </pc:picChg>
        <pc:picChg chg="add mod">
          <ac:chgData name="#TAN YI JIE JOEL#" userId="fa998536-1e98-4016-98cb-2643a32dbc1c" providerId="ADAL" clId="{0A681423-535E-4592-9ABD-DC6D1AB4AE75}" dt="2021-11-08T07:06:00.123" v="7472" actId="164"/>
          <ac:picMkLst>
            <pc:docMk/>
            <pc:sldMk cId="484806373" sldId="273"/>
            <ac:picMk id="264" creationId="{91C08728-8311-4613-B1DF-7A528ADC2528}"/>
          </ac:picMkLst>
        </pc:picChg>
        <pc:picChg chg="add mod">
          <ac:chgData name="#TAN YI JIE JOEL#" userId="fa998536-1e98-4016-98cb-2643a32dbc1c" providerId="ADAL" clId="{0A681423-535E-4592-9ABD-DC6D1AB4AE75}" dt="2021-11-08T07:06:00.123" v="7472" actId="164"/>
          <ac:picMkLst>
            <pc:docMk/>
            <pc:sldMk cId="484806373" sldId="273"/>
            <ac:picMk id="265" creationId="{3FAC1A1C-B4EF-4AF6-90EF-67E846BEFE72}"/>
          </ac:picMkLst>
        </pc:picChg>
        <pc:picChg chg="add mod">
          <ac:chgData name="#TAN YI JIE JOEL#" userId="fa998536-1e98-4016-98cb-2643a32dbc1c" providerId="ADAL" clId="{0A681423-535E-4592-9ABD-DC6D1AB4AE75}" dt="2021-11-08T07:06:00.123" v="7472" actId="164"/>
          <ac:picMkLst>
            <pc:docMk/>
            <pc:sldMk cId="484806373" sldId="273"/>
            <ac:picMk id="266" creationId="{DF1E6071-6EB4-45FD-881D-7991EDF08FB3}"/>
          </ac:picMkLst>
        </pc:picChg>
        <pc:picChg chg="add mod">
          <ac:chgData name="#TAN YI JIE JOEL#" userId="fa998536-1e98-4016-98cb-2643a32dbc1c" providerId="ADAL" clId="{0A681423-535E-4592-9ABD-DC6D1AB4AE75}" dt="2021-11-08T07:06:00.123" v="7472" actId="164"/>
          <ac:picMkLst>
            <pc:docMk/>
            <pc:sldMk cId="484806373" sldId="273"/>
            <ac:picMk id="267" creationId="{945E6CC8-51FE-4FE1-8C3B-F25E0BD276BB}"/>
          </ac:picMkLst>
        </pc:picChg>
        <pc:picChg chg="add mod">
          <ac:chgData name="#TAN YI JIE JOEL#" userId="fa998536-1e98-4016-98cb-2643a32dbc1c" providerId="ADAL" clId="{0A681423-535E-4592-9ABD-DC6D1AB4AE75}" dt="2021-11-08T09:37:58.933" v="8132"/>
          <ac:picMkLst>
            <pc:docMk/>
            <pc:sldMk cId="484806373" sldId="273"/>
            <ac:picMk id="271" creationId="{BEA95256-CACA-4897-A5A5-075AF24D50EA}"/>
          </ac:picMkLst>
        </pc:picChg>
        <pc:picChg chg="add mod">
          <ac:chgData name="#TAN YI JIE JOEL#" userId="fa998536-1e98-4016-98cb-2643a32dbc1c" providerId="ADAL" clId="{0A681423-535E-4592-9ABD-DC6D1AB4AE75}" dt="2021-11-08T09:37:58.933" v="8132"/>
          <ac:picMkLst>
            <pc:docMk/>
            <pc:sldMk cId="484806373" sldId="273"/>
            <ac:picMk id="272" creationId="{364B7C51-171F-4BEA-B5EC-8276955B94D7}"/>
          </ac:picMkLst>
        </pc:picChg>
        <pc:picChg chg="add mod">
          <ac:chgData name="#TAN YI JIE JOEL#" userId="fa998536-1e98-4016-98cb-2643a32dbc1c" providerId="ADAL" clId="{0A681423-535E-4592-9ABD-DC6D1AB4AE75}" dt="2021-11-08T09:37:58.933" v="8132"/>
          <ac:picMkLst>
            <pc:docMk/>
            <pc:sldMk cId="484806373" sldId="273"/>
            <ac:picMk id="273" creationId="{9DF6A449-5077-463A-BC91-3BFD8753EEA6}"/>
          </ac:picMkLst>
        </pc:picChg>
        <pc:picChg chg="add mod">
          <ac:chgData name="#TAN YI JIE JOEL#" userId="fa998536-1e98-4016-98cb-2643a32dbc1c" providerId="ADAL" clId="{0A681423-535E-4592-9ABD-DC6D1AB4AE75}" dt="2021-11-08T09:37:58.933" v="8132"/>
          <ac:picMkLst>
            <pc:docMk/>
            <pc:sldMk cId="484806373" sldId="273"/>
            <ac:picMk id="275" creationId="{3ACF6AD9-0F0E-49F7-A3EA-3C9813AFB798}"/>
          </ac:picMkLst>
        </pc:picChg>
        <pc:picChg chg="add mod">
          <ac:chgData name="#TAN YI JIE JOEL#" userId="fa998536-1e98-4016-98cb-2643a32dbc1c" providerId="ADAL" clId="{0A681423-535E-4592-9ABD-DC6D1AB4AE75}" dt="2021-11-08T09:37:58.933" v="8132"/>
          <ac:picMkLst>
            <pc:docMk/>
            <pc:sldMk cId="484806373" sldId="273"/>
            <ac:picMk id="276" creationId="{8200F6F8-28C3-4A38-84A3-BBC18C126B81}"/>
          </ac:picMkLst>
        </pc:picChg>
        <pc:picChg chg="add mod">
          <ac:chgData name="#TAN YI JIE JOEL#" userId="fa998536-1e98-4016-98cb-2643a32dbc1c" providerId="ADAL" clId="{0A681423-535E-4592-9ABD-DC6D1AB4AE75}" dt="2021-11-08T09:37:58.933" v="8132"/>
          <ac:picMkLst>
            <pc:docMk/>
            <pc:sldMk cId="484806373" sldId="273"/>
            <ac:picMk id="277" creationId="{6BA3D9B9-39A4-40BC-A0D3-8D018C226601}"/>
          </ac:picMkLst>
        </pc:picChg>
        <pc:picChg chg="mod">
          <ac:chgData name="#TAN YI JIE JOEL#" userId="fa998536-1e98-4016-98cb-2643a32dbc1c" providerId="ADAL" clId="{0A681423-535E-4592-9ABD-DC6D1AB4AE75}" dt="2021-11-08T09:37:58.933" v="8132"/>
          <ac:picMkLst>
            <pc:docMk/>
            <pc:sldMk cId="484806373" sldId="273"/>
            <ac:picMk id="279" creationId="{BD44AC68-5483-44FD-A66F-A4C2908F4948}"/>
          </ac:picMkLst>
        </pc:picChg>
        <pc:picChg chg="mod">
          <ac:chgData name="#TAN YI JIE JOEL#" userId="fa998536-1e98-4016-98cb-2643a32dbc1c" providerId="ADAL" clId="{0A681423-535E-4592-9ABD-DC6D1AB4AE75}" dt="2021-11-08T09:37:58.933" v="8132"/>
          <ac:picMkLst>
            <pc:docMk/>
            <pc:sldMk cId="484806373" sldId="273"/>
            <ac:picMk id="281" creationId="{9EDEAA97-EF2F-40F1-B71C-7C868691E173}"/>
          </ac:picMkLst>
        </pc:picChg>
        <pc:picChg chg="mod">
          <ac:chgData name="#TAN YI JIE JOEL#" userId="fa998536-1e98-4016-98cb-2643a32dbc1c" providerId="ADAL" clId="{0A681423-535E-4592-9ABD-DC6D1AB4AE75}" dt="2021-11-08T09:37:58.933" v="8132"/>
          <ac:picMkLst>
            <pc:docMk/>
            <pc:sldMk cId="484806373" sldId="273"/>
            <ac:picMk id="283" creationId="{4C4E5AD5-1578-4901-A7CA-C78515FEA231}"/>
          </ac:picMkLst>
        </pc:picChg>
        <pc:picChg chg="mod">
          <ac:chgData name="#TAN YI JIE JOEL#" userId="fa998536-1e98-4016-98cb-2643a32dbc1c" providerId="ADAL" clId="{0A681423-535E-4592-9ABD-DC6D1AB4AE75}" dt="2021-11-08T09:37:58.933" v="8132"/>
          <ac:picMkLst>
            <pc:docMk/>
            <pc:sldMk cId="484806373" sldId="273"/>
            <ac:picMk id="285" creationId="{F42D5CBB-DC85-4AF8-872E-3BEAA6A8CEE4}"/>
          </ac:picMkLst>
        </pc:picChg>
        <pc:picChg chg="mod">
          <ac:chgData name="#TAN YI JIE JOEL#" userId="fa998536-1e98-4016-98cb-2643a32dbc1c" providerId="ADAL" clId="{0A681423-535E-4592-9ABD-DC6D1AB4AE75}" dt="2021-11-08T09:37:58.933" v="8132"/>
          <ac:picMkLst>
            <pc:docMk/>
            <pc:sldMk cId="484806373" sldId="273"/>
            <ac:picMk id="287" creationId="{26CB1FC4-BCCE-4FF3-82B3-0B27522C6E50}"/>
          </ac:picMkLst>
        </pc:picChg>
        <pc:picChg chg="mod">
          <ac:chgData name="#TAN YI JIE JOEL#" userId="fa998536-1e98-4016-98cb-2643a32dbc1c" providerId="ADAL" clId="{0A681423-535E-4592-9ABD-DC6D1AB4AE75}" dt="2021-11-08T09:37:58.933" v="8132"/>
          <ac:picMkLst>
            <pc:docMk/>
            <pc:sldMk cId="484806373" sldId="273"/>
            <ac:picMk id="289" creationId="{D2E2B958-BDA2-43FD-A8D5-15925C6C0297}"/>
          </ac:picMkLst>
        </pc:picChg>
        <pc:picChg chg="mod">
          <ac:chgData name="#TAN YI JIE JOEL#" userId="fa998536-1e98-4016-98cb-2643a32dbc1c" providerId="ADAL" clId="{0A681423-535E-4592-9ABD-DC6D1AB4AE75}" dt="2021-11-08T09:37:58.933" v="8132"/>
          <ac:picMkLst>
            <pc:docMk/>
            <pc:sldMk cId="484806373" sldId="273"/>
            <ac:picMk id="291" creationId="{03B52234-B240-460C-80A5-CDB9E6F7EBCB}"/>
          </ac:picMkLst>
        </pc:picChg>
        <pc:picChg chg="mod">
          <ac:chgData name="#TAN YI JIE JOEL#" userId="fa998536-1e98-4016-98cb-2643a32dbc1c" providerId="ADAL" clId="{0A681423-535E-4592-9ABD-DC6D1AB4AE75}" dt="2021-11-08T09:37:58.933" v="8132"/>
          <ac:picMkLst>
            <pc:docMk/>
            <pc:sldMk cId="484806373" sldId="273"/>
            <ac:picMk id="293" creationId="{747B32BC-F40D-4718-81C3-D09B774C2E3B}"/>
          </ac:picMkLst>
        </pc:picChg>
        <pc:picChg chg="add mod">
          <ac:chgData name="#TAN YI JIE JOEL#" userId="fa998536-1e98-4016-98cb-2643a32dbc1c" providerId="ADAL" clId="{0A681423-535E-4592-9ABD-DC6D1AB4AE75}" dt="2021-11-08T13:36:45.934" v="10250" actId="14100"/>
          <ac:picMkLst>
            <pc:docMk/>
            <pc:sldMk cId="484806373" sldId="273"/>
            <ac:picMk id="294" creationId="{715751FA-AAB7-4E9A-AD32-E00E55268E2D}"/>
          </ac:picMkLst>
        </pc:picChg>
        <pc:picChg chg="add del mod">
          <ac:chgData name="#TAN YI JIE JOEL#" userId="fa998536-1e98-4016-98cb-2643a32dbc1c" providerId="ADAL" clId="{0A681423-535E-4592-9ABD-DC6D1AB4AE75}" dt="2021-11-08T13:36:25.895" v="10249" actId="478"/>
          <ac:picMkLst>
            <pc:docMk/>
            <pc:sldMk cId="484806373" sldId="273"/>
            <ac:picMk id="295" creationId="{B8E1910C-FC68-436E-A990-39794802EBEE}"/>
          </ac:picMkLst>
        </pc:picChg>
        <pc:picChg chg="mod">
          <ac:chgData name="#TAN YI JIE JOEL#" userId="fa998536-1e98-4016-98cb-2643a32dbc1c" providerId="ADAL" clId="{0A681423-535E-4592-9ABD-DC6D1AB4AE75}" dt="2021-11-08T05:40:03.935" v="6241" actId="165"/>
          <ac:picMkLst>
            <pc:docMk/>
            <pc:sldMk cId="484806373" sldId="273"/>
            <ac:picMk id="1028" creationId="{B0FE3ED5-0388-497D-B642-FC40B7182B0B}"/>
          </ac:picMkLst>
        </pc:picChg>
        <pc:picChg chg="mod">
          <ac:chgData name="#TAN YI JIE JOEL#" userId="fa998536-1e98-4016-98cb-2643a32dbc1c" providerId="ADAL" clId="{0A681423-535E-4592-9ABD-DC6D1AB4AE75}" dt="2021-11-08T05:40:03.935" v="6241" actId="165"/>
          <ac:picMkLst>
            <pc:docMk/>
            <pc:sldMk cId="484806373" sldId="273"/>
            <ac:picMk id="1032" creationId="{B622B152-086C-4276-AFB8-22613220F67A}"/>
          </ac:picMkLst>
        </pc:picChg>
        <pc:picChg chg="mod">
          <ac:chgData name="#TAN YI JIE JOEL#" userId="fa998536-1e98-4016-98cb-2643a32dbc1c" providerId="ADAL" clId="{0A681423-535E-4592-9ABD-DC6D1AB4AE75}" dt="2021-11-08T05:40:03.935" v="6241" actId="165"/>
          <ac:picMkLst>
            <pc:docMk/>
            <pc:sldMk cId="484806373" sldId="273"/>
            <ac:picMk id="1036" creationId="{C6906F78-FE99-4B2D-A539-17E3DA9685FD}"/>
          </ac:picMkLst>
        </pc:picChg>
        <pc:picChg chg="del mod topLvl">
          <ac:chgData name="#TAN YI JIE JOEL#" userId="fa998536-1e98-4016-98cb-2643a32dbc1c" providerId="ADAL" clId="{0A681423-535E-4592-9ABD-DC6D1AB4AE75}" dt="2021-11-08T05:40:14.107" v="6248" actId="478"/>
          <ac:picMkLst>
            <pc:docMk/>
            <pc:sldMk cId="484806373" sldId="273"/>
            <ac:picMk id="1074" creationId="{26C9A98F-B4EC-4F1F-A579-63C504CA3716}"/>
          </ac:picMkLst>
        </pc:picChg>
        <pc:inkChg chg="add">
          <ac:chgData name="#TAN YI JIE JOEL#" userId="fa998536-1e98-4016-98cb-2643a32dbc1c" providerId="ADAL" clId="{0A681423-535E-4592-9ABD-DC6D1AB4AE75}" dt="2021-11-08T06:06:34.918" v="6454" actId="9405"/>
          <ac:inkMkLst>
            <pc:docMk/>
            <pc:sldMk cId="484806373" sldId="273"/>
            <ac:inkMk id="7" creationId="{D06B215D-2DA6-49F9-A912-D8B1C02CA1B9}"/>
          </ac:inkMkLst>
        </pc:inkChg>
        <pc:inkChg chg="add">
          <ac:chgData name="#TAN YI JIE JOEL#" userId="fa998536-1e98-4016-98cb-2643a32dbc1c" providerId="ADAL" clId="{0A681423-535E-4592-9ABD-DC6D1AB4AE75}" dt="2021-11-08T06:06:37.313" v="6455" actId="9405"/>
          <ac:inkMkLst>
            <pc:docMk/>
            <pc:sldMk cId="484806373" sldId="273"/>
            <ac:inkMk id="8" creationId="{4B15E962-269C-445A-896A-421E5BC7BCFA}"/>
          </ac:inkMkLst>
        </pc:inkChg>
        <pc:inkChg chg="add">
          <ac:chgData name="#TAN YI JIE JOEL#" userId="fa998536-1e98-4016-98cb-2643a32dbc1c" providerId="ADAL" clId="{0A681423-535E-4592-9ABD-DC6D1AB4AE75}" dt="2021-11-08T06:06:45.483" v="6456" actId="9405"/>
          <ac:inkMkLst>
            <pc:docMk/>
            <pc:sldMk cId="484806373" sldId="273"/>
            <ac:inkMk id="10" creationId="{187DF221-5836-4702-9439-58906D18B950}"/>
          </ac:inkMkLst>
        </pc:inkChg>
        <pc:inkChg chg="del mod topLvl">
          <ac:chgData name="#TAN YI JIE JOEL#" userId="fa998536-1e98-4016-98cb-2643a32dbc1c" providerId="ADAL" clId="{0A681423-535E-4592-9ABD-DC6D1AB4AE75}" dt="2021-11-08T05:40:14.107" v="6248" actId="478"/>
          <ac:inkMkLst>
            <pc:docMk/>
            <pc:sldMk cId="484806373" sldId="273"/>
            <ac:inkMk id="90" creationId="{2C850047-FB79-2840-8B04-2EC3BC521346}"/>
          </ac:inkMkLst>
        </pc:inkChg>
        <pc:inkChg chg="del mod topLvl">
          <ac:chgData name="#TAN YI JIE JOEL#" userId="fa998536-1e98-4016-98cb-2643a32dbc1c" providerId="ADAL" clId="{0A681423-535E-4592-9ABD-DC6D1AB4AE75}" dt="2021-11-08T05:40:14.107" v="6248" actId="478"/>
          <ac:inkMkLst>
            <pc:docMk/>
            <pc:sldMk cId="484806373" sldId="273"/>
            <ac:inkMk id="92" creationId="{79506B2C-2740-6D45-B323-8F6007F09699}"/>
          </ac:inkMkLst>
        </pc:inkChg>
        <pc:inkChg chg="del mod topLvl">
          <ac:chgData name="#TAN YI JIE JOEL#" userId="fa998536-1e98-4016-98cb-2643a32dbc1c" providerId="ADAL" clId="{0A681423-535E-4592-9ABD-DC6D1AB4AE75}" dt="2021-11-08T05:40:14.107" v="6248" actId="478"/>
          <ac:inkMkLst>
            <pc:docMk/>
            <pc:sldMk cId="484806373" sldId="273"/>
            <ac:inkMk id="95" creationId="{0626C858-325F-B94F-BF3E-4CCD3F227140}"/>
          </ac:inkMkLst>
        </pc:inkChg>
        <pc:inkChg chg="del mod topLvl">
          <ac:chgData name="#TAN YI JIE JOEL#" userId="fa998536-1e98-4016-98cb-2643a32dbc1c" providerId="ADAL" clId="{0A681423-535E-4592-9ABD-DC6D1AB4AE75}" dt="2021-11-08T05:40:14.107" v="6248" actId="478"/>
          <ac:inkMkLst>
            <pc:docMk/>
            <pc:sldMk cId="484806373" sldId="273"/>
            <ac:inkMk id="96" creationId="{BFE2CC95-F0B7-084B-8747-70C401C96866}"/>
          </ac:inkMkLst>
        </pc:inkChg>
        <pc:inkChg chg="del mod topLvl">
          <ac:chgData name="#TAN YI JIE JOEL#" userId="fa998536-1e98-4016-98cb-2643a32dbc1c" providerId="ADAL" clId="{0A681423-535E-4592-9ABD-DC6D1AB4AE75}" dt="2021-11-08T05:40:14.107" v="6248" actId="478"/>
          <ac:inkMkLst>
            <pc:docMk/>
            <pc:sldMk cId="484806373" sldId="273"/>
            <ac:inkMk id="98" creationId="{2EF7E911-4FB6-EF4F-9E0F-B1808E483E01}"/>
          </ac:inkMkLst>
        </pc:inkChg>
        <pc:inkChg chg="del mod topLvl">
          <ac:chgData name="#TAN YI JIE JOEL#" userId="fa998536-1e98-4016-98cb-2643a32dbc1c" providerId="ADAL" clId="{0A681423-535E-4592-9ABD-DC6D1AB4AE75}" dt="2021-11-08T05:40:14.107" v="6248" actId="478"/>
          <ac:inkMkLst>
            <pc:docMk/>
            <pc:sldMk cId="484806373" sldId="273"/>
            <ac:inkMk id="102" creationId="{06166574-63EF-A94E-A07B-AE8C8872CC13}"/>
          </ac:inkMkLst>
        </pc:inkChg>
        <pc:inkChg chg="del mod topLvl">
          <ac:chgData name="#TAN YI JIE JOEL#" userId="fa998536-1e98-4016-98cb-2643a32dbc1c" providerId="ADAL" clId="{0A681423-535E-4592-9ABD-DC6D1AB4AE75}" dt="2021-11-08T05:40:14.107" v="6248" actId="478"/>
          <ac:inkMkLst>
            <pc:docMk/>
            <pc:sldMk cId="484806373" sldId="273"/>
            <ac:inkMk id="104" creationId="{BE33284D-7466-E04B-8FDA-C810BEDFBC4E}"/>
          </ac:inkMkLst>
        </pc:inkChg>
        <pc:inkChg chg="del mod topLvl">
          <ac:chgData name="#TAN YI JIE JOEL#" userId="fa998536-1e98-4016-98cb-2643a32dbc1c" providerId="ADAL" clId="{0A681423-535E-4592-9ABD-DC6D1AB4AE75}" dt="2021-11-08T05:40:14.107" v="6248" actId="478"/>
          <ac:inkMkLst>
            <pc:docMk/>
            <pc:sldMk cId="484806373" sldId="273"/>
            <ac:inkMk id="108" creationId="{AF684C96-6EE1-6F4C-8042-6998F5E3B611}"/>
          </ac:inkMkLst>
        </pc:inkChg>
        <pc:inkChg chg="del mod topLvl">
          <ac:chgData name="#TAN YI JIE JOEL#" userId="fa998536-1e98-4016-98cb-2643a32dbc1c" providerId="ADAL" clId="{0A681423-535E-4592-9ABD-DC6D1AB4AE75}" dt="2021-11-08T05:40:14.107" v="6248" actId="478"/>
          <ac:inkMkLst>
            <pc:docMk/>
            <pc:sldMk cId="484806373" sldId="273"/>
            <ac:inkMk id="120" creationId="{605C48FA-D8D7-8E45-88AE-730970DDD9ED}"/>
          </ac:inkMkLst>
        </pc:inkChg>
        <pc:inkChg chg="del mod topLvl">
          <ac:chgData name="#TAN YI JIE JOEL#" userId="fa998536-1e98-4016-98cb-2643a32dbc1c" providerId="ADAL" clId="{0A681423-535E-4592-9ABD-DC6D1AB4AE75}" dt="2021-11-08T05:40:14.107" v="6248" actId="478"/>
          <ac:inkMkLst>
            <pc:docMk/>
            <pc:sldMk cId="484806373" sldId="273"/>
            <ac:inkMk id="121" creationId="{5F4B4570-8F34-8649-8915-FF2E36E22981}"/>
          </ac:inkMkLst>
        </pc:inkChg>
        <pc:inkChg chg="del mod topLvl">
          <ac:chgData name="#TAN YI JIE JOEL#" userId="fa998536-1e98-4016-98cb-2643a32dbc1c" providerId="ADAL" clId="{0A681423-535E-4592-9ABD-DC6D1AB4AE75}" dt="2021-11-08T05:40:14.107" v="6248" actId="478"/>
          <ac:inkMkLst>
            <pc:docMk/>
            <pc:sldMk cId="484806373" sldId="273"/>
            <ac:inkMk id="122" creationId="{8F6830BD-E376-F44F-87F9-1F42D4F147A2}"/>
          </ac:inkMkLst>
        </pc:inkChg>
        <pc:inkChg chg="del mod topLvl">
          <ac:chgData name="#TAN YI JIE JOEL#" userId="fa998536-1e98-4016-98cb-2643a32dbc1c" providerId="ADAL" clId="{0A681423-535E-4592-9ABD-DC6D1AB4AE75}" dt="2021-11-08T05:40:14.107" v="6248" actId="478"/>
          <ac:inkMkLst>
            <pc:docMk/>
            <pc:sldMk cId="484806373" sldId="273"/>
            <ac:inkMk id="123" creationId="{09604024-289A-EF43-A46A-D266FBC09DBD}"/>
          </ac:inkMkLst>
        </pc:inkChg>
        <pc:inkChg chg="del mod topLvl">
          <ac:chgData name="#TAN YI JIE JOEL#" userId="fa998536-1e98-4016-98cb-2643a32dbc1c" providerId="ADAL" clId="{0A681423-535E-4592-9ABD-DC6D1AB4AE75}" dt="2021-11-08T05:40:14.107" v="6248" actId="478"/>
          <ac:inkMkLst>
            <pc:docMk/>
            <pc:sldMk cId="484806373" sldId="273"/>
            <ac:inkMk id="124" creationId="{834DAF8B-03B6-EA46-9635-61BFEB96B46C}"/>
          </ac:inkMkLst>
        </pc:inkChg>
        <pc:inkChg chg="add mod">
          <ac:chgData name="#TAN YI JIE JOEL#" userId="fa998536-1e98-4016-98cb-2643a32dbc1c" providerId="ADAL" clId="{0A681423-535E-4592-9ABD-DC6D1AB4AE75}" dt="2021-11-08T06:06:10.958" v="6453"/>
          <ac:inkMkLst>
            <pc:docMk/>
            <pc:sldMk cId="484806373" sldId="273"/>
            <ac:inkMk id="258" creationId="{2757005F-4236-40B8-A559-FCC64E92500C}"/>
          </ac:inkMkLst>
        </pc:inkChg>
        <pc:inkChg chg="del mod topLvl">
          <ac:chgData name="#TAN YI JIE JOEL#" userId="fa998536-1e98-4016-98cb-2643a32dbc1c" providerId="ADAL" clId="{0A681423-535E-4592-9ABD-DC6D1AB4AE75}" dt="2021-11-08T05:40:14.107" v="6248" actId="478"/>
          <ac:inkMkLst>
            <pc:docMk/>
            <pc:sldMk cId="484806373" sldId="273"/>
            <ac:inkMk id="1027" creationId="{C217A63E-9410-E747-B188-C55C11908CE6}"/>
          </ac:inkMkLst>
        </pc:inkChg>
        <pc:inkChg chg="del mod topLvl">
          <ac:chgData name="#TAN YI JIE JOEL#" userId="fa998536-1e98-4016-98cb-2643a32dbc1c" providerId="ADAL" clId="{0A681423-535E-4592-9ABD-DC6D1AB4AE75}" dt="2021-11-08T05:40:14.107" v="6248" actId="478"/>
          <ac:inkMkLst>
            <pc:docMk/>
            <pc:sldMk cId="484806373" sldId="273"/>
            <ac:inkMk id="1031" creationId="{6AED79CD-1FA6-EC4E-8E77-EB6B3F9EEE62}"/>
          </ac:inkMkLst>
        </pc:inkChg>
        <pc:inkChg chg="del mod topLvl">
          <ac:chgData name="#TAN YI JIE JOEL#" userId="fa998536-1e98-4016-98cb-2643a32dbc1c" providerId="ADAL" clId="{0A681423-535E-4592-9ABD-DC6D1AB4AE75}" dt="2021-11-08T05:40:14.107" v="6248" actId="478"/>
          <ac:inkMkLst>
            <pc:docMk/>
            <pc:sldMk cId="484806373" sldId="273"/>
            <ac:inkMk id="1034" creationId="{FBB5C620-88A3-E94B-914C-D493B15C05DD}"/>
          </ac:inkMkLst>
        </pc:inkChg>
        <pc:inkChg chg="del mod topLvl">
          <ac:chgData name="#TAN YI JIE JOEL#" userId="fa998536-1e98-4016-98cb-2643a32dbc1c" providerId="ADAL" clId="{0A681423-535E-4592-9ABD-DC6D1AB4AE75}" dt="2021-11-08T05:40:14.107" v="6248" actId="478"/>
          <ac:inkMkLst>
            <pc:docMk/>
            <pc:sldMk cId="484806373" sldId="273"/>
            <ac:inkMk id="1037" creationId="{BD5F2E2E-EC84-744B-BC70-D65F36CD4B3F}"/>
          </ac:inkMkLst>
        </pc:inkChg>
        <pc:inkChg chg="del mod topLvl">
          <ac:chgData name="#TAN YI JIE JOEL#" userId="fa998536-1e98-4016-98cb-2643a32dbc1c" providerId="ADAL" clId="{0A681423-535E-4592-9ABD-DC6D1AB4AE75}" dt="2021-11-08T05:40:14.107" v="6248" actId="478"/>
          <ac:inkMkLst>
            <pc:docMk/>
            <pc:sldMk cId="484806373" sldId="273"/>
            <ac:inkMk id="1038" creationId="{3245F967-BDC5-3144-9820-57BD5336700E}"/>
          </ac:inkMkLst>
        </pc:inkChg>
        <pc:inkChg chg="del mod topLvl">
          <ac:chgData name="#TAN YI JIE JOEL#" userId="fa998536-1e98-4016-98cb-2643a32dbc1c" providerId="ADAL" clId="{0A681423-535E-4592-9ABD-DC6D1AB4AE75}" dt="2021-11-08T05:40:14.107" v="6248" actId="478"/>
          <ac:inkMkLst>
            <pc:docMk/>
            <pc:sldMk cId="484806373" sldId="273"/>
            <ac:inkMk id="1039" creationId="{BEC8904A-C322-5C44-8AE4-DE393AD315E6}"/>
          </ac:inkMkLst>
        </pc:inkChg>
        <pc:inkChg chg="del mod topLvl">
          <ac:chgData name="#TAN YI JIE JOEL#" userId="fa998536-1e98-4016-98cb-2643a32dbc1c" providerId="ADAL" clId="{0A681423-535E-4592-9ABD-DC6D1AB4AE75}" dt="2021-11-08T05:40:14.107" v="6248" actId="478"/>
          <ac:inkMkLst>
            <pc:docMk/>
            <pc:sldMk cId="484806373" sldId="273"/>
            <ac:inkMk id="1043" creationId="{85B54D89-9E58-B84E-9B05-3F20F5B02533}"/>
          </ac:inkMkLst>
        </pc:inkChg>
        <pc:inkChg chg="del mod topLvl">
          <ac:chgData name="#TAN YI JIE JOEL#" userId="fa998536-1e98-4016-98cb-2643a32dbc1c" providerId="ADAL" clId="{0A681423-535E-4592-9ABD-DC6D1AB4AE75}" dt="2021-11-08T05:40:14.107" v="6248" actId="478"/>
          <ac:inkMkLst>
            <pc:docMk/>
            <pc:sldMk cId="484806373" sldId="273"/>
            <ac:inkMk id="1054" creationId="{3884C35D-3A9C-432B-86D7-C2581D338AE1}"/>
          </ac:inkMkLst>
        </pc:inkChg>
        <pc:inkChg chg="del mod topLvl">
          <ac:chgData name="#TAN YI JIE JOEL#" userId="fa998536-1e98-4016-98cb-2643a32dbc1c" providerId="ADAL" clId="{0A681423-535E-4592-9ABD-DC6D1AB4AE75}" dt="2021-11-08T05:40:14.107" v="6248" actId="478"/>
          <ac:inkMkLst>
            <pc:docMk/>
            <pc:sldMk cId="484806373" sldId="273"/>
            <ac:inkMk id="1058" creationId="{0E0B3994-155F-F643-95B1-1A11A11B94D9}"/>
          </ac:inkMkLst>
        </pc:inkChg>
        <pc:inkChg chg="del mod topLvl">
          <ac:chgData name="#TAN YI JIE JOEL#" userId="fa998536-1e98-4016-98cb-2643a32dbc1c" providerId="ADAL" clId="{0A681423-535E-4592-9ABD-DC6D1AB4AE75}" dt="2021-11-08T05:40:14.107" v="6248" actId="478"/>
          <ac:inkMkLst>
            <pc:docMk/>
            <pc:sldMk cId="484806373" sldId="273"/>
            <ac:inkMk id="1060" creationId="{BF8E0D49-3460-4440-AFD7-6D1ABAC4E8AA}"/>
          </ac:inkMkLst>
        </pc:inkChg>
        <pc:inkChg chg="del mod topLvl">
          <ac:chgData name="#TAN YI JIE JOEL#" userId="fa998536-1e98-4016-98cb-2643a32dbc1c" providerId="ADAL" clId="{0A681423-535E-4592-9ABD-DC6D1AB4AE75}" dt="2021-11-08T05:40:14.107" v="6248" actId="478"/>
          <ac:inkMkLst>
            <pc:docMk/>
            <pc:sldMk cId="484806373" sldId="273"/>
            <ac:inkMk id="1076" creationId="{082852AE-E41E-41F4-B9FE-CEEDE1503DA2}"/>
          </ac:inkMkLst>
        </pc:inkChg>
        <pc:inkChg chg="mod">
          <ac:chgData name="#TAN YI JIE JOEL#" userId="fa998536-1e98-4016-98cb-2643a32dbc1c" providerId="ADAL" clId="{0A681423-535E-4592-9ABD-DC6D1AB4AE75}" dt="2021-11-08T05:40:03.935" v="6241" actId="165"/>
          <ac:inkMkLst>
            <pc:docMk/>
            <pc:sldMk cId="484806373" sldId="273"/>
            <ac:inkMk id="1085" creationId="{5E84A682-D9E2-4D44-BC92-33C6CB768103}"/>
          </ac:inkMkLst>
        </pc:inkChg>
        <pc:inkChg chg="mod">
          <ac:chgData name="#TAN YI JIE JOEL#" userId="fa998536-1e98-4016-98cb-2643a32dbc1c" providerId="ADAL" clId="{0A681423-535E-4592-9ABD-DC6D1AB4AE75}" dt="2021-11-08T05:40:03.935" v="6241" actId="165"/>
          <ac:inkMkLst>
            <pc:docMk/>
            <pc:sldMk cId="484806373" sldId="273"/>
            <ac:inkMk id="1086" creationId="{DA239D36-BB36-F64C-A361-888989E0DEC5}"/>
          </ac:inkMkLst>
        </pc:inkChg>
        <pc:inkChg chg="mod">
          <ac:chgData name="#TAN YI JIE JOEL#" userId="fa998536-1e98-4016-98cb-2643a32dbc1c" providerId="ADAL" clId="{0A681423-535E-4592-9ABD-DC6D1AB4AE75}" dt="2021-11-08T05:40:03.935" v="6241" actId="165"/>
          <ac:inkMkLst>
            <pc:docMk/>
            <pc:sldMk cId="484806373" sldId="273"/>
            <ac:inkMk id="1092" creationId="{CD8CEB8E-AE20-6947-8072-9EBDFB5F892D}"/>
          </ac:inkMkLst>
        </pc:inkChg>
        <pc:inkChg chg="mod">
          <ac:chgData name="#TAN YI JIE JOEL#" userId="fa998536-1e98-4016-98cb-2643a32dbc1c" providerId="ADAL" clId="{0A681423-535E-4592-9ABD-DC6D1AB4AE75}" dt="2021-11-08T05:40:03.935" v="6241" actId="165"/>
          <ac:inkMkLst>
            <pc:docMk/>
            <pc:sldMk cId="484806373" sldId="273"/>
            <ac:inkMk id="1093" creationId="{5B895A91-1700-F744-B214-F9FEF6C15199}"/>
          </ac:inkMkLst>
        </pc:inkChg>
        <pc:inkChg chg="mod">
          <ac:chgData name="#TAN YI JIE JOEL#" userId="fa998536-1e98-4016-98cb-2643a32dbc1c" providerId="ADAL" clId="{0A681423-535E-4592-9ABD-DC6D1AB4AE75}" dt="2021-11-08T05:40:03.935" v="6241" actId="165"/>
          <ac:inkMkLst>
            <pc:docMk/>
            <pc:sldMk cId="484806373" sldId="273"/>
            <ac:inkMk id="1094" creationId="{21038DC7-E78A-A343-8564-B48C0B56AE2E}"/>
          </ac:inkMkLst>
        </pc:inkChg>
        <pc:inkChg chg="mod">
          <ac:chgData name="#TAN YI JIE JOEL#" userId="fa998536-1e98-4016-98cb-2643a32dbc1c" providerId="ADAL" clId="{0A681423-535E-4592-9ABD-DC6D1AB4AE75}" dt="2021-11-08T05:40:03.935" v="6241" actId="165"/>
          <ac:inkMkLst>
            <pc:docMk/>
            <pc:sldMk cId="484806373" sldId="273"/>
            <ac:inkMk id="1095" creationId="{C37BFABF-0CFA-C645-A0D8-5BEC2D8A1216}"/>
          </ac:inkMkLst>
        </pc:inkChg>
        <pc:inkChg chg="mod">
          <ac:chgData name="#TAN YI JIE JOEL#" userId="fa998536-1e98-4016-98cb-2643a32dbc1c" providerId="ADAL" clId="{0A681423-535E-4592-9ABD-DC6D1AB4AE75}" dt="2021-11-08T05:40:03.935" v="6241" actId="165"/>
          <ac:inkMkLst>
            <pc:docMk/>
            <pc:sldMk cId="484806373" sldId="273"/>
            <ac:inkMk id="1096" creationId="{257FA0FC-3F0D-9E42-B076-88EF132CD650}"/>
          </ac:inkMkLst>
        </pc:inkChg>
        <pc:inkChg chg="mod">
          <ac:chgData name="#TAN YI JIE JOEL#" userId="fa998536-1e98-4016-98cb-2643a32dbc1c" providerId="ADAL" clId="{0A681423-535E-4592-9ABD-DC6D1AB4AE75}" dt="2021-11-08T05:40:03.935" v="6241" actId="165"/>
          <ac:inkMkLst>
            <pc:docMk/>
            <pc:sldMk cId="484806373" sldId="273"/>
            <ac:inkMk id="1097" creationId="{538F4FB9-8915-6B47-B2CF-11F857665A7B}"/>
          </ac:inkMkLst>
        </pc:inkChg>
        <pc:inkChg chg="mod">
          <ac:chgData name="#TAN YI JIE JOEL#" userId="fa998536-1e98-4016-98cb-2643a32dbc1c" providerId="ADAL" clId="{0A681423-535E-4592-9ABD-DC6D1AB4AE75}" dt="2021-11-08T05:40:03.935" v="6241" actId="165"/>
          <ac:inkMkLst>
            <pc:docMk/>
            <pc:sldMk cId="484806373" sldId="273"/>
            <ac:inkMk id="1098" creationId="{7DCC82B8-191F-9745-B833-80F138849413}"/>
          </ac:inkMkLst>
        </pc:inkChg>
        <pc:cxnChg chg="mod">
          <ac:chgData name="#TAN YI JIE JOEL#" userId="fa998536-1e98-4016-98cb-2643a32dbc1c" providerId="ADAL" clId="{0A681423-535E-4592-9ABD-DC6D1AB4AE75}" dt="2021-11-08T05:40:03.935" v="6241" actId="165"/>
          <ac:cxnSpMkLst>
            <pc:docMk/>
            <pc:sldMk cId="484806373" sldId="273"/>
            <ac:cxnSpMk id="4" creationId="{1E902DC4-C26C-4598-9F5E-C2E17FFA35A3}"/>
          </ac:cxnSpMkLst>
        </pc:cxnChg>
        <pc:cxnChg chg="mod">
          <ac:chgData name="#TAN YI JIE JOEL#" userId="fa998536-1e98-4016-98cb-2643a32dbc1c" providerId="ADAL" clId="{0A681423-535E-4592-9ABD-DC6D1AB4AE75}" dt="2021-11-08T05:40:03.935" v="6241" actId="165"/>
          <ac:cxnSpMkLst>
            <pc:docMk/>
            <pc:sldMk cId="484806373" sldId="273"/>
            <ac:cxnSpMk id="5" creationId="{D65028AA-2030-4E4F-9F35-95998D90F552}"/>
          </ac:cxnSpMkLst>
        </pc:cxnChg>
        <pc:cxnChg chg="mod">
          <ac:chgData name="#TAN YI JIE JOEL#" userId="fa998536-1e98-4016-98cb-2643a32dbc1c" providerId="ADAL" clId="{0A681423-535E-4592-9ABD-DC6D1AB4AE75}" dt="2021-11-08T05:40:03.935" v="6241" actId="165"/>
          <ac:cxnSpMkLst>
            <pc:docMk/>
            <pc:sldMk cId="484806373" sldId="273"/>
            <ac:cxnSpMk id="9" creationId="{F6AD6237-FA0A-4F6A-8553-7E6D4957C294}"/>
          </ac:cxnSpMkLst>
        </pc:cxnChg>
        <pc:cxnChg chg="mod">
          <ac:chgData name="#TAN YI JIE JOEL#" userId="fa998536-1e98-4016-98cb-2643a32dbc1c" providerId="ADAL" clId="{0A681423-535E-4592-9ABD-DC6D1AB4AE75}" dt="2021-11-08T05:40:03.935" v="6241" actId="165"/>
          <ac:cxnSpMkLst>
            <pc:docMk/>
            <pc:sldMk cId="484806373" sldId="273"/>
            <ac:cxnSpMk id="12" creationId="{2FD504F1-E5A7-409B-B792-6B47EA7EC6CE}"/>
          </ac:cxnSpMkLst>
        </pc:cxnChg>
        <pc:cxnChg chg="mod">
          <ac:chgData name="#TAN YI JIE JOEL#" userId="fa998536-1e98-4016-98cb-2643a32dbc1c" providerId="ADAL" clId="{0A681423-535E-4592-9ABD-DC6D1AB4AE75}" dt="2021-11-08T05:40:03.935" v="6241" actId="165"/>
          <ac:cxnSpMkLst>
            <pc:docMk/>
            <pc:sldMk cId="484806373" sldId="273"/>
            <ac:cxnSpMk id="15" creationId="{99A159F1-B999-41DD-82FC-F2DFCF0D4869}"/>
          </ac:cxnSpMkLst>
        </pc:cxnChg>
        <pc:cxnChg chg="mod">
          <ac:chgData name="#TAN YI JIE JOEL#" userId="fa998536-1e98-4016-98cb-2643a32dbc1c" providerId="ADAL" clId="{0A681423-535E-4592-9ABD-DC6D1AB4AE75}" dt="2021-11-08T05:40:03.935" v="6241" actId="165"/>
          <ac:cxnSpMkLst>
            <pc:docMk/>
            <pc:sldMk cId="484806373" sldId="273"/>
            <ac:cxnSpMk id="16" creationId="{D1E91BD0-9E97-4BBF-A2F1-CE69F2356F87}"/>
          </ac:cxnSpMkLst>
        </pc:cxnChg>
        <pc:cxnChg chg="mod">
          <ac:chgData name="#TAN YI JIE JOEL#" userId="fa998536-1e98-4016-98cb-2643a32dbc1c" providerId="ADAL" clId="{0A681423-535E-4592-9ABD-DC6D1AB4AE75}" dt="2021-11-08T05:40:03.935" v="6241" actId="165"/>
          <ac:cxnSpMkLst>
            <pc:docMk/>
            <pc:sldMk cId="484806373" sldId="273"/>
            <ac:cxnSpMk id="26" creationId="{5DF6C448-FA61-4CF7-805C-E6357B70FAF0}"/>
          </ac:cxnSpMkLst>
        </pc:cxnChg>
        <pc:cxnChg chg="mod">
          <ac:chgData name="#TAN YI JIE JOEL#" userId="fa998536-1e98-4016-98cb-2643a32dbc1c" providerId="ADAL" clId="{0A681423-535E-4592-9ABD-DC6D1AB4AE75}" dt="2021-11-08T05:40:03.935" v="6241" actId="165"/>
          <ac:cxnSpMkLst>
            <pc:docMk/>
            <pc:sldMk cId="484806373" sldId="273"/>
            <ac:cxnSpMk id="29" creationId="{40025A17-DB62-4899-B614-F8690883F860}"/>
          </ac:cxnSpMkLst>
        </pc:cxnChg>
        <pc:cxnChg chg="mod">
          <ac:chgData name="#TAN YI JIE JOEL#" userId="fa998536-1e98-4016-98cb-2643a32dbc1c" providerId="ADAL" clId="{0A681423-535E-4592-9ABD-DC6D1AB4AE75}" dt="2021-11-08T05:40:03.935" v="6241" actId="165"/>
          <ac:cxnSpMkLst>
            <pc:docMk/>
            <pc:sldMk cId="484806373" sldId="273"/>
            <ac:cxnSpMk id="32" creationId="{2D5860A2-E037-46D9-974E-6716D2FB0EDB}"/>
          </ac:cxnSpMkLst>
        </pc:cxnChg>
        <pc:cxnChg chg="mod">
          <ac:chgData name="#TAN YI JIE JOEL#" userId="fa998536-1e98-4016-98cb-2643a32dbc1c" providerId="ADAL" clId="{0A681423-535E-4592-9ABD-DC6D1AB4AE75}" dt="2021-11-08T05:40:03.935" v="6241" actId="165"/>
          <ac:cxnSpMkLst>
            <pc:docMk/>
            <pc:sldMk cId="484806373" sldId="273"/>
            <ac:cxnSpMk id="37" creationId="{C615CB21-8589-42A3-9BD3-D3C244915BD7}"/>
          </ac:cxnSpMkLst>
        </pc:cxnChg>
      </pc:sldChg>
      <pc:sldChg chg="addSp delSp modSp add del mod modAnim">
        <pc:chgData name="#TAN YI JIE JOEL#" userId="fa998536-1e98-4016-98cb-2643a32dbc1c" providerId="ADAL" clId="{0A681423-535E-4592-9ABD-DC6D1AB4AE75}" dt="2021-11-08T14:07:46.681" v="10452" actId="47"/>
        <pc:sldMkLst>
          <pc:docMk/>
          <pc:sldMk cId="226422393" sldId="274"/>
        </pc:sldMkLst>
        <pc:spChg chg="del mod topLvl">
          <ac:chgData name="#TAN YI JIE JOEL#" userId="fa998536-1e98-4016-98cb-2643a32dbc1c" providerId="ADAL" clId="{0A681423-535E-4592-9ABD-DC6D1AB4AE75}" dt="2021-11-08T05:34:51.107" v="6129" actId="478"/>
          <ac:spMkLst>
            <pc:docMk/>
            <pc:sldMk cId="226422393" sldId="274"/>
            <ac:spMk id="2" creationId="{9DCD0A01-61EA-48D6-A798-1F485454EA3A}"/>
          </ac:spMkLst>
        </pc:spChg>
        <pc:spChg chg="mod topLvl">
          <ac:chgData name="#TAN YI JIE JOEL#" userId="fa998536-1e98-4016-98cb-2643a32dbc1c" providerId="ADAL" clId="{0A681423-535E-4592-9ABD-DC6D1AB4AE75}" dt="2021-11-08T05:36:12.492" v="6161" actId="1076"/>
          <ac:spMkLst>
            <pc:docMk/>
            <pc:sldMk cId="226422393" sldId="274"/>
            <ac:spMk id="18" creationId="{B64F47F1-0759-4565-9844-6881B0F40AB0}"/>
          </ac:spMkLst>
        </pc:spChg>
        <pc:spChg chg="mod topLvl">
          <ac:chgData name="#TAN YI JIE JOEL#" userId="fa998536-1e98-4016-98cb-2643a32dbc1c" providerId="ADAL" clId="{0A681423-535E-4592-9ABD-DC6D1AB4AE75}" dt="2021-11-08T05:36:12.492" v="6161" actId="1076"/>
          <ac:spMkLst>
            <pc:docMk/>
            <pc:sldMk cId="226422393" sldId="274"/>
            <ac:spMk id="19" creationId="{B8023F72-4F63-47A6-A6F2-59E29D0EEDB5}"/>
          </ac:spMkLst>
        </pc:spChg>
        <pc:spChg chg="mod topLvl">
          <ac:chgData name="#TAN YI JIE JOEL#" userId="fa998536-1e98-4016-98cb-2643a32dbc1c" providerId="ADAL" clId="{0A681423-535E-4592-9ABD-DC6D1AB4AE75}" dt="2021-11-08T05:36:12.492" v="6161" actId="1076"/>
          <ac:spMkLst>
            <pc:docMk/>
            <pc:sldMk cId="226422393" sldId="274"/>
            <ac:spMk id="20" creationId="{167E97C8-A2AA-4538-9880-A5323C590116}"/>
          </ac:spMkLst>
        </pc:spChg>
        <pc:spChg chg="mod topLvl">
          <ac:chgData name="#TAN YI JIE JOEL#" userId="fa998536-1e98-4016-98cb-2643a32dbc1c" providerId="ADAL" clId="{0A681423-535E-4592-9ABD-DC6D1AB4AE75}" dt="2021-11-08T05:36:12.492" v="6161" actId="1076"/>
          <ac:spMkLst>
            <pc:docMk/>
            <pc:sldMk cId="226422393" sldId="274"/>
            <ac:spMk id="27" creationId="{6BF66F54-60FE-4731-884E-CF04459B514C}"/>
          </ac:spMkLst>
        </pc:spChg>
        <pc:spChg chg="del mod topLvl">
          <ac:chgData name="#TAN YI JIE JOEL#" userId="fa998536-1e98-4016-98cb-2643a32dbc1c" providerId="ADAL" clId="{0A681423-535E-4592-9ABD-DC6D1AB4AE75}" dt="2021-11-08T05:35:10.280" v="6135" actId="478"/>
          <ac:spMkLst>
            <pc:docMk/>
            <pc:sldMk cId="226422393" sldId="274"/>
            <ac:spMk id="33" creationId="{193D68B7-0D10-40FC-B624-4CAF81FE60BD}"/>
          </ac:spMkLst>
        </pc:spChg>
        <pc:spChg chg="del mod topLvl">
          <ac:chgData name="#TAN YI JIE JOEL#" userId="fa998536-1e98-4016-98cb-2643a32dbc1c" providerId="ADAL" clId="{0A681423-535E-4592-9ABD-DC6D1AB4AE75}" dt="2021-11-08T05:35:10.280" v="6135" actId="478"/>
          <ac:spMkLst>
            <pc:docMk/>
            <pc:sldMk cId="226422393" sldId="274"/>
            <ac:spMk id="34" creationId="{6D0BD0A8-B6DA-41A3-8A6C-63B3CBBFC18B}"/>
          </ac:spMkLst>
        </pc:spChg>
        <pc:spChg chg="del mod topLvl">
          <ac:chgData name="#TAN YI JIE JOEL#" userId="fa998536-1e98-4016-98cb-2643a32dbc1c" providerId="ADAL" clId="{0A681423-535E-4592-9ABD-DC6D1AB4AE75}" dt="2021-11-08T05:35:10.280" v="6135" actId="478"/>
          <ac:spMkLst>
            <pc:docMk/>
            <pc:sldMk cId="226422393" sldId="274"/>
            <ac:spMk id="36" creationId="{A9234F17-4297-4A1F-8586-B8DF487E81C0}"/>
          </ac:spMkLst>
        </pc:spChg>
        <pc:spChg chg="del">
          <ac:chgData name="#TAN YI JIE JOEL#" userId="fa998536-1e98-4016-98cb-2643a32dbc1c" providerId="ADAL" clId="{0A681423-535E-4592-9ABD-DC6D1AB4AE75}" dt="2021-11-08T05:35:10.280" v="6135" actId="478"/>
          <ac:spMkLst>
            <pc:docMk/>
            <pc:sldMk cId="226422393" sldId="274"/>
            <ac:spMk id="42" creationId="{92A31780-0DD1-49A1-A628-F31896883172}"/>
          </ac:spMkLst>
        </pc:spChg>
        <pc:spChg chg="del mod topLvl">
          <ac:chgData name="#TAN YI JIE JOEL#" userId="fa998536-1e98-4016-98cb-2643a32dbc1c" providerId="ADAL" clId="{0A681423-535E-4592-9ABD-DC6D1AB4AE75}" dt="2021-11-08T05:35:02.124" v="6133" actId="478"/>
          <ac:spMkLst>
            <pc:docMk/>
            <pc:sldMk cId="226422393" sldId="274"/>
            <ac:spMk id="55" creationId="{AC9DF3C0-BD85-4406-BDEC-F1AD36D9C373}"/>
          </ac:spMkLst>
        </pc:spChg>
        <pc:spChg chg="del mod topLvl">
          <ac:chgData name="#TAN YI JIE JOEL#" userId="fa998536-1e98-4016-98cb-2643a32dbc1c" providerId="ADAL" clId="{0A681423-535E-4592-9ABD-DC6D1AB4AE75}" dt="2021-11-08T05:35:15.052" v="6139" actId="478"/>
          <ac:spMkLst>
            <pc:docMk/>
            <pc:sldMk cId="226422393" sldId="274"/>
            <ac:spMk id="57" creationId="{C15E7D2C-4F0D-4761-B229-F9239DE1F6EA}"/>
          </ac:spMkLst>
        </pc:spChg>
        <pc:spChg chg="del mod topLvl">
          <ac:chgData name="#TAN YI JIE JOEL#" userId="fa998536-1e98-4016-98cb-2643a32dbc1c" providerId="ADAL" clId="{0A681423-535E-4592-9ABD-DC6D1AB4AE75}" dt="2021-11-08T05:35:10.280" v="6135" actId="478"/>
          <ac:spMkLst>
            <pc:docMk/>
            <pc:sldMk cId="226422393" sldId="274"/>
            <ac:spMk id="59" creationId="{99EF3C3E-0AAA-4856-B517-D7BCE38F0F61}"/>
          </ac:spMkLst>
        </pc:spChg>
        <pc:spChg chg="del mod topLvl">
          <ac:chgData name="#TAN YI JIE JOEL#" userId="fa998536-1e98-4016-98cb-2643a32dbc1c" providerId="ADAL" clId="{0A681423-535E-4592-9ABD-DC6D1AB4AE75}" dt="2021-11-08T05:35:24.467" v="6147" actId="478"/>
          <ac:spMkLst>
            <pc:docMk/>
            <pc:sldMk cId="226422393" sldId="274"/>
            <ac:spMk id="61" creationId="{A0F69443-7110-4005-B22D-0250D50DDA65}"/>
          </ac:spMkLst>
        </pc:spChg>
        <pc:spChg chg="del mod topLvl">
          <ac:chgData name="#TAN YI JIE JOEL#" userId="fa998536-1e98-4016-98cb-2643a32dbc1c" providerId="ADAL" clId="{0A681423-535E-4592-9ABD-DC6D1AB4AE75}" dt="2021-11-08T05:35:05.739" v="6134" actId="478"/>
          <ac:spMkLst>
            <pc:docMk/>
            <pc:sldMk cId="226422393" sldId="274"/>
            <ac:spMk id="62" creationId="{95520B87-923A-4B79-83DB-2E0D8E240271}"/>
          </ac:spMkLst>
        </pc:spChg>
        <pc:spChg chg="del mod topLvl">
          <ac:chgData name="#TAN YI JIE JOEL#" userId="fa998536-1e98-4016-98cb-2643a32dbc1c" providerId="ADAL" clId="{0A681423-535E-4592-9ABD-DC6D1AB4AE75}" dt="2021-11-08T05:35:05.739" v="6134" actId="478"/>
          <ac:spMkLst>
            <pc:docMk/>
            <pc:sldMk cId="226422393" sldId="274"/>
            <ac:spMk id="65" creationId="{D28B3EEC-7DB7-4542-B438-C56C9D11295A}"/>
          </ac:spMkLst>
        </pc:spChg>
        <pc:spChg chg="del mod topLvl">
          <ac:chgData name="#TAN YI JIE JOEL#" userId="fa998536-1e98-4016-98cb-2643a32dbc1c" providerId="ADAL" clId="{0A681423-535E-4592-9ABD-DC6D1AB4AE75}" dt="2021-11-08T05:35:23.291" v="6144" actId="478"/>
          <ac:spMkLst>
            <pc:docMk/>
            <pc:sldMk cId="226422393" sldId="274"/>
            <ac:spMk id="66" creationId="{464FFFF2-62CC-4359-B4E6-78CC7211AE92}"/>
          </ac:spMkLst>
        </pc:spChg>
        <pc:spChg chg="mod topLvl">
          <ac:chgData name="#TAN YI JIE JOEL#" userId="fa998536-1e98-4016-98cb-2643a32dbc1c" providerId="ADAL" clId="{0A681423-535E-4592-9ABD-DC6D1AB4AE75}" dt="2021-11-08T05:36:12.492" v="6161" actId="1076"/>
          <ac:spMkLst>
            <pc:docMk/>
            <pc:sldMk cId="226422393" sldId="274"/>
            <ac:spMk id="69" creationId="{85FB5FB8-B283-4125-A3E6-6C32CD107FD9}"/>
          </ac:spMkLst>
        </pc:spChg>
        <pc:spChg chg="del mod topLvl">
          <ac:chgData name="#TAN YI JIE JOEL#" userId="fa998536-1e98-4016-98cb-2643a32dbc1c" providerId="ADAL" clId="{0A681423-535E-4592-9ABD-DC6D1AB4AE75}" dt="2021-11-08T05:35:20.844" v="6141" actId="478"/>
          <ac:spMkLst>
            <pc:docMk/>
            <pc:sldMk cId="226422393" sldId="274"/>
            <ac:spMk id="74" creationId="{7843C086-CB3A-4FD5-8E88-277864E277D3}"/>
          </ac:spMkLst>
        </pc:spChg>
        <pc:spChg chg="del mod topLvl">
          <ac:chgData name="#TAN YI JIE JOEL#" userId="fa998536-1e98-4016-98cb-2643a32dbc1c" providerId="ADAL" clId="{0A681423-535E-4592-9ABD-DC6D1AB4AE75}" dt="2021-11-08T05:35:18.226" v="6140" actId="478"/>
          <ac:spMkLst>
            <pc:docMk/>
            <pc:sldMk cId="226422393" sldId="274"/>
            <ac:spMk id="75" creationId="{62EA21F0-3CE0-4F76-BE4B-96146620D1BF}"/>
          </ac:spMkLst>
        </pc:spChg>
        <pc:spChg chg="del mod topLvl">
          <ac:chgData name="#TAN YI JIE JOEL#" userId="fa998536-1e98-4016-98cb-2643a32dbc1c" providerId="ADAL" clId="{0A681423-535E-4592-9ABD-DC6D1AB4AE75}" dt="2021-11-08T05:35:10.280" v="6135" actId="478"/>
          <ac:spMkLst>
            <pc:docMk/>
            <pc:sldMk cId="226422393" sldId="274"/>
            <ac:spMk id="77" creationId="{F3686187-46C1-4492-8010-E6C2540098ED}"/>
          </ac:spMkLst>
        </pc:spChg>
        <pc:spChg chg="del mod topLvl">
          <ac:chgData name="#TAN YI JIE JOEL#" userId="fa998536-1e98-4016-98cb-2643a32dbc1c" providerId="ADAL" clId="{0A681423-535E-4592-9ABD-DC6D1AB4AE75}" dt="2021-11-08T05:35:10.280" v="6135" actId="478"/>
          <ac:spMkLst>
            <pc:docMk/>
            <pc:sldMk cId="226422393" sldId="274"/>
            <ac:spMk id="79" creationId="{72C3749C-ADAD-4B87-A787-4544BDE5C0AD}"/>
          </ac:spMkLst>
        </pc:spChg>
        <pc:spChg chg="mod">
          <ac:chgData name="#TAN YI JIE JOEL#" userId="fa998536-1e98-4016-98cb-2643a32dbc1c" providerId="ADAL" clId="{0A681423-535E-4592-9ABD-DC6D1AB4AE75}" dt="2021-11-08T05:36:12.492" v="6161" actId="1076"/>
          <ac:spMkLst>
            <pc:docMk/>
            <pc:sldMk cId="226422393" sldId="274"/>
            <ac:spMk id="85" creationId="{2652B819-4910-4C42-BD3C-809AEE8B6C11}"/>
          </ac:spMkLst>
        </pc:spChg>
        <pc:spChg chg="mod topLvl">
          <ac:chgData name="#TAN YI JIE JOEL#" userId="fa998536-1e98-4016-98cb-2643a32dbc1c" providerId="ADAL" clId="{0A681423-535E-4592-9ABD-DC6D1AB4AE75}" dt="2021-11-08T05:36:12.492" v="6161" actId="1076"/>
          <ac:spMkLst>
            <pc:docMk/>
            <pc:sldMk cId="226422393" sldId="274"/>
            <ac:spMk id="88" creationId="{CD21379D-8E4C-4819-9882-A63F35FFD335}"/>
          </ac:spMkLst>
        </pc:spChg>
        <pc:spChg chg="mod topLvl">
          <ac:chgData name="#TAN YI JIE JOEL#" userId="fa998536-1e98-4016-98cb-2643a32dbc1c" providerId="ADAL" clId="{0A681423-535E-4592-9ABD-DC6D1AB4AE75}" dt="2021-11-08T05:36:12.492" v="6161" actId="1076"/>
          <ac:spMkLst>
            <pc:docMk/>
            <pc:sldMk cId="226422393" sldId="274"/>
            <ac:spMk id="91" creationId="{1EBC77D2-2A72-4605-8262-11BD0A1E4AF9}"/>
          </ac:spMkLst>
        </pc:spChg>
        <pc:spChg chg="mod topLvl">
          <ac:chgData name="#TAN YI JIE JOEL#" userId="fa998536-1e98-4016-98cb-2643a32dbc1c" providerId="ADAL" clId="{0A681423-535E-4592-9ABD-DC6D1AB4AE75}" dt="2021-11-08T05:36:12.492" v="6161" actId="1076"/>
          <ac:spMkLst>
            <pc:docMk/>
            <pc:sldMk cId="226422393" sldId="274"/>
            <ac:spMk id="107" creationId="{50FB1E62-7A6B-4946-8FDD-3465F007E094}"/>
          </ac:spMkLst>
        </pc:spChg>
        <pc:spChg chg="mod topLvl">
          <ac:chgData name="#TAN YI JIE JOEL#" userId="fa998536-1e98-4016-98cb-2643a32dbc1c" providerId="ADAL" clId="{0A681423-535E-4592-9ABD-DC6D1AB4AE75}" dt="2021-11-08T05:36:12.492" v="6161" actId="1076"/>
          <ac:spMkLst>
            <pc:docMk/>
            <pc:sldMk cId="226422393" sldId="274"/>
            <ac:spMk id="110" creationId="{ED9F265A-17A0-4709-8D3C-4F45CF3E3632}"/>
          </ac:spMkLst>
        </pc:spChg>
        <pc:spChg chg="del">
          <ac:chgData name="#TAN YI JIE JOEL#" userId="fa998536-1e98-4016-98cb-2643a32dbc1c" providerId="ADAL" clId="{0A681423-535E-4592-9ABD-DC6D1AB4AE75}" dt="2021-11-08T05:35:10.280" v="6135" actId="478"/>
          <ac:spMkLst>
            <pc:docMk/>
            <pc:sldMk cId="226422393" sldId="274"/>
            <ac:spMk id="129" creationId="{870154C5-94D4-40DB-91AD-8CCDCED3711C}"/>
          </ac:spMkLst>
        </pc:spChg>
        <pc:spChg chg="del">
          <ac:chgData name="#TAN YI JIE JOEL#" userId="fa998536-1e98-4016-98cb-2643a32dbc1c" providerId="ADAL" clId="{0A681423-535E-4592-9ABD-DC6D1AB4AE75}" dt="2021-11-08T05:35:10.280" v="6135" actId="478"/>
          <ac:spMkLst>
            <pc:docMk/>
            <pc:sldMk cId="226422393" sldId="274"/>
            <ac:spMk id="130" creationId="{597538CE-B1B3-4910-BC2E-92DB5DD0AF67}"/>
          </ac:spMkLst>
        </pc:spChg>
        <pc:spChg chg="del">
          <ac:chgData name="#TAN YI JIE JOEL#" userId="fa998536-1e98-4016-98cb-2643a32dbc1c" providerId="ADAL" clId="{0A681423-535E-4592-9ABD-DC6D1AB4AE75}" dt="2021-11-08T05:35:10.280" v="6135" actId="478"/>
          <ac:spMkLst>
            <pc:docMk/>
            <pc:sldMk cId="226422393" sldId="274"/>
            <ac:spMk id="134" creationId="{3B39866B-57F1-4F57-B80A-0946DD2A0C2D}"/>
          </ac:spMkLst>
        </pc:spChg>
        <pc:spChg chg="del">
          <ac:chgData name="#TAN YI JIE JOEL#" userId="fa998536-1e98-4016-98cb-2643a32dbc1c" providerId="ADAL" clId="{0A681423-535E-4592-9ABD-DC6D1AB4AE75}" dt="2021-11-08T05:35:10.280" v="6135" actId="478"/>
          <ac:spMkLst>
            <pc:docMk/>
            <pc:sldMk cId="226422393" sldId="274"/>
            <ac:spMk id="138" creationId="{1B7AA27D-908F-49B2-A425-892036934297}"/>
          </ac:spMkLst>
        </pc:spChg>
        <pc:spChg chg="del">
          <ac:chgData name="#TAN YI JIE JOEL#" userId="fa998536-1e98-4016-98cb-2643a32dbc1c" providerId="ADAL" clId="{0A681423-535E-4592-9ABD-DC6D1AB4AE75}" dt="2021-11-08T05:35:10.280" v="6135" actId="478"/>
          <ac:spMkLst>
            <pc:docMk/>
            <pc:sldMk cId="226422393" sldId="274"/>
            <ac:spMk id="145" creationId="{121B0C2A-F5F9-4CEF-96B1-55921529EBF9}"/>
          </ac:spMkLst>
        </pc:spChg>
        <pc:spChg chg="del">
          <ac:chgData name="#TAN YI JIE JOEL#" userId="fa998536-1e98-4016-98cb-2643a32dbc1c" providerId="ADAL" clId="{0A681423-535E-4592-9ABD-DC6D1AB4AE75}" dt="2021-11-08T05:35:10.280" v="6135" actId="478"/>
          <ac:spMkLst>
            <pc:docMk/>
            <pc:sldMk cId="226422393" sldId="274"/>
            <ac:spMk id="146" creationId="{6B56B11A-E66F-44C1-AEAD-7446281FFB0D}"/>
          </ac:spMkLst>
        </pc:spChg>
        <pc:spChg chg="mod topLvl">
          <ac:chgData name="#TAN YI JIE JOEL#" userId="fa998536-1e98-4016-98cb-2643a32dbc1c" providerId="ADAL" clId="{0A681423-535E-4592-9ABD-DC6D1AB4AE75}" dt="2021-11-08T05:36:12.492" v="6161" actId="1076"/>
          <ac:spMkLst>
            <pc:docMk/>
            <pc:sldMk cId="226422393" sldId="274"/>
            <ac:spMk id="153" creationId="{1A94B87F-2C4A-4A97-B4CE-B93BD94EE135}"/>
          </ac:spMkLst>
        </pc:spChg>
        <pc:spChg chg="mod topLvl">
          <ac:chgData name="#TAN YI JIE JOEL#" userId="fa998536-1e98-4016-98cb-2643a32dbc1c" providerId="ADAL" clId="{0A681423-535E-4592-9ABD-DC6D1AB4AE75}" dt="2021-11-08T05:36:12.492" v="6161" actId="1076"/>
          <ac:spMkLst>
            <pc:docMk/>
            <pc:sldMk cId="226422393" sldId="274"/>
            <ac:spMk id="154" creationId="{89B963AB-4132-4C52-92C9-0C5107C8D99C}"/>
          </ac:spMkLst>
        </pc:spChg>
        <pc:spChg chg="mod topLvl">
          <ac:chgData name="#TAN YI JIE JOEL#" userId="fa998536-1e98-4016-98cb-2643a32dbc1c" providerId="ADAL" clId="{0A681423-535E-4592-9ABD-DC6D1AB4AE75}" dt="2021-11-08T05:36:12.492" v="6161" actId="1076"/>
          <ac:spMkLst>
            <pc:docMk/>
            <pc:sldMk cId="226422393" sldId="274"/>
            <ac:spMk id="155" creationId="{8C463DC9-4936-415A-8A63-912DD749C83E}"/>
          </ac:spMkLst>
        </pc:spChg>
        <pc:spChg chg="mod topLvl">
          <ac:chgData name="#TAN YI JIE JOEL#" userId="fa998536-1e98-4016-98cb-2643a32dbc1c" providerId="ADAL" clId="{0A681423-535E-4592-9ABD-DC6D1AB4AE75}" dt="2021-11-08T05:36:12.492" v="6161" actId="1076"/>
          <ac:spMkLst>
            <pc:docMk/>
            <pc:sldMk cId="226422393" sldId="274"/>
            <ac:spMk id="156" creationId="{59457BBB-9C82-41CE-8CD9-2D7C58585A38}"/>
          </ac:spMkLst>
        </pc:spChg>
        <pc:spChg chg="mod topLvl">
          <ac:chgData name="#TAN YI JIE JOEL#" userId="fa998536-1e98-4016-98cb-2643a32dbc1c" providerId="ADAL" clId="{0A681423-535E-4592-9ABD-DC6D1AB4AE75}" dt="2021-11-08T05:36:12.492" v="6161" actId="1076"/>
          <ac:spMkLst>
            <pc:docMk/>
            <pc:sldMk cId="226422393" sldId="274"/>
            <ac:spMk id="157" creationId="{890BEF27-4494-4CF3-9A7F-B559F8254037}"/>
          </ac:spMkLst>
        </pc:spChg>
        <pc:spChg chg="mod topLvl">
          <ac:chgData name="#TAN YI JIE JOEL#" userId="fa998536-1e98-4016-98cb-2643a32dbc1c" providerId="ADAL" clId="{0A681423-535E-4592-9ABD-DC6D1AB4AE75}" dt="2021-11-08T05:36:12.492" v="6161" actId="1076"/>
          <ac:spMkLst>
            <pc:docMk/>
            <pc:sldMk cId="226422393" sldId="274"/>
            <ac:spMk id="158" creationId="{105E4B55-AD66-4CAD-B643-AD04020103A9}"/>
          </ac:spMkLst>
        </pc:spChg>
        <pc:spChg chg="mod topLvl">
          <ac:chgData name="#TAN YI JIE JOEL#" userId="fa998536-1e98-4016-98cb-2643a32dbc1c" providerId="ADAL" clId="{0A681423-535E-4592-9ABD-DC6D1AB4AE75}" dt="2021-11-08T05:36:12.492" v="6161" actId="1076"/>
          <ac:spMkLst>
            <pc:docMk/>
            <pc:sldMk cId="226422393" sldId="274"/>
            <ac:spMk id="159" creationId="{B2FA721D-6F8E-4CE7-8472-3164E323A778}"/>
          </ac:spMkLst>
        </pc:spChg>
        <pc:spChg chg="mod topLvl">
          <ac:chgData name="#TAN YI JIE JOEL#" userId="fa998536-1e98-4016-98cb-2643a32dbc1c" providerId="ADAL" clId="{0A681423-535E-4592-9ABD-DC6D1AB4AE75}" dt="2021-11-08T05:36:12.492" v="6161" actId="1076"/>
          <ac:spMkLst>
            <pc:docMk/>
            <pc:sldMk cId="226422393" sldId="274"/>
            <ac:spMk id="160" creationId="{2926777F-D39D-4A8B-ACF3-D22B50668131}"/>
          </ac:spMkLst>
        </pc:spChg>
        <pc:spChg chg="mod topLvl">
          <ac:chgData name="#TAN YI JIE JOEL#" userId="fa998536-1e98-4016-98cb-2643a32dbc1c" providerId="ADAL" clId="{0A681423-535E-4592-9ABD-DC6D1AB4AE75}" dt="2021-11-08T05:36:12.492" v="6161" actId="1076"/>
          <ac:spMkLst>
            <pc:docMk/>
            <pc:sldMk cId="226422393" sldId="274"/>
            <ac:spMk id="161" creationId="{92472F08-FCD0-4F20-A009-6A089DC3F248}"/>
          </ac:spMkLst>
        </pc:spChg>
        <pc:spChg chg="mod topLvl">
          <ac:chgData name="#TAN YI JIE JOEL#" userId="fa998536-1e98-4016-98cb-2643a32dbc1c" providerId="ADAL" clId="{0A681423-535E-4592-9ABD-DC6D1AB4AE75}" dt="2021-11-08T05:36:12.492" v="6161" actId="1076"/>
          <ac:spMkLst>
            <pc:docMk/>
            <pc:sldMk cId="226422393" sldId="274"/>
            <ac:spMk id="162" creationId="{E3AA0260-485E-45BC-AA8B-9E7A01F75C06}"/>
          </ac:spMkLst>
        </pc:spChg>
        <pc:spChg chg="mod topLvl">
          <ac:chgData name="#TAN YI JIE JOEL#" userId="fa998536-1e98-4016-98cb-2643a32dbc1c" providerId="ADAL" clId="{0A681423-535E-4592-9ABD-DC6D1AB4AE75}" dt="2021-11-08T05:36:12.492" v="6161" actId="1076"/>
          <ac:spMkLst>
            <pc:docMk/>
            <pc:sldMk cId="226422393" sldId="274"/>
            <ac:spMk id="163" creationId="{8AF8AF34-98F8-4005-A135-FB033C8FFB3D}"/>
          </ac:spMkLst>
        </pc:spChg>
        <pc:spChg chg="mod topLvl">
          <ac:chgData name="#TAN YI JIE JOEL#" userId="fa998536-1e98-4016-98cb-2643a32dbc1c" providerId="ADAL" clId="{0A681423-535E-4592-9ABD-DC6D1AB4AE75}" dt="2021-11-08T05:36:12.492" v="6161" actId="1076"/>
          <ac:spMkLst>
            <pc:docMk/>
            <pc:sldMk cId="226422393" sldId="274"/>
            <ac:spMk id="164" creationId="{65F7A463-3FDD-4129-942F-3568BA4D8B6C}"/>
          </ac:spMkLst>
        </pc:spChg>
        <pc:spChg chg="mod topLvl">
          <ac:chgData name="#TAN YI JIE JOEL#" userId="fa998536-1e98-4016-98cb-2643a32dbc1c" providerId="ADAL" clId="{0A681423-535E-4592-9ABD-DC6D1AB4AE75}" dt="2021-11-08T05:36:12.492" v="6161" actId="1076"/>
          <ac:spMkLst>
            <pc:docMk/>
            <pc:sldMk cId="226422393" sldId="274"/>
            <ac:spMk id="165" creationId="{80D633D5-0292-4B09-A4DF-39945C2C4EF4}"/>
          </ac:spMkLst>
        </pc:spChg>
        <pc:spChg chg="mod topLvl">
          <ac:chgData name="#TAN YI JIE JOEL#" userId="fa998536-1e98-4016-98cb-2643a32dbc1c" providerId="ADAL" clId="{0A681423-535E-4592-9ABD-DC6D1AB4AE75}" dt="2021-11-08T05:36:12.492" v="6161" actId="1076"/>
          <ac:spMkLst>
            <pc:docMk/>
            <pc:sldMk cId="226422393" sldId="274"/>
            <ac:spMk id="166" creationId="{FD4E1535-9524-46F7-ADBD-F86602406160}"/>
          </ac:spMkLst>
        </pc:spChg>
        <pc:spChg chg="mod topLvl">
          <ac:chgData name="#TAN YI JIE JOEL#" userId="fa998536-1e98-4016-98cb-2643a32dbc1c" providerId="ADAL" clId="{0A681423-535E-4592-9ABD-DC6D1AB4AE75}" dt="2021-11-08T05:36:12.492" v="6161" actId="1076"/>
          <ac:spMkLst>
            <pc:docMk/>
            <pc:sldMk cId="226422393" sldId="274"/>
            <ac:spMk id="167" creationId="{F6FA939A-986B-4F67-8053-B17A7246CF6C}"/>
          </ac:spMkLst>
        </pc:spChg>
        <pc:spChg chg="mod topLvl">
          <ac:chgData name="#TAN YI JIE JOEL#" userId="fa998536-1e98-4016-98cb-2643a32dbc1c" providerId="ADAL" clId="{0A681423-535E-4592-9ABD-DC6D1AB4AE75}" dt="2021-11-08T05:36:12.492" v="6161" actId="1076"/>
          <ac:spMkLst>
            <pc:docMk/>
            <pc:sldMk cId="226422393" sldId="274"/>
            <ac:spMk id="168" creationId="{A09432B9-9C1A-41B7-A525-BB10C9E61642}"/>
          </ac:spMkLst>
        </pc:spChg>
        <pc:spChg chg="mod topLvl">
          <ac:chgData name="#TAN YI JIE JOEL#" userId="fa998536-1e98-4016-98cb-2643a32dbc1c" providerId="ADAL" clId="{0A681423-535E-4592-9ABD-DC6D1AB4AE75}" dt="2021-11-08T05:36:12.492" v="6161" actId="1076"/>
          <ac:spMkLst>
            <pc:docMk/>
            <pc:sldMk cId="226422393" sldId="274"/>
            <ac:spMk id="169" creationId="{88161950-0513-4E8D-A440-364901F85926}"/>
          </ac:spMkLst>
        </pc:spChg>
        <pc:spChg chg="mod topLvl">
          <ac:chgData name="#TAN YI JIE JOEL#" userId="fa998536-1e98-4016-98cb-2643a32dbc1c" providerId="ADAL" clId="{0A681423-535E-4592-9ABD-DC6D1AB4AE75}" dt="2021-11-08T05:36:12.492" v="6161" actId="1076"/>
          <ac:spMkLst>
            <pc:docMk/>
            <pc:sldMk cId="226422393" sldId="274"/>
            <ac:spMk id="170" creationId="{DD428DC5-36A1-48FD-829B-FC2AE90B6530}"/>
          </ac:spMkLst>
        </pc:spChg>
        <pc:spChg chg="mod topLvl">
          <ac:chgData name="#TAN YI JIE JOEL#" userId="fa998536-1e98-4016-98cb-2643a32dbc1c" providerId="ADAL" clId="{0A681423-535E-4592-9ABD-DC6D1AB4AE75}" dt="2021-11-08T05:36:12.492" v="6161" actId="1076"/>
          <ac:spMkLst>
            <pc:docMk/>
            <pc:sldMk cId="226422393" sldId="274"/>
            <ac:spMk id="171" creationId="{39829D26-FAFA-4047-9035-452E786880D0}"/>
          </ac:spMkLst>
        </pc:spChg>
        <pc:spChg chg="mod topLvl">
          <ac:chgData name="#TAN YI JIE JOEL#" userId="fa998536-1e98-4016-98cb-2643a32dbc1c" providerId="ADAL" clId="{0A681423-535E-4592-9ABD-DC6D1AB4AE75}" dt="2021-11-08T05:36:12.492" v="6161" actId="1076"/>
          <ac:spMkLst>
            <pc:docMk/>
            <pc:sldMk cId="226422393" sldId="274"/>
            <ac:spMk id="172" creationId="{22C73614-FA9C-4203-B9F5-F1A2B6E9E1A0}"/>
          </ac:spMkLst>
        </pc:spChg>
        <pc:spChg chg="mod topLvl">
          <ac:chgData name="#TAN YI JIE JOEL#" userId="fa998536-1e98-4016-98cb-2643a32dbc1c" providerId="ADAL" clId="{0A681423-535E-4592-9ABD-DC6D1AB4AE75}" dt="2021-11-08T05:36:12.492" v="6161" actId="1076"/>
          <ac:spMkLst>
            <pc:docMk/>
            <pc:sldMk cId="226422393" sldId="274"/>
            <ac:spMk id="173" creationId="{0E79DF18-DD4C-4375-A3DD-5A63F42B7391}"/>
          </ac:spMkLst>
        </pc:spChg>
        <pc:spChg chg="mod topLvl">
          <ac:chgData name="#TAN YI JIE JOEL#" userId="fa998536-1e98-4016-98cb-2643a32dbc1c" providerId="ADAL" clId="{0A681423-535E-4592-9ABD-DC6D1AB4AE75}" dt="2021-11-08T05:36:12.492" v="6161" actId="1076"/>
          <ac:spMkLst>
            <pc:docMk/>
            <pc:sldMk cId="226422393" sldId="274"/>
            <ac:spMk id="175" creationId="{4A82F126-6B8D-4AA5-9D50-E5633F780402}"/>
          </ac:spMkLst>
        </pc:spChg>
        <pc:spChg chg="mod topLvl">
          <ac:chgData name="#TAN YI JIE JOEL#" userId="fa998536-1e98-4016-98cb-2643a32dbc1c" providerId="ADAL" clId="{0A681423-535E-4592-9ABD-DC6D1AB4AE75}" dt="2021-11-08T05:36:12.492" v="6161" actId="1076"/>
          <ac:spMkLst>
            <pc:docMk/>
            <pc:sldMk cId="226422393" sldId="274"/>
            <ac:spMk id="181" creationId="{15639B16-F348-4671-81DB-20334B8379C6}"/>
          </ac:spMkLst>
        </pc:spChg>
        <pc:spChg chg="mod topLvl">
          <ac:chgData name="#TAN YI JIE JOEL#" userId="fa998536-1e98-4016-98cb-2643a32dbc1c" providerId="ADAL" clId="{0A681423-535E-4592-9ABD-DC6D1AB4AE75}" dt="2021-11-08T05:36:12.492" v="6161" actId="1076"/>
          <ac:spMkLst>
            <pc:docMk/>
            <pc:sldMk cId="226422393" sldId="274"/>
            <ac:spMk id="185" creationId="{4C949E2C-B644-4FB8-A1C6-F188E5393289}"/>
          </ac:spMkLst>
        </pc:spChg>
        <pc:spChg chg="mod topLvl">
          <ac:chgData name="#TAN YI JIE JOEL#" userId="fa998536-1e98-4016-98cb-2643a32dbc1c" providerId="ADAL" clId="{0A681423-535E-4592-9ABD-DC6D1AB4AE75}" dt="2021-11-08T05:36:12.492" v="6161" actId="1076"/>
          <ac:spMkLst>
            <pc:docMk/>
            <pc:sldMk cId="226422393" sldId="274"/>
            <ac:spMk id="186" creationId="{0E6387C8-6D3B-4CAE-816E-A740A2D9F4A9}"/>
          </ac:spMkLst>
        </pc:spChg>
        <pc:spChg chg="mod topLvl">
          <ac:chgData name="#TAN YI JIE JOEL#" userId="fa998536-1e98-4016-98cb-2643a32dbc1c" providerId="ADAL" clId="{0A681423-535E-4592-9ABD-DC6D1AB4AE75}" dt="2021-11-08T05:36:12.492" v="6161" actId="1076"/>
          <ac:spMkLst>
            <pc:docMk/>
            <pc:sldMk cId="226422393" sldId="274"/>
            <ac:spMk id="187" creationId="{0EEB3D43-5419-4FAC-ADBE-AE9ECBB01EBD}"/>
          </ac:spMkLst>
        </pc:spChg>
        <pc:spChg chg="mod topLvl">
          <ac:chgData name="#TAN YI JIE JOEL#" userId="fa998536-1e98-4016-98cb-2643a32dbc1c" providerId="ADAL" clId="{0A681423-535E-4592-9ABD-DC6D1AB4AE75}" dt="2021-11-08T05:36:12.492" v="6161" actId="1076"/>
          <ac:spMkLst>
            <pc:docMk/>
            <pc:sldMk cId="226422393" sldId="274"/>
            <ac:spMk id="188" creationId="{4BBD46C3-D103-4C1F-9DD3-15D2084F73D2}"/>
          </ac:spMkLst>
        </pc:spChg>
        <pc:spChg chg="mod topLvl">
          <ac:chgData name="#TAN YI JIE JOEL#" userId="fa998536-1e98-4016-98cb-2643a32dbc1c" providerId="ADAL" clId="{0A681423-535E-4592-9ABD-DC6D1AB4AE75}" dt="2021-11-08T05:36:12.492" v="6161" actId="1076"/>
          <ac:spMkLst>
            <pc:docMk/>
            <pc:sldMk cId="226422393" sldId="274"/>
            <ac:spMk id="189" creationId="{4F733941-6DAF-4A5B-BC4F-E20104B13898}"/>
          </ac:spMkLst>
        </pc:spChg>
        <pc:spChg chg="mod topLvl">
          <ac:chgData name="#TAN YI JIE JOEL#" userId="fa998536-1e98-4016-98cb-2643a32dbc1c" providerId="ADAL" clId="{0A681423-535E-4592-9ABD-DC6D1AB4AE75}" dt="2021-11-08T05:36:12.492" v="6161" actId="1076"/>
          <ac:spMkLst>
            <pc:docMk/>
            <pc:sldMk cId="226422393" sldId="274"/>
            <ac:spMk id="190" creationId="{A141E208-A798-4A21-9E17-8432B12E03F5}"/>
          </ac:spMkLst>
        </pc:spChg>
        <pc:spChg chg="mod topLvl">
          <ac:chgData name="#TAN YI JIE JOEL#" userId="fa998536-1e98-4016-98cb-2643a32dbc1c" providerId="ADAL" clId="{0A681423-535E-4592-9ABD-DC6D1AB4AE75}" dt="2021-11-08T05:36:12.492" v="6161" actId="1076"/>
          <ac:spMkLst>
            <pc:docMk/>
            <pc:sldMk cId="226422393" sldId="274"/>
            <ac:spMk id="191" creationId="{882D1770-1DB2-4EBF-87C0-2BE76E98225E}"/>
          </ac:spMkLst>
        </pc:spChg>
        <pc:spChg chg="mod topLvl">
          <ac:chgData name="#TAN YI JIE JOEL#" userId="fa998536-1e98-4016-98cb-2643a32dbc1c" providerId="ADAL" clId="{0A681423-535E-4592-9ABD-DC6D1AB4AE75}" dt="2021-11-08T05:36:12.492" v="6161" actId="1076"/>
          <ac:spMkLst>
            <pc:docMk/>
            <pc:sldMk cId="226422393" sldId="274"/>
            <ac:spMk id="192" creationId="{B2745AAA-9E35-4DBE-96F0-C6E0C1E88CA8}"/>
          </ac:spMkLst>
        </pc:spChg>
        <pc:spChg chg="mod topLvl">
          <ac:chgData name="#TAN YI JIE JOEL#" userId="fa998536-1e98-4016-98cb-2643a32dbc1c" providerId="ADAL" clId="{0A681423-535E-4592-9ABD-DC6D1AB4AE75}" dt="2021-11-08T05:36:12.492" v="6161" actId="1076"/>
          <ac:spMkLst>
            <pc:docMk/>
            <pc:sldMk cId="226422393" sldId="274"/>
            <ac:spMk id="193" creationId="{AA7F57F8-B6CA-4B3F-A13B-B73B5B5EB1CA}"/>
          </ac:spMkLst>
        </pc:spChg>
        <pc:spChg chg="mod topLvl">
          <ac:chgData name="#TAN YI JIE JOEL#" userId="fa998536-1e98-4016-98cb-2643a32dbc1c" providerId="ADAL" clId="{0A681423-535E-4592-9ABD-DC6D1AB4AE75}" dt="2021-11-08T05:36:12.492" v="6161" actId="1076"/>
          <ac:spMkLst>
            <pc:docMk/>
            <pc:sldMk cId="226422393" sldId="274"/>
            <ac:spMk id="194" creationId="{97478DA5-1DF4-443C-8264-0B967630F7B3}"/>
          </ac:spMkLst>
        </pc:spChg>
        <pc:spChg chg="mod topLvl">
          <ac:chgData name="#TAN YI JIE JOEL#" userId="fa998536-1e98-4016-98cb-2643a32dbc1c" providerId="ADAL" clId="{0A681423-535E-4592-9ABD-DC6D1AB4AE75}" dt="2021-11-08T05:36:12.492" v="6161" actId="1076"/>
          <ac:spMkLst>
            <pc:docMk/>
            <pc:sldMk cId="226422393" sldId="274"/>
            <ac:spMk id="195" creationId="{812DD46E-5606-4B55-9AAD-333DC1FB8DFB}"/>
          </ac:spMkLst>
        </pc:spChg>
        <pc:spChg chg="mod topLvl">
          <ac:chgData name="#TAN YI JIE JOEL#" userId="fa998536-1e98-4016-98cb-2643a32dbc1c" providerId="ADAL" clId="{0A681423-535E-4592-9ABD-DC6D1AB4AE75}" dt="2021-11-08T05:36:12.492" v="6161" actId="1076"/>
          <ac:spMkLst>
            <pc:docMk/>
            <pc:sldMk cId="226422393" sldId="274"/>
            <ac:spMk id="196" creationId="{614D62BA-679A-40E2-9817-F3A3794BCC68}"/>
          </ac:spMkLst>
        </pc:spChg>
        <pc:spChg chg="mod topLvl">
          <ac:chgData name="#TAN YI JIE JOEL#" userId="fa998536-1e98-4016-98cb-2643a32dbc1c" providerId="ADAL" clId="{0A681423-535E-4592-9ABD-DC6D1AB4AE75}" dt="2021-11-08T05:36:12.492" v="6161" actId="1076"/>
          <ac:spMkLst>
            <pc:docMk/>
            <pc:sldMk cId="226422393" sldId="274"/>
            <ac:spMk id="197" creationId="{0F40C43C-97E7-40BA-8E1E-9C4D3631ACED}"/>
          </ac:spMkLst>
        </pc:spChg>
        <pc:spChg chg="mod topLvl">
          <ac:chgData name="#TAN YI JIE JOEL#" userId="fa998536-1e98-4016-98cb-2643a32dbc1c" providerId="ADAL" clId="{0A681423-535E-4592-9ABD-DC6D1AB4AE75}" dt="2021-11-08T05:36:12.492" v="6161" actId="1076"/>
          <ac:spMkLst>
            <pc:docMk/>
            <pc:sldMk cId="226422393" sldId="274"/>
            <ac:spMk id="198" creationId="{4FC39EED-A5A6-4C0E-B325-BF6B67DC74D9}"/>
          </ac:spMkLst>
        </pc:spChg>
        <pc:spChg chg="mod topLvl">
          <ac:chgData name="#TAN YI JIE JOEL#" userId="fa998536-1e98-4016-98cb-2643a32dbc1c" providerId="ADAL" clId="{0A681423-535E-4592-9ABD-DC6D1AB4AE75}" dt="2021-11-08T05:36:12.492" v="6161" actId="1076"/>
          <ac:spMkLst>
            <pc:docMk/>
            <pc:sldMk cId="226422393" sldId="274"/>
            <ac:spMk id="199" creationId="{DF438481-18FB-4341-BF6B-D81B47B600EC}"/>
          </ac:spMkLst>
        </pc:spChg>
        <pc:spChg chg="mod topLvl">
          <ac:chgData name="#TAN YI JIE JOEL#" userId="fa998536-1e98-4016-98cb-2643a32dbc1c" providerId="ADAL" clId="{0A681423-535E-4592-9ABD-DC6D1AB4AE75}" dt="2021-11-08T05:36:12.492" v="6161" actId="1076"/>
          <ac:spMkLst>
            <pc:docMk/>
            <pc:sldMk cId="226422393" sldId="274"/>
            <ac:spMk id="200" creationId="{5AA48B84-F48D-4F0E-BB38-CE1BD814BB6A}"/>
          </ac:spMkLst>
        </pc:spChg>
        <pc:spChg chg="mod topLvl">
          <ac:chgData name="#TAN YI JIE JOEL#" userId="fa998536-1e98-4016-98cb-2643a32dbc1c" providerId="ADAL" clId="{0A681423-535E-4592-9ABD-DC6D1AB4AE75}" dt="2021-11-08T05:36:12.492" v="6161" actId="1076"/>
          <ac:spMkLst>
            <pc:docMk/>
            <pc:sldMk cId="226422393" sldId="274"/>
            <ac:spMk id="201" creationId="{CE3BD9C2-E536-44F5-975A-33C97B4F1E10}"/>
          </ac:spMkLst>
        </pc:spChg>
        <pc:spChg chg="mod topLvl">
          <ac:chgData name="#TAN YI JIE JOEL#" userId="fa998536-1e98-4016-98cb-2643a32dbc1c" providerId="ADAL" clId="{0A681423-535E-4592-9ABD-DC6D1AB4AE75}" dt="2021-11-08T05:36:12.492" v="6161" actId="1076"/>
          <ac:spMkLst>
            <pc:docMk/>
            <pc:sldMk cId="226422393" sldId="274"/>
            <ac:spMk id="202" creationId="{A2B01C15-73BA-483F-AD4C-A603B9CE38E7}"/>
          </ac:spMkLst>
        </pc:spChg>
        <pc:spChg chg="mod topLvl">
          <ac:chgData name="#TAN YI JIE JOEL#" userId="fa998536-1e98-4016-98cb-2643a32dbc1c" providerId="ADAL" clId="{0A681423-535E-4592-9ABD-DC6D1AB4AE75}" dt="2021-11-08T05:36:12.492" v="6161" actId="1076"/>
          <ac:spMkLst>
            <pc:docMk/>
            <pc:sldMk cId="226422393" sldId="274"/>
            <ac:spMk id="203" creationId="{FAFFF649-4FB8-483F-A6F7-EA246D2B41E0}"/>
          </ac:spMkLst>
        </pc:spChg>
        <pc:spChg chg="mod topLvl">
          <ac:chgData name="#TAN YI JIE JOEL#" userId="fa998536-1e98-4016-98cb-2643a32dbc1c" providerId="ADAL" clId="{0A681423-535E-4592-9ABD-DC6D1AB4AE75}" dt="2021-11-08T05:36:12.492" v="6161" actId="1076"/>
          <ac:spMkLst>
            <pc:docMk/>
            <pc:sldMk cId="226422393" sldId="274"/>
            <ac:spMk id="204" creationId="{B2FD2DF5-F485-43AF-8FB3-29F6F90EB825}"/>
          </ac:spMkLst>
        </pc:spChg>
        <pc:spChg chg="mod topLvl">
          <ac:chgData name="#TAN YI JIE JOEL#" userId="fa998536-1e98-4016-98cb-2643a32dbc1c" providerId="ADAL" clId="{0A681423-535E-4592-9ABD-DC6D1AB4AE75}" dt="2021-11-08T05:36:12.492" v="6161" actId="1076"/>
          <ac:spMkLst>
            <pc:docMk/>
            <pc:sldMk cId="226422393" sldId="274"/>
            <ac:spMk id="208" creationId="{96FA73D9-A5F1-486C-BD80-3828A326044B}"/>
          </ac:spMkLst>
        </pc:spChg>
        <pc:spChg chg="mod topLvl">
          <ac:chgData name="#TAN YI JIE JOEL#" userId="fa998536-1e98-4016-98cb-2643a32dbc1c" providerId="ADAL" clId="{0A681423-535E-4592-9ABD-DC6D1AB4AE75}" dt="2021-11-08T05:36:12.492" v="6161" actId="1076"/>
          <ac:spMkLst>
            <pc:docMk/>
            <pc:sldMk cId="226422393" sldId="274"/>
            <ac:spMk id="210" creationId="{3089B8EE-0ECC-409C-B536-CA9E888FC9D7}"/>
          </ac:spMkLst>
        </pc:spChg>
        <pc:spChg chg="mod topLvl">
          <ac:chgData name="#TAN YI JIE JOEL#" userId="fa998536-1e98-4016-98cb-2643a32dbc1c" providerId="ADAL" clId="{0A681423-535E-4592-9ABD-DC6D1AB4AE75}" dt="2021-11-08T05:36:12.492" v="6161" actId="1076"/>
          <ac:spMkLst>
            <pc:docMk/>
            <pc:sldMk cId="226422393" sldId="274"/>
            <ac:spMk id="211" creationId="{2D8E5589-AF00-40B3-88B4-116E7BCFD7C6}"/>
          </ac:spMkLst>
        </pc:spChg>
        <pc:spChg chg="mod topLvl">
          <ac:chgData name="#TAN YI JIE JOEL#" userId="fa998536-1e98-4016-98cb-2643a32dbc1c" providerId="ADAL" clId="{0A681423-535E-4592-9ABD-DC6D1AB4AE75}" dt="2021-11-08T05:36:12.492" v="6161" actId="1076"/>
          <ac:spMkLst>
            <pc:docMk/>
            <pc:sldMk cId="226422393" sldId="274"/>
            <ac:spMk id="212" creationId="{A191509F-DD1E-4017-AE9B-1B12AD4BE53D}"/>
          </ac:spMkLst>
        </pc:spChg>
        <pc:spChg chg="mod topLvl">
          <ac:chgData name="#TAN YI JIE JOEL#" userId="fa998536-1e98-4016-98cb-2643a32dbc1c" providerId="ADAL" clId="{0A681423-535E-4592-9ABD-DC6D1AB4AE75}" dt="2021-11-08T05:36:12.492" v="6161" actId="1076"/>
          <ac:spMkLst>
            <pc:docMk/>
            <pc:sldMk cId="226422393" sldId="274"/>
            <ac:spMk id="213" creationId="{0CC56801-777D-4FB3-9243-4139854EEA6B}"/>
          </ac:spMkLst>
        </pc:spChg>
        <pc:spChg chg="mod topLvl">
          <ac:chgData name="#TAN YI JIE JOEL#" userId="fa998536-1e98-4016-98cb-2643a32dbc1c" providerId="ADAL" clId="{0A681423-535E-4592-9ABD-DC6D1AB4AE75}" dt="2021-11-08T05:36:12.492" v="6161" actId="1076"/>
          <ac:spMkLst>
            <pc:docMk/>
            <pc:sldMk cId="226422393" sldId="274"/>
            <ac:spMk id="214" creationId="{A604822F-DDE8-444F-8B3F-045802E46B64}"/>
          </ac:spMkLst>
        </pc:spChg>
        <pc:spChg chg="mod topLvl">
          <ac:chgData name="#TAN YI JIE JOEL#" userId="fa998536-1e98-4016-98cb-2643a32dbc1c" providerId="ADAL" clId="{0A681423-535E-4592-9ABD-DC6D1AB4AE75}" dt="2021-11-08T05:36:12.492" v="6161" actId="1076"/>
          <ac:spMkLst>
            <pc:docMk/>
            <pc:sldMk cId="226422393" sldId="274"/>
            <ac:spMk id="215" creationId="{94ED6467-7AF3-4027-AA17-A3D5087906BE}"/>
          </ac:spMkLst>
        </pc:spChg>
        <pc:spChg chg="mod topLvl">
          <ac:chgData name="#TAN YI JIE JOEL#" userId="fa998536-1e98-4016-98cb-2643a32dbc1c" providerId="ADAL" clId="{0A681423-535E-4592-9ABD-DC6D1AB4AE75}" dt="2021-11-08T05:36:12.492" v="6161" actId="1076"/>
          <ac:spMkLst>
            <pc:docMk/>
            <pc:sldMk cId="226422393" sldId="274"/>
            <ac:spMk id="216" creationId="{F3C3D8AA-5DC9-4EA3-8B93-2DA86A68AF16}"/>
          </ac:spMkLst>
        </pc:spChg>
        <pc:spChg chg="del">
          <ac:chgData name="#TAN YI JIE JOEL#" userId="fa998536-1e98-4016-98cb-2643a32dbc1c" providerId="ADAL" clId="{0A681423-535E-4592-9ABD-DC6D1AB4AE75}" dt="2021-11-08T05:35:10.280" v="6135" actId="478"/>
          <ac:spMkLst>
            <pc:docMk/>
            <pc:sldMk cId="226422393" sldId="274"/>
            <ac:spMk id="217" creationId="{7079A411-511D-4DEE-BB42-81CA1B650201}"/>
          </ac:spMkLst>
        </pc:spChg>
        <pc:spChg chg="mod topLvl">
          <ac:chgData name="#TAN YI JIE JOEL#" userId="fa998536-1e98-4016-98cb-2643a32dbc1c" providerId="ADAL" clId="{0A681423-535E-4592-9ABD-DC6D1AB4AE75}" dt="2021-11-08T05:36:12.492" v="6161" actId="1076"/>
          <ac:spMkLst>
            <pc:docMk/>
            <pc:sldMk cId="226422393" sldId="274"/>
            <ac:spMk id="219" creationId="{442AD8FA-3183-4C3F-AE9D-4EC65E4408DD}"/>
          </ac:spMkLst>
        </pc:spChg>
        <pc:spChg chg="mod topLvl">
          <ac:chgData name="#TAN YI JIE JOEL#" userId="fa998536-1e98-4016-98cb-2643a32dbc1c" providerId="ADAL" clId="{0A681423-535E-4592-9ABD-DC6D1AB4AE75}" dt="2021-11-08T05:36:12.492" v="6161" actId="1076"/>
          <ac:spMkLst>
            <pc:docMk/>
            <pc:sldMk cId="226422393" sldId="274"/>
            <ac:spMk id="220" creationId="{964C055F-F439-4646-848E-3EA350DC101C}"/>
          </ac:spMkLst>
        </pc:spChg>
        <pc:spChg chg="mod topLvl">
          <ac:chgData name="#TAN YI JIE JOEL#" userId="fa998536-1e98-4016-98cb-2643a32dbc1c" providerId="ADAL" clId="{0A681423-535E-4592-9ABD-DC6D1AB4AE75}" dt="2021-11-08T05:36:12.492" v="6161" actId="1076"/>
          <ac:spMkLst>
            <pc:docMk/>
            <pc:sldMk cId="226422393" sldId="274"/>
            <ac:spMk id="221" creationId="{46F5FF72-C9C2-4C10-B2DB-195DCD629D63}"/>
          </ac:spMkLst>
        </pc:spChg>
        <pc:spChg chg="mod topLvl">
          <ac:chgData name="#TAN YI JIE JOEL#" userId="fa998536-1e98-4016-98cb-2643a32dbc1c" providerId="ADAL" clId="{0A681423-535E-4592-9ABD-DC6D1AB4AE75}" dt="2021-11-08T05:36:12.492" v="6161" actId="1076"/>
          <ac:spMkLst>
            <pc:docMk/>
            <pc:sldMk cId="226422393" sldId="274"/>
            <ac:spMk id="222" creationId="{C6609735-8B1A-4C7A-8E5E-29751EA3E8E8}"/>
          </ac:spMkLst>
        </pc:spChg>
        <pc:spChg chg="mod topLvl">
          <ac:chgData name="#TAN YI JIE JOEL#" userId="fa998536-1e98-4016-98cb-2643a32dbc1c" providerId="ADAL" clId="{0A681423-535E-4592-9ABD-DC6D1AB4AE75}" dt="2021-11-08T05:36:12.492" v="6161" actId="1076"/>
          <ac:spMkLst>
            <pc:docMk/>
            <pc:sldMk cId="226422393" sldId="274"/>
            <ac:spMk id="223" creationId="{3BB968A4-1BA9-45EC-A2A5-F65CAF5055E7}"/>
          </ac:spMkLst>
        </pc:spChg>
        <pc:spChg chg="mod topLvl">
          <ac:chgData name="#TAN YI JIE JOEL#" userId="fa998536-1e98-4016-98cb-2643a32dbc1c" providerId="ADAL" clId="{0A681423-535E-4592-9ABD-DC6D1AB4AE75}" dt="2021-11-08T05:36:12.492" v="6161" actId="1076"/>
          <ac:spMkLst>
            <pc:docMk/>
            <pc:sldMk cId="226422393" sldId="274"/>
            <ac:spMk id="224" creationId="{EC419A3D-57FD-4641-BE96-5AAA36D46E85}"/>
          </ac:spMkLst>
        </pc:spChg>
        <pc:spChg chg="mod topLvl">
          <ac:chgData name="#TAN YI JIE JOEL#" userId="fa998536-1e98-4016-98cb-2643a32dbc1c" providerId="ADAL" clId="{0A681423-535E-4592-9ABD-DC6D1AB4AE75}" dt="2021-11-08T05:36:12.492" v="6161" actId="1076"/>
          <ac:spMkLst>
            <pc:docMk/>
            <pc:sldMk cId="226422393" sldId="274"/>
            <ac:spMk id="225" creationId="{9E6CB463-3C8B-4A8A-B1A0-67CAAE73EEA8}"/>
          </ac:spMkLst>
        </pc:spChg>
        <pc:spChg chg="mod topLvl">
          <ac:chgData name="#TAN YI JIE JOEL#" userId="fa998536-1e98-4016-98cb-2643a32dbc1c" providerId="ADAL" clId="{0A681423-535E-4592-9ABD-DC6D1AB4AE75}" dt="2021-11-08T05:36:12.492" v="6161" actId="1076"/>
          <ac:spMkLst>
            <pc:docMk/>
            <pc:sldMk cId="226422393" sldId="274"/>
            <ac:spMk id="226" creationId="{264D37AE-162F-4D25-9F5A-7123AB2EEAE9}"/>
          </ac:spMkLst>
        </pc:spChg>
        <pc:spChg chg="mod topLvl">
          <ac:chgData name="#TAN YI JIE JOEL#" userId="fa998536-1e98-4016-98cb-2643a32dbc1c" providerId="ADAL" clId="{0A681423-535E-4592-9ABD-DC6D1AB4AE75}" dt="2021-11-08T05:36:12.492" v="6161" actId="1076"/>
          <ac:spMkLst>
            <pc:docMk/>
            <pc:sldMk cId="226422393" sldId="274"/>
            <ac:spMk id="227" creationId="{2471FE4C-8B10-4298-B257-FBD9FD00E2F6}"/>
          </ac:spMkLst>
        </pc:spChg>
        <pc:spChg chg="mod topLvl">
          <ac:chgData name="#TAN YI JIE JOEL#" userId="fa998536-1e98-4016-98cb-2643a32dbc1c" providerId="ADAL" clId="{0A681423-535E-4592-9ABD-DC6D1AB4AE75}" dt="2021-11-08T05:36:12.492" v="6161" actId="1076"/>
          <ac:spMkLst>
            <pc:docMk/>
            <pc:sldMk cId="226422393" sldId="274"/>
            <ac:spMk id="228" creationId="{BAA172A0-0BCA-4538-B03E-9E9EF285E510}"/>
          </ac:spMkLst>
        </pc:spChg>
        <pc:spChg chg="mod topLvl">
          <ac:chgData name="#TAN YI JIE JOEL#" userId="fa998536-1e98-4016-98cb-2643a32dbc1c" providerId="ADAL" clId="{0A681423-535E-4592-9ABD-DC6D1AB4AE75}" dt="2021-11-08T05:36:12.492" v="6161" actId="1076"/>
          <ac:spMkLst>
            <pc:docMk/>
            <pc:sldMk cId="226422393" sldId="274"/>
            <ac:spMk id="229" creationId="{BFED6FC3-4B10-415D-AFEF-F8C93E86FA81}"/>
          </ac:spMkLst>
        </pc:spChg>
        <pc:spChg chg="mod topLvl">
          <ac:chgData name="#TAN YI JIE JOEL#" userId="fa998536-1e98-4016-98cb-2643a32dbc1c" providerId="ADAL" clId="{0A681423-535E-4592-9ABD-DC6D1AB4AE75}" dt="2021-11-08T05:36:12.492" v="6161" actId="1076"/>
          <ac:spMkLst>
            <pc:docMk/>
            <pc:sldMk cId="226422393" sldId="274"/>
            <ac:spMk id="230" creationId="{35F34042-4C4A-41F4-B2CF-56D1BAC6C367}"/>
          </ac:spMkLst>
        </pc:spChg>
        <pc:spChg chg="mod topLvl">
          <ac:chgData name="#TAN YI JIE JOEL#" userId="fa998536-1e98-4016-98cb-2643a32dbc1c" providerId="ADAL" clId="{0A681423-535E-4592-9ABD-DC6D1AB4AE75}" dt="2021-11-08T05:36:12.492" v="6161" actId="1076"/>
          <ac:spMkLst>
            <pc:docMk/>
            <pc:sldMk cId="226422393" sldId="274"/>
            <ac:spMk id="231" creationId="{570A2038-1657-4C02-8E71-DC29B05AD9DF}"/>
          </ac:spMkLst>
        </pc:spChg>
        <pc:spChg chg="mod topLvl">
          <ac:chgData name="#TAN YI JIE JOEL#" userId="fa998536-1e98-4016-98cb-2643a32dbc1c" providerId="ADAL" clId="{0A681423-535E-4592-9ABD-DC6D1AB4AE75}" dt="2021-11-08T05:36:12.492" v="6161" actId="1076"/>
          <ac:spMkLst>
            <pc:docMk/>
            <pc:sldMk cId="226422393" sldId="274"/>
            <ac:spMk id="232" creationId="{755AF5C9-D55C-469E-9884-A96AE8929C4D}"/>
          </ac:spMkLst>
        </pc:spChg>
        <pc:spChg chg="mod topLvl">
          <ac:chgData name="#TAN YI JIE JOEL#" userId="fa998536-1e98-4016-98cb-2643a32dbc1c" providerId="ADAL" clId="{0A681423-535E-4592-9ABD-DC6D1AB4AE75}" dt="2021-11-08T05:36:12.492" v="6161" actId="1076"/>
          <ac:spMkLst>
            <pc:docMk/>
            <pc:sldMk cId="226422393" sldId="274"/>
            <ac:spMk id="233" creationId="{934D54E6-54FB-48E4-A0E1-9B1CF32D1615}"/>
          </ac:spMkLst>
        </pc:spChg>
        <pc:spChg chg="mod topLvl">
          <ac:chgData name="#TAN YI JIE JOEL#" userId="fa998536-1e98-4016-98cb-2643a32dbc1c" providerId="ADAL" clId="{0A681423-535E-4592-9ABD-DC6D1AB4AE75}" dt="2021-11-08T05:36:12.492" v="6161" actId="1076"/>
          <ac:spMkLst>
            <pc:docMk/>
            <pc:sldMk cId="226422393" sldId="274"/>
            <ac:spMk id="234" creationId="{49992643-59B5-47CC-B9B0-4EA7E7FD4D4D}"/>
          </ac:spMkLst>
        </pc:spChg>
        <pc:spChg chg="mod topLvl">
          <ac:chgData name="#TAN YI JIE JOEL#" userId="fa998536-1e98-4016-98cb-2643a32dbc1c" providerId="ADAL" clId="{0A681423-535E-4592-9ABD-DC6D1AB4AE75}" dt="2021-11-08T05:36:12.492" v="6161" actId="1076"/>
          <ac:spMkLst>
            <pc:docMk/>
            <pc:sldMk cId="226422393" sldId="274"/>
            <ac:spMk id="235" creationId="{190C4132-90F8-436E-97E7-E127914E97AB}"/>
          </ac:spMkLst>
        </pc:spChg>
        <pc:spChg chg="mod topLvl">
          <ac:chgData name="#TAN YI JIE JOEL#" userId="fa998536-1e98-4016-98cb-2643a32dbc1c" providerId="ADAL" clId="{0A681423-535E-4592-9ABD-DC6D1AB4AE75}" dt="2021-11-08T05:36:12.492" v="6161" actId="1076"/>
          <ac:spMkLst>
            <pc:docMk/>
            <pc:sldMk cId="226422393" sldId="274"/>
            <ac:spMk id="236" creationId="{E25676A1-4BAC-4B21-849B-5FEC3071EEE2}"/>
          </ac:spMkLst>
        </pc:spChg>
        <pc:spChg chg="mod topLvl">
          <ac:chgData name="#TAN YI JIE JOEL#" userId="fa998536-1e98-4016-98cb-2643a32dbc1c" providerId="ADAL" clId="{0A681423-535E-4592-9ABD-DC6D1AB4AE75}" dt="2021-11-08T05:36:12.492" v="6161" actId="1076"/>
          <ac:spMkLst>
            <pc:docMk/>
            <pc:sldMk cId="226422393" sldId="274"/>
            <ac:spMk id="237" creationId="{44B16426-A57F-4FD5-8F62-42DC7508977A}"/>
          </ac:spMkLst>
        </pc:spChg>
        <pc:spChg chg="mod topLvl">
          <ac:chgData name="#TAN YI JIE JOEL#" userId="fa998536-1e98-4016-98cb-2643a32dbc1c" providerId="ADAL" clId="{0A681423-535E-4592-9ABD-DC6D1AB4AE75}" dt="2021-11-08T05:36:12.492" v="6161" actId="1076"/>
          <ac:spMkLst>
            <pc:docMk/>
            <pc:sldMk cId="226422393" sldId="274"/>
            <ac:spMk id="238" creationId="{0319A824-6745-4459-A813-9CB16AEE82B3}"/>
          </ac:spMkLst>
        </pc:spChg>
        <pc:spChg chg="mod topLvl">
          <ac:chgData name="#TAN YI JIE JOEL#" userId="fa998536-1e98-4016-98cb-2643a32dbc1c" providerId="ADAL" clId="{0A681423-535E-4592-9ABD-DC6D1AB4AE75}" dt="2021-11-08T05:36:12.492" v="6161" actId="1076"/>
          <ac:spMkLst>
            <pc:docMk/>
            <pc:sldMk cId="226422393" sldId="274"/>
            <ac:spMk id="239" creationId="{63397EEC-D9C7-4B84-B7E6-BBDD689DB945}"/>
          </ac:spMkLst>
        </pc:spChg>
        <pc:spChg chg="mod topLvl">
          <ac:chgData name="#TAN YI JIE JOEL#" userId="fa998536-1e98-4016-98cb-2643a32dbc1c" providerId="ADAL" clId="{0A681423-535E-4592-9ABD-DC6D1AB4AE75}" dt="2021-11-08T05:36:12.492" v="6161" actId="1076"/>
          <ac:spMkLst>
            <pc:docMk/>
            <pc:sldMk cId="226422393" sldId="274"/>
            <ac:spMk id="240" creationId="{B2D8B2A5-596C-4ED4-811C-CA2CCEAD611E}"/>
          </ac:spMkLst>
        </pc:spChg>
        <pc:spChg chg="mod topLvl">
          <ac:chgData name="#TAN YI JIE JOEL#" userId="fa998536-1e98-4016-98cb-2643a32dbc1c" providerId="ADAL" clId="{0A681423-535E-4592-9ABD-DC6D1AB4AE75}" dt="2021-11-08T05:36:12.492" v="6161" actId="1076"/>
          <ac:spMkLst>
            <pc:docMk/>
            <pc:sldMk cId="226422393" sldId="274"/>
            <ac:spMk id="241" creationId="{0202663A-9894-47AD-9528-F3A8F221AEEF}"/>
          </ac:spMkLst>
        </pc:spChg>
        <pc:spChg chg="mod topLvl">
          <ac:chgData name="#TAN YI JIE JOEL#" userId="fa998536-1e98-4016-98cb-2643a32dbc1c" providerId="ADAL" clId="{0A681423-535E-4592-9ABD-DC6D1AB4AE75}" dt="2021-11-08T05:36:12.492" v="6161" actId="1076"/>
          <ac:spMkLst>
            <pc:docMk/>
            <pc:sldMk cId="226422393" sldId="274"/>
            <ac:spMk id="1051" creationId="{6F9B2B7A-F3B2-42FA-AF6B-E86BFFA35EA1}"/>
          </ac:spMkLst>
        </pc:spChg>
        <pc:spChg chg="mod topLvl">
          <ac:chgData name="#TAN YI JIE JOEL#" userId="fa998536-1e98-4016-98cb-2643a32dbc1c" providerId="ADAL" clId="{0A681423-535E-4592-9ABD-DC6D1AB4AE75}" dt="2021-11-08T05:36:12.492" v="6161" actId="1076"/>
          <ac:spMkLst>
            <pc:docMk/>
            <pc:sldMk cId="226422393" sldId="274"/>
            <ac:spMk id="1052" creationId="{F8CF9A69-BE29-41AB-969B-767DD1BB9220}"/>
          </ac:spMkLst>
        </pc:spChg>
        <pc:spChg chg="mod topLvl">
          <ac:chgData name="#TAN YI JIE JOEL#" userId="fa998536-1e98-4016-98cb-2643a32dbc1c" providerId="ADAL" clId="{0A681423-535E-4592-9ABD-DC6D1AB4AE75}" dt="2021-11-08T05:36:12.492" v="6161" actId="1076"/>
          <ac:spMkLst>
            <pc:docMk/>
            <pc:sldMk cId="226422393" sldId="274"/>
            <ac:spMk id="1055" creationId="{B8B4D38E-BC45-41CC-AAC9-A09E4AAACCAA}"/>
          </ac:spMkLst>
        </pc:spChg>
        <pc:grpChg chg="add del mod">
          <ac:chgData name="#TAN YI JIE JOEL#" userId="fa998536-1e98-4016-98cb-2643a32dbc1c" providerId="ADAL" clId="{0A681423-535E-4592-9ABD-DC6D1AB4AE75}" dt="2021-11-08T05:35:46.348" v="6153" actId="165"/>
          <ac:grpSpMkLst>
            <pc:docMk/>
            <pc:sldMk cId="226422393" sldId="274"/>
            <ac:grpSpMk id="3" creationId="{6C8F489B-B5B0-408A-9992-7F2AFECBDF4E}"/>
          </ac:grpSpMkLst>
        </pc:grpChg>
        <pc:grpChg chg="add mod">
          <ac:chgData name="#TAN YI JIE JOEL#" userId="fa998536-1e98-4016-98cb-2643a32dbc1c" providerId="ADAL" clId="{0A681423-535E-4592-9ABD-DC6D1AB4AE75}" dt="2021-11-08T05:36:12.492" v="6161" actId="1076"/>
          <ac:grpSpMkLst>
            <pc:docMk/>
            <pc:sldMk cId="226422393" sldId="274"/>
            <ac:grpSpMk id="6" creationId="{AB95E92C-043C-4795-87F1-780A22A50A00}"/>
          </ac:grpSpMkLst>
        </pc:grpChg>
        <pc:grpChg chg="add mod">
          <ac:chgData name="#TAN YI JIE JOEL#" userId="fa998536-1e98-4016-98cb-2643a32dbc1c" providerId="ADAL" clId="{0A681423-535E-4592-9ABD-DC6D1AB4AE75}" dt="2021-11-08T05:36:12.492" v="6161" actId="1076"/>
          <ac:grpSpMkLst>
            <pc:docMk/>
            <pc:sldMk cId="226422393" sldId="274"/>
            <ac:grpSpMk id="7" creationId="{E58E8CBB-38CB-4393-A700-549CCF986592}"/>
          </ac:grpSpMkLst>
        </pc:grpChg>
        <pc:grpChg chg="add del mod topLvl modVis">
          <ac:chgData name="#TAN YI JIE JOEL#" userId="fa998536-1e98-4016-98cb-2643a32dbc1c" providerId="ADAL" clId="{0A681423-535E-4592-9ABD-DC6D1AB4AE75}" dt="2021-11-08T05:34:43.902" v="6128" actId="165"/>
          <ac:grpSpMkLst>
            <pc:docMk/>
            <pc:sldMk cId="226422393" sldId="274"/>
            <ac:grpSpMk id="17" creationId="{580113EF-F475-4ED4-A144-2FB1DF8A2E15}"/>
          </ac:grpSpMkLst>
        </pc:grpChg>
        <pc:grpChg chg="del">
          <ac:chgData name="#TAN YI JIE JOEL#" userId="fa998536-1e98-4016-98cb-2643a32dbc1c" providerId="ADAL" clId="{0A681423-535E-4592-9ABD-DC6D1AB4AE75}" dt="2021-11-08T05:35:14.250" v="6138" actId="478"/>
          <ac:grpSpMkLst>
            <pc:docMk/>
            <pc:sldMk cId="226422393" sldId="274"/>
            <ac:grpSpMk id="41" creationId="{F3741666-EBEB-4693-BC0D-52E416F6036F}"/>
          </ac:grpSpMkLst>
        </pc:grpChg>
        <pc:grpChg chg="mod topLvl">
          <ac:chgData name="#TAN YI JIE JOEL#" userId="fa998536-1e98-4016-98cb-2643a32dbc1c" providerId="ADAL" clId="{0A681423-535E-4592-9ABD-DC6D1AB4AE75}" dt="2021-11-08T05:36:12.492" v="6161" actId="1076"/>
          <ac:grpSpMkLst>
            <pc:docMk/>
            <pc:sldMk cId="226422393" sldId="274"/>
            <ac:grpSpMk id="116" creationId="{3B54DBF9-F712-464C-ABC6-CC2D52415FD2}"/>
          </ac:grpSpMkLst>
        </pc:grpChg>
        <pc:grpChg chg="add del">
          <ac:chgData name="#TAN YI JIE JOEL#" userId="fa998536-1e98-4016-98cb-2643a32dbc1c" providerId="ADAL" clId="{0A681423-535E-4592-9ABD-DC6D1AB4AE75}" dt="2021-11-08T05:33:53.758" v="6120" actId="165"/>
          <ac:grpSpMkLst>
            <pc:docMk/>
            <pc:sldMk cId="226422393" sldId="274"/>
            <ac:grpSpMk id="1075" creationId="{18A7384D-AC0D-4B79-BE0F-1B1E3E91807F}"/>
          </ac:grpSpMkLst>
        </pc:grpChg>
        <pc:grpChg chg="del mod topLvl">
          <ac:chgData name="#TAN YI JIE JOEL#" userId="fa998536-1e98-4016-98cb-2643a32dbc1c" providerId="ADAL" clId="{0A681423-535E-4592-9ABD-DC6D1AB4AE75}" dt="2021-11-08T05:34:05.886" v="6121" actId="165"/>
          <ac:grpSpMkLst>
            <pc:docMk/>
            <pc:sldMk cId="226422393" sldId="274"/>
            <ac:grpSpMk id="1099" creationId="{AE306BBB-03C6-B94D-B65D-0BDBFA4829C8}"/>
          </ac:grpSpMkLst>
        </pc:grpChg>
        <pc:picChg chg="add del mod topLvl">
          <ac:chgData name="#TAN YI JIE JOEL#" userId="fa998536-1e98-4016-98cb-2643a32dbc1c" providerId="ADAL" clId="{0A681423-535E-4592-9ABD-DC6D1AB4AE75}" dt="2021-11-08T05:36:12.492" v="6161" actId="1076"/>
          <ac:picMkLst>
            <pc:docMk/>
            <pc:sldMk cId="226422393" sldId="274"/>
            <ac:picMk id="14" creationId="{73C160BE-2450-41AE-AB91-AD669CE9666A}"/>
          </ac:picMkLst>
        </pc:picChg>
        <pc:picChg chg="mod topLvl">
          <ac:chgData name="#TAN YI JIE JOEL#" userId="fa998536-1e98-4016-98cb-2643a32dbc1c" providerId="ADAL" clId="{0A681423-535E-4592-9ABD-DC6D1AB4AE75}" dt="2021-11-08T05:36:12.492" v="6161" actId="1076"/>
          <ac:picMkLst>
            <pc:docMk/>
            <pc:sldMk cId="226422393" sldId="274"/>
            <ac:picMk id="21" creationId="{AF4880D3-D32D-4EE3-A6BE-91707BDB0409}"/>
          </ac:picMkLst>
        </pc:picChg>
        <pc:picChg chg="del">
          <ac:chgData name="#TAN YI JIE JOEL#" userId="fa998536-1e98-4016-98cb-2643a32dbc1c" providerId="ADAL" clId="{0A681423-535E-4592-9ABD-DC6D1AB4AE75}" dt="2021-11-08T05:35:10.280" v="6135" actId="478"/>
          <ac:picMkLst>
            <pc:docMk/>
            <pc:sldMk cId="226422393" sldId="274"/>
            <ac:picMk id="22" creationId="{777B0B19-F0AC-4852-9CCD-E2484D8713D2}"/>
          </ac:picMkLst>
        </pc:picChg>
        <pc:picChg chg="mod topLvl">
          <ac:chgData name="#TAN YI JIE JOEL#" userId="fa998536-1e98-4016-98cb-2643a32dbc1c" providerId="ADAL" clId="{0A681423-535E-4592-9ABD-DC6D1AB4AE75}" dt="2021-11-08T05:36:12.492" v="6161" actId="1076"/>
          <ac:picMkLst>
            <pc:docMk/>
            <pc:sldMk cId="226422393" sldId="274"/>
            <ac:picMk id="25" creationId="{60447523-2318-4BC2-94CD-B808DE6FFED9}"/>
          </ac:picMkLst>
        </pc:picChg>
        <pc:picChg chg="del">
          <ac:chgData name="#TAN YI JIE JOEL#" userId="fa998536-1e98-4016-98cb-2643a32dbc1c" providerId="ADAL" clId="{0A681423-535E-4592-9ABD-DC6D1AB4AE75}" dt="2021-11-08T05:35:10.280" v="6135" actId="478"/>
          <ac:picMkLst>
            <pc:docMk/>
            <pc:sldMk cId="226422393" sldId="274"/>
            <ac:picMk id="30" creationId="{BDF3948F-8DAE-4AE7-AECC-B036A08C34C1}"/>
          </ac:picMkLst>
        </pc:picChg>
        <pc:picChg chg="mod topLvl">
          <ac:chgData name="#TAN YI JIE JOEL#" userId="fa998536-1e98-4016-98cb-2643a32dbc1c" providerId="ADAL" clId="{0A681423-535E-4592-9ABD-DC6D1AB4AE75}" dt="2021-11-08T05:36:12.492" v="6161" actId="1076"/>
          <ac:picMkLst>
            <pc:docMk/>
            <pc:sldMk cId="226422393" sldId="274"/>
            <ac:picMk id="31" creationId="{36D8CA9D-29B1-4CAD-B645-611A0FEC660C}"/>
          </ac:picMkLst>
        </pc:picChg>
        <pc:picChg chg="mod topLvl">
          <ac:chgData name="#TAN YI JIE JOEL#" userId="fa998536-1e98-4016-98cb-2643a32dbc1c" providerId="ADAL" clId="{0A681423-535E-4592-9ABD-DC6D1AB4AE75}" dt="2021-11-08T05:36:12.492" v="6161" actId="1076"/>
          <ac:picMkLst>
            <pc:docMk/>
            <pc:sldMk cId="226422393" sldId="274"/>
            <ac:picMk id="39" creationId="{09A20A6B-5B13-422B-B539-17EC493A3949}"/>
          </ac:picMkLst>
        </pc:picChg>
        <pc:picChg chg="del mod topLvl">
          <ac:chgData name="#TAN YI JIE JOEL#" userId="fa998536-1e98-4016-98cb-2643a32dbc1c" providerId="ADAL" clId="{0A681423-535E-4592-9ABD-DC6D1AB4AE75}" dt="2021-11-08T05:35:05.739" v="6134" actId="478"/>
          <ac:picMkLst>
            <pc:docMk/>
            <pc:sldMk cId="226422393" sldId="274"/>
            <ac:picMk id="56" creationId="{9134271D-EE01-47D5-814C-9FEC1B4E101C}"/>
          </ac:picMkLst>
        </pc:picChg>
        <pc:picChg chg="del mod topLvl">
          <ac:chgData name="#TAN YI JIE JOEL#" userId="fa998536-1e98-4016-98cb-2643a32dbc1c" providerId="ADAL" clId="{0A681423-535E-4592-9ABD-DC6D1AB4AE75}" dt="2021-11-08T05:35:05.739" v="6134" actId="478"/>
          <ac:picMkLst>
            <pc:docMk/>
            <pc:sldMk cId="226422393" sldId="274"/>
            <ac:picMk id="60" creationId="{EB0DEFF6-EDD0-46FD-9691-B36F68C222EB}"/>
          </ac:picMkLst>
        </pc:picChg>
        <pc:picChg chg="del mod topLvl">
          <ac:chgData name="#TAN YI JIE JOEL#" userId="fa998536-1e98-4016-98cb-2643a32dbc1c" providerId="ADAL" clId="{0A681423-535E-4592-9ABD-DC6D1AB4AE75}" dt="2021-11-08T05:35:22.315" v="6142" actId="478"/>
          <ac:picMkLst>
            <pc:docMk/>
            <pc:sldMk cId="226422393" sldId="274"/>
            <ac:picMk id="64" creationId="{E73A61BE-AAB2-4A91-B8C3-0B9D2E0A3E73}"/>
          </ac:picMkLst>
        </pc:picChg>
        <pc:picChg chg="mod">
          <ac:chgData name="#TAN YI JIE JOEL#" userId="fa998536-1e98-4016-98cb-2643a32dbc1c" providerId="ADAL" clId="{0A681423-535E-4592-9ABD-DC6D1AB4AE75}" dt="2021-11-08T05:36:12.492" v="6161" actId="1076"/>
          <ac:picMkLst>
            <pc:docMk/>
            <pc:sldMk cId="226422393" sldId="274"/>
            <ac:picMk id="72" creationId="{B866CFE6-A599-4D7C-BCE7-E790BAFFB09F}"/>
          </ac:picMkLst>
        </pc:picChg>
        <pc:picChg chg="mod topLvl">
          <ac:chgData name="#TAN YI JIE JOEL#" userId="fa998536-1e98-4016-98cb-2643a32dbc1c" providerId="ADAL" clId="{0A681423-535E-4592-9ABD-DC6D1AB4AE75}" dt="2021-11-08T05:36:12.492" v="6161" actId="1076"/>
          <ac:picMkLst>
            <pc:docMk/>
            <pc:sldMk cId="226422393" sldId="274"/>
            <ac:picMk id="76" creationId="{40D4FEAD-E272-4D06-8D68-8E5A225BC86E}"/>
          </ac:picMkLst>
        </pc:picChg>
        <pc:picChg chg="mod topLvl">
          <ac:chgData name="#TAN YI JIE JOEL#" userId="fa998536-1e98-4016-98cb-2643a32dbc1c" providerId="ADAL" clId="{0A681423-535E-4592-9ABD-DC6D1AB4AE75}" dt="2021-11-08T05:36:12.492" v="6161" actId="1076"/>
          <ac:picMkLst>
            <pc:docMk/>
            <pc:sldMk cId="226422393" sldId="274"/>
            <ac:picMk id="82" creationId="{C69E55FC-F0C3-4E07-BD36-E04AE521243A}"/>
          </ac:picMkLst>
        </pc:picChg>
        <pc:picChg chg="mod topLvl">
          <ac:chgData name="#TAN YI JIE JOEL#" userId="fa998536-1e98-4016-98cb-2643a32dbc1c" providerId="ADAL" clId="{0A681423-535E-4592-9ABD-DC6D1AB4AE75}" dt="2021-11-08T05:36:12.492" v="6161" actId="1076"/>
          <ac:picMkLst>
            <pc:docMk/>
            <pc:sldMk cId="226422393" sldId="274"/>
            <ac:picMk id="84" creationId="{9B535F69-BC87-41E0-A0F3-0E55074EDAE8}"/>
          </ac:picMkLst>
        </pc:picChg>
        <pc:picChg chg="mod topLvl">
          <ac:chgData name="#TAN YI JIE JOEL#" userId="fa998536-1e98-4016-98cb-2643a32dbc1c" providerId="ADAL" clId="{0A681423-535E-4592-9ABD-DC6D1AB4AE75}" dt="2021-11-08T05:36:12.492" v="6161" actId="1076"/>
          <ac:picMkLst>
            <pc:docMk/>
            <pc:sldMk cId="226422393" sldId="274"/>
            <ac:picMk id="87" creationId="{0C03C24B-F666-4092-8F1C-056340ED1BDE}"/>
          </ac:picMkLst>
        </pc:picChg>
        <pc:picChg chg="mod topLvl">
          <ac:chgData name="#TAN YI JIE JOEL#" userId="fa998536-1e98-4016-98cb-2643a32dbc1c" providerId="ADAL" clId="{0A681423-535E-4592-9ABD-DC6D1AB4AE75}" dt="2021-11-08T05:36:12.492" v="6161" actId="1076"/>
          <ac:picMkLst>
            <pc:docMk/>
            <pc:sldMk cId="226422393" sldId="274"/>
            <ac:picMk id="89" creationId="{E3BBA421-7C74-4147-B6AA-D7E1699F7CED}"/>
          </ac:picMkLst>
        </pc:picChg>
        <pc:picChg chg="mod topLvl">
          <ac:chgData name="#TAN YI JIE JOEL#" userId="fa998536-1e98-4016-98cb-2643a32dbc1c" providerId="ADAL" clId="{0A681423-535E-4592-9ABD-DC6D1AB4AE75}" dt="2021-11-08T05:36:12.492" v="6161" actId="1076"/>
          <ac:picMkLst>
            <pc:docMk/>
            <pc:sldMk cId="226422393" sldId="274"/>
            <ac:picMk id="93" creationId="{B293361A-2D00-4B88-A619-C4333342E4EB}"/>
          </ac:picMkLst>
        </pc:picChg>
        <pc:picChg chg="mod topLvl">
          <ac:chgData name="#TAN YI JIE JOEL#" userId="fa998536-1e98-4016-98cb-2643a32dbc1c" providerId="ADAL" clId="{0A681423-535E-4592-9ABD-DC6D1AB4AE75}" dt="2021-11-08T05:36:12.492" v="6161" actId="1076"/>
          <ac:picMkLst>
            <pc:docMk/>
            <pc:sldMk cId="226422393" sldId="274"/>
            <ac:picMk id="94" creationId="{AFAC726A-D382-4AE7-AC04-F47800BB18E8}"/>
          </ac:picMkLst>
        </pc:picChg>
        <pc:picChg chg="mod topLvl">
          <ac:chgData name="#TAN YI JIE JOEL#" userId="fa998536-1e98-4016-98cb-2643a32dbc1c" providerId="ADAL" clId="{0A681423-535E-4592-9ABD-DC6D1AB4AE75}" dt="2021-11-08T05:36:12.492" v="6161" actId="1076"/>
          <ac:picMkLst>
            <pc:docMk/>
            <pc:sldMk cId="226422393" sldId="274"/>
            <ac:picMk id="99" creationId="{07FF4CD8-E902-4FFB-901B-46FEE17BE16D}"/>
          </ac:picMkLst>
        </pc:picChg>
        <pc:picChg chg="mod topLvl">
          <ac:chgData name="#TAN YI JIE JOEL#" userId="fa998536-1e98-4016-98cb-2643a32dbc1c" providerId="ADAL" clId="{0A681423-535E-4592-9ABD-DC6D1AB4AE75}" dt="2021-11-08T05:36:12.492" v="6161" actId="1076"/>
          <ac:picMkLst>
            <pc:docMk/>
            <pc:sldMk cId="226422393" sldId="274"/>
            <ac:picMk id="101" creationId="{969F58AC-9270-4E8A-90C3-982839B6CAC6}"/>
          </ac:picMkLst>
        </pc:picChg>
        <pc:picChg chg="mod topLvl">
          <ac:chgData name="#TAN YI JIE JOEL#" userId="fa998536-1e98-4016-98cb-2643a32dbc1c" providerId="ADAL" clId="{0A681423-535E-4592-9ABD-DC6D1AB4AE75}" dt="2021-11-08T05:36:12.492" v="6161" actId="1076"/>
          <ac:picMkLst>
            <pc:docMk/>
            <pc:sldMk cId="226422393" sldId="274"/>
            <ac:picMk id="106" creationId="{00B87E2B-BAC7-4970-90AF-7FDA0E20661F}"/>
          </ac:picMkLst>
        </pc:picChg>
        <pc:picChg chg="mod">
          <ac:chgData name="#TAN YI JIE JOEL#" userId="fa998536-1e98-4016-98cb-2643a32dbc1c" providerId="ADAL" clId="{0A681423-535E-4592-9ABD-DC6D1AB4AE75}" dt="2021-11-08T05:36:12.492" v="6161" actId="1076"/>
          <ac:picMkLst>
            <pc:docMk/>
            <pc:sldMk cId="226422393" sldId="274"/>
            <ac:picMk id="115" creationId="{C1F9FD4D-54AD-431A-A7E8-3B60C389D00D}"/>
          </ac:picMkLst>
        </pc:picChg>
        <pc:picChg chg="del">
          <ac:chgData name="#TAN YI JIE JOEL#" userId="fa998536-1e98-4016-98cb-2643a32dbc1c" providerId="ADAL" clId="{0A681423-535E-4592-9ABD-DC6D1AB4AE75}" dt="2021-11-08T05:35:10.280" v="6135" actId="478"/>
          <ac:picMkLst>
            <pc:docMk/>
            <pc:sldMk cId="226422393" sldId="274"/>
            <ac:picMk id="141" creationId="{76794160-44A5-459C-BFCE-5229955C3102}"/>
          </ac:picMkLst>
        </pc:picChg>
        <pc:picChg chg="del">
          <ac:chgData name="#TAN YI JIE JOEL#" userId="fa998536-1e98-4016-98cb-2643a32dbc1c" providerId="ADAL" clId="{0A681423-535E-4592-9ABD-DC6D1AB4AE75}" dt="2021-11-08T05:35:10.280" v="6135" actId="478"/>
          <ac:picMkLst>
            <pc:docMk/>
            <pc:sldMk cId="226422393" sldId="274"/>
            <ac:picMk id="142" creationId="{082BF555-03FD-43B2-B6EA-8D79E676957E}"/>
          </ac:picMkLst>
        </pc:picChg>
        <pc:picChg chg="del">
          <ac:chgData name="#TAN YI JIE JOEL#" userId="fa998536-1e98-4016-98cb-2643a32dbc1c" providerId="ADAL" clId="{0A681423-535E-4592-9ABD-DC6D1AB4AE75}" dt="2021-11-08T05:35:10.280" v="6135" actId="478"/>
          <ac:picMkLst>
            <pc:docMk/>
            <pc:sldMk cId="226422393" sldId="274"/>
            <ac:picMk id="143" creationId="{5B0D71EB-1E8E-4AFF-B663-9AAF7980BCFC}"/>
          </ac:picMkLst>
        </pc:picChg>
        <pc:picChg chg="del">
          <ac:chgData name="#TAN YI JIE JOEL#" userId="fa998536-1e98-4016-98cb-2643a32dbc1c" providerId="ADAL" clId="{0A681423-535E-4592-9ABD-DC6D1AB4AE75}" dt="2021-11-08T05:35:10.280" v="6135" actId="478"/>
          <ac:picMkLst>
            <pc:docMk/>
            <pc:sldMk cId="226422393" sldId="274"/>
            <ac:picMk id="144" creationId="{1170A47D-F914-4BA1-919B-5E28E1BFB036}"/>
          </ac:picMkLst>
        </pc:picChg>
        <pc:picChg chg="mod topLvl">
          <ac:chgData name="#TAN YI JIE JOEL#" userId="fa998536-1e98-4016-98cb-2643a32dbc1c" providerId="ADAL" clId="{0A681423-535E-4592-9ABD-DC6D1AB4AE75}" dt="2021-11-08T05:36:12.492" v="6161" actId="1076"/>
          <ac:picMkLst>
            <pc:docMk/>
            <pc:sldMk cId="226422393" sldId="274"/>
            <ac:picMk id="174" creationId="{DDDAEFEF-080B-446A-96A6-C8394B799151}"/>
          </ac:picMkLst>
        </pc:picChg>
        <pc:picChg chg="mod topLvl">
          <ac:chgData name="#TAN YI JIE JOEL#" userId="fa998536-1e98-4016-98cb-2643a32dbc1c" providerId="ADAL" clId="{0A681423-535E-4592-9ABD-DC6D1AB4AE75}" dt="2021-11-08T05:36:12.492" v="6161" actId="1076"/>
          <ac:picMkLst>
            <pc:docMk/>
            <pc:sldMk cId="226422393" sldId="274"/>
            <ac:picMk id="176" creationId="{A37C5A3D-E377-4C1D-BC6E-7383C1EAB352}"/>
          </ac:picMkLst>
        </pc:picChg>
        <pc:picChg chg="mod topLvl">
          <ac:chgData name="#TAN YI JIE JOEL#" userId="fa998536-1e98-4016-98cb-2643a32dbc1c" providerId="ADAL" clId="{0A681423-535E-4592-9ABD-DC6D1AB4AE75}" dt="2021-11-08T05:36:12.492" v="6161" actId="1076"/>
          <ac:picMkLst>
            <pc:docMk/>
            <pc:sldMk cId="226422393" sldId="274"/>
            <ac:picMk id="177" creationId="{DA279D40-9242-4C6D-A497-09F0246CB142}"/>
          </ac:picMkLst>
        </pc:picChg>
        <pc:picChg chg="mod topLvl">
          <ac:chgData name="#TAN YI JIE JOEL#" userId="fa998536-1e98-4016-98cb-2643a32dbc1c" providerId="ADAL" clId="{0A681423-535E-4592-9ABD-DC6D1AB4AE75}" dt="2021-11-08T05:36:12.492" v="6161" actId="1076"/>
          <ac:picMkLst>
            <pc:docMk/>
            <pc:sldMk cId="226422393" sldId="274"/>
            <ac:picMk id="178" creationId="{1AC5ED08-85A9-415B-80FC-3E4AA0DD93BA}"/>
          </ac:picMkLst>
        </pc:picChg>
        <pc:picChg chg="mod topLvl">
          <ac:chgData name="#TAN YI JIE JOEL#" userId="fa998536-1e98-4016-98cb-2643a32dbc1c" providerId="ADAL" clId="{0A681423-535E-4592-9ABD-DC6D1AB4AE75}" dt="2021-11-08T05:36:12.492" v="6161" actId="1076"/>
          <ac:picMkLst>
            <pc:docMk/>
            <pc:sldMk cId="226422393" sldId="274"/>
            <ac:picMk id="179" creationId="{9E1F991F-A407-4CA8-8977-065EB3E8478E}"/>
          </ac:picMkLst>
        </pc:picChg>
        <pc:picChg chg="mod topLvl">
          <ac:chgData name="#TAN YI JIE JOEL#" userId="fa998536-1e98-4016-98cb-2643a32dbc1c" providerId="ADAL" clId="{0A681423-535E-4592-9ABD-DC6D1AB4AE75}" dt="2021-11-08T05:36:12.492" v="6161" actId="1076"/>
          <ac:picMkLst>
            <pc:docMk/>
            <pc:sldMk cId="226422393" sldId="274"/>
            <ac:picMk id="180" creationId="{DB7F8448-A502-4ABA-A53C-F422387B7B0F}"/>
          </ac:picMkLst>
        </pc:picChg>
        <pc:picChg chg="mod topLvl">
          <ac:chgData name="#TAN YI JIE JOEL#" userId="fa998536-1e98-4016-98cb-2643a32dbc1c" providerId="ADAL" clId="{0A681423-535E-4592-9ABD-DC6D1AB4AE75}" dt="2021-11-08T05:36:12.492" v="6161" actId="1076"/>
          <ac:picMkLst>
            <pc:docMk/>
            <pc:sldMk cId="226422393" sldId="274"/>
            <ac:picMk id="182" creationId="{5B7F5DC4-CED4-44B5-9ACE-7CCCE855C6CC}"/>
          </ac:picMkLst>
        </pc:picChg>
        <pc:picChg chg="mod topLvl">
          <ac:chgData name="#TAN YI JIE JOEL#" userId="fa998536-1e98-4016-98cb-2643a32dbc1c" providerId="ADAL" clId="{0A681423-535E-4592-9ABD-DC6D1AB4AE75}" dt="2021-11-08T05:36:12.492" v="6161" actId="1076"/>
          <ac:picMkLst>
            <pc:docMk/>
            <pc:sldMk cId="226422393" sldId="274"/>
            <ac:picMk id="183" creationId="{7718759F-E325-4EA8-9144-A09F375BBD0E}"/>
          </ac:picMkLst>
        </pc:picChg>
        <pc:picChg chg="mod topLvl">
          <ac:chgData name="#TAN YI JIE JOEL#" userId="fa998536-1e98-4016-98cb-2643a32dbc1c" providerId="ADAL" clId="{0A681423-535E-4592-9ABD-DC6D1AB4AE75}" dt="2021-11-08T05:36:12.492" v="6161" actId="1076"/>
          <ac:picMkLst>
            <pc:docMk/>
            <pc:sldMk cId="226422393" sldId="274"/>
            <ac:picMk id="184" creationId="{DCCD37CE-1A72-410A-9162-798710DC75BF}"/>
          </ac:picMkLst>
        </pc:picChg>
        <pc:picChg chg="mod topLvl">
          <ac:chgData name="#TAN YI JIE JOEL#" userId="fa998536-1e98-4016-98cb-2643a32dbc1c" providerId="ADAL" clId="{0A681423-535E-4592-9ABD-DC6D1AB4AE75}" dt="2021-11-08T05:36:12.492" v="6161" actId="1076"/>
          <ac:picMkLst>
            <pc:docMk/>
            <pc:sldMk cId="226422393" sldId="274"/>
            <ac:picMk id="209" creationId="{650EE075-702B-4BF1-9266-762CC594577E}"/>
          </ac:picMkLst>
        </pc:picChg>
        <pc:picChg chg="del mod topLvl">
          <ac:chgData name="#TAN YI JIE JOEL#" userId="fa998536-1e98-4016-98cb-2643a32dbc1c" providerId="ADAL" clId="{0A681423-535E-4592-9ABD-DC6D1AB4AE75}" dt="2021-11-08T05:35:24.876" v="6148" actId="478"/>
          <ac:picMkLst>
            <pc:docMk/>
            <pc:sldMk cId="226422393" sldId="274"/>
            <ac:picMk id="1028" creationId="{B0FE3ED5-0388-497D-B642-FC40B7182B0B}"/>
          </ac:picMkLst>
        </pc:picChg>
        <pc:picChg chg="del mod topLvl">
          <ac:chgData name="#TAN YI JIE JOEL#" userId="fa998536-1e98-4016-98cb-2643a32dbc1c" providerId="ADAL" clId="{0A681423-535E-4592-9ABD-DC6D1AB4AE75}" dt="2021-11-08T05:35:24.091" v="6146" actId="478"/>
          <ac:picMkLst>
            <pc:docMk/>
            <pc:sldMk cId="226422393" sldId="274"/>
            <ac:picMk id="1032" creationId="{B622B152-086C-4276-AFB8-22613220F67A}"/>
          </ac:picMkLst>
        </pc:picChg>
        <pc:picChg chg="del mod topLvl">
          <ac:chgData name="#TAN YI JIE JOEL#" userId="fa998536-1e98-4016-98cb-2643a32dbc1c" providerId="ADAL" clId="{0A681423-535E-4592-9ABD-DC6D1AB4AE75}" dt="2021-11-08T05:35:23.659" v="6145" actId="478"/>
          <ac:picMkLst>
            <pc:docMk/>
            <pc:sldMk cId="226422393" sldId="274"/>
            <ac:picMk id="1036" creationId="{C6906F78-FE99-4B2D-A539-17E3DA9685FD}"/>
          </ac:picMkLst>
        </pc:picChg>
        <pc:picChg chg="mod topLvl">
          <ac:chgData name="#TAN YI JIE JOEL#" userId="fa998536-1e98-4016-98cb-2643a32dbc1c" providerId="ADAL" clId="{0A681423-535E-4592-9ABD-DC6D1AB4AE75}" dt="2021-11-08T05:36:12.492" v="6161" actId="1076"/>
          <ac:picMkLst>
            <pc:docMk/>
            <pc:sldMk cId="226422393" sldId="274"/>
            <ac:picMk id="1074" creationId="{26C9A98F-B4EC-4F1F-A579-63C504CA3716}"/>
          </ac:picMkLst>
        </pc:picChg>
        <pc:picChg chg="add">
          <ac:chgData name="#TAN YI JIE JOEL#" userId="fa998536-1e98-4016-98cb-2643a32dbc1c" providerId="ADAL" clId="{0A681423-535E-4592-9ABD-DC6D1AB4AE75}" dt="2021-11-08T09:53:10.090" v="8458"/>
          <ac:picMkLst>
            <pc:docMk/>
            <pc:sldMk cId="226422393" sldId="274"/>
            <ac:picMk id="10242" creationId="{74C94FE1-9502-4FD5-8777-904B40D50645}"/>
          </ac:picMkLst>
        </pc:picChg>
        <pc:inkChg chg="mod topLvl">
          <ac:chgData name="#TAN YI JIE JOEL#" userId="fa998536-1e98-4016-98cb-2643a32dbc1c" providerId="ADAL" clId="{0A681423-535E-4592-9ABD-DC6D1AB4AE75}" dt="2021-11-08T05:36:12.492" v="6161" actId="1076"/>
          <ac:inkMkLst>
            <pc:docMk/>
            <pc:sldMk cId="226422393" sldId="274"/>
            <ac:inkMk id="90" creationId="{2C850047-FB79-2840-8B04-2EC3BC521346}"/>
          </ac:inkMkLst>
        </pc:inkChg>
        <pc:inkChg chg="mod topLvl">
          <ac:chgData name="#TAN YI JIE JOEL#" userId="fa998536-1e98-4016-98cb-2643a32dbc1c" providerId="ADAL" clId="{0A681423-535E-4592-9ABD-DC6D1AB4AE75}" dt="2021-11-08T05:36:12.492" v="6161" actId="1076"/>
          <ac:inkMkLst>
            <pc:docMk/>
            <pc:sldMk cId="226422393" sldId="274"/>
            <ac:inkMk id="92" creationId="{79506B2C-2740-6D45-B323-8F6007F09699}"/>
          </ac:inkMkLst>
        </pc:inkChg>
        <pc:inkChg chg="mod topLvl">
          <ac:chgData name="#TAN YI JIE JOEL#" userId="fa998536-1e98-4016-98cb-2643a32dbc1c" providerId="ADAL" clId="{0A681423-535E-4592-9ABD-DC6D1AB4AE75}" dt="2021-11-08T05:36:12.492" v="6161" actId="1076"/>
          <ac:inkMkLst>
            <pc:docMk/>
            <pc:sldMk cId="226422393" sldId="274"/>
            <ac:inkMk id="95" creationId="{0626C858-325F-B94F-BF3E-4CCD3F227140}"/>
          </ac:inkMkLst>
        </pc:inkChg>
        <pc:inkChg chg="mod topLvl">
          <ac:chgData name="#TAN YI JIE JOEL#" userId="fa998536-1e98-4016-98cb-2643a32dbc1c" providerId="ADAL" clId="{0A681423-535E-4592-9ABD-DC6D1AB4AE75}" dt="2021-11-08T05:36:12.492" v="6161" actId="1076"/>
          <ac:inkMkLst>
            <pc:docMk/>
            <pc:sldMk cId="226422393" sldId="274"/>
            <ac:inkMk id="96" creationId="{BFE2CC95-F0B7-084B-8747-70C401C96866}"/>
          </ac:inkMkLst>
        </pc:inkChg>
        <pc:inkChg chg="mod topLvl">
          <ac:chgData name="#TAN YI JIE JOEL#" userId="fa998536-1e98-4016-98cb-2643a32dbc1c" providerId="ADAL" clId="{0A681423-535E-4592-9ABD-DC6D1AB4AE75}" dt="2021-11-08T05:36:12.492" v="6161" actId="1076"/>
          <ac:inkMkLst>
            <pc:docMk/>
            <pc:sldMk cId="226422393" sldId="274"/>
            <ac:inkMk id="98" creationId="{2EF7E911-4FB6-EF4F-9E0F-B1808E483E01}"/>
          </ac:inkMkLst>
        </pc:inkChg>
        <pc:inkChg chg="mod topLvl">
          <ac:chgData name="#TAN YI JIE JOEL#" userId="fa998536-1e98-4016-98cb-2643a32dbc1c" providerId="ADAL" clId="{0A681423-535E-4592-9ABD-DC6D1AB4AE75}" dt="2021-11-08T05:36:12.492" v="6161" actId="1076"/>
          <ac:inkMkLst>
            <pc:docMk/>
            <pc:sldMk cId="226422393" sldId="274"/>
            <ac:inkMk id="102" creationId="{06166574-63EF-A94E-A07B-AE8C8872CC13}"/>
          </ac:inkMkLst>
        </pc:inkChg>
        <pc:inkChg chg="mod topLvl">
          <ac:chgData name="#TAN YI JIE JOEL#" userId="fa998536-1e98-4016-98cb-2643a32dbc1c" providerId="ADAL" clId="{0A681423-535E-4592-9ABD-DC6D1AB4AE75}" dt="2021-11-08T05:36:12.492" v="6161" actId="1076"/>
          <ac:inkMkLst>
            <pc:docMk/>
            <pc:sldMk cId="226422393" sldId="274"/>
            <ac:inkMk id="104" creationId="{BE33284D-7466-E04B-8FDA-C810BEDFBC4E}"/>
          </ac:inkMkLst>
        </pc:inkChg>
        <pc:inkChg chg="mod topLvl">
          <ac:chgData name="#TAN YI JIE JOEL#" userId="fa998536-1e98-4016-98cb-2643a32dbc1c" providerId="ADAL" clId="{0A681423-535E-4592-9ABD-DC6D1AB4AE75}" dt="2021-11-08T05:36:12.492" v="6161" actId="1076"/>
          <ac:inkMkLst>
            <pc:docMk/>
            <pc:sldMk cId="226422393" sldId="274"/>
            <ac:inkMk id="108" creationId="{AF684C96-6EE1-6F4C-8042-6998F5E3B611}"/>
          </ac:inkMkLst>
        </pc:inkChg>
        <pc:inkChg chg="mod topLvl">
          <ac:chgData name="#TAN YI JIE JOEL#" userId="fa998536-1e98-4016-98cb-2643a32dbc1c" providerId="ADAL" clId="{0A681423-535E-4592-9ABD-DC6D1AB4AE75}" dt="2021-11-08T05:36:12.492" v="6161" actId="1076"/>
          <ac:inkMkLst>
            <pc:docMk/>
            <pc:sldMk cId="226422393" sldId="274"/>
            <ac:inkMk id="120" creationId="{605C48FA-D8D7-8E45-88AE-730970DDD9ED}"/>
          </ac:inkMkLst>
        </pc:inkChg>
        <pc:inkChg chg="mod topLvl">
          <ac:chgData name="#TAN YI JIE JOEL#" userId="fa998536-1e98-4016-98cb-2643a32dbc1c" providerId="ADAL" clId="{0A681423-535E-4592-9ABD-DC6D1AB4AE75}" dt="2021-11-08T05:36:12.492" v="6161" actId="1076"/>
          <ac:inkMkLst>
            <pc:docMk/>
            <pc:sldMk cId="226422393" sldId="274"/>
            <ac:inkMk id="121" creationId="{5F4B4570-8F34-8649-8915-FF2E36E22981}"/>
          </ac:inkMkLst>
        </pc:inkChg>
        <pc:inkChg chg="mod topLvl">
          <ac:chgData name="#TAN YI JIE JOEL#" userId="fa998536-1e98-4016-98cb-2643a32dbc1c" providerId="ADAL" clId="{0A681423-535E-4592-9ABD-DC6D1AB4AE75}" dt="2021-11-08T05:36:12.492" v="6161" actId="1076"/>
          <ac:inkMkLst>
            <pc:docMk/>
            <pc:sldMk cId="226422393" sldId="274"/>
            <ac:inkMk id="122" creationId="{8F6830BD-E376-F44F-87F9-1F42D4F147A2}"/>
          </ac:inkMkLst>
        </pc:inkChg>
        <pc:inkChg chg="mod topLvl">
          <ac:chgData name="#TAN YI JIE JOEL#" userId="fa998536-1e98-4016-98cb-2643a32dbc1c" providerId="ADAL" clId="{0A681423-535E-4592-9ABD-DC6D1AB4AE75}" dt="2021-11-08T05:36:12.492" v="6161" actId="1076"/>
          <ac:inkMkLst>
            <pc:docMk/>
            <pc:sldMk cId="226422393" sldId="274"/>
            <ac:inkMk id="123" creationId="{09604024-289A-EF43-A46A-D266FBC09DBD}"/>
          </ac:inkMkLst>
        </pc:inkChg>
        <pc:inkChg chg="mod topLvl">
          <ac:chgData name="#TAN YI JIE JOEL#" userId="fa998536-1e98-4016-98cb-2643a32dbc1c" providerId="ADAL" clId="{0A681423-535E-4592-9ABD-DC6D1AB4AE75}" dt="2021-11-08T05:36:12.492" v="6161" actId="1076"/>
          <ac:inkMkLst>
            <pc:docMk/>
            <pc:sldMk cId="226422393" sldId="274"/>
            <ac:inkMk id="124" creationId="{834DAF8B-03B6-EA46-9635-61BFEB96B46C}"/>
          </ac:inkMkLst>
        </pc:inkChg>
        <pc:inkChg chg="mod topLvl">
          <ac:chgData name="#TAN YI JIE JOEL#" userId="fa998536-1e98-4016-98cb-2643a32dbc1c" providerId="ADAL" clId="{0A681423-535E-4592-9ABD-DC6D1AB4AE75}" dt="2021-11-08T05:36:12.492" v="6161" actId="1076"/>
          <ac:inkMkLst>
            <pc:docMk/>
            <pc:sldMk cId="226422393" sldId="274"/>
            <ac:inkMk id="1027" creationId="{C217A63E-9410-E747-B188-C55C11908CE6}"/>
          </ac:inkMkLst>
        </pc:inkChg>
        <pc:inkChg chg="mod topLvl">
          <ac:chgData name="#TAN YI JIE JOEL#" userId="fa998536-1e98-4016-98cb-2643a32dbc1c" providerId="ADAL" clId="{0A681423-535E-4592-9ABD-DC6D1AB4AE75}" dt="2021-11-08T05:36:12.492" v="6161" actId="1076"/>
          <ac:inkMkLst>
            <pc:docMk/>
            <pc:sldMk cId="226422393" sldId="274"/>
            <ac:inkMk id="1031" creationId="{6AED79CD-1FA6-EC4E-8E77-EB6B3F9EEE62}"/>
          </ac:inkMkLst>
        </pc:inkChg>
        <pc:inkChg chg="mod topLvl">
          <ac:chgData name="#TAN YI JIE JOEL#" userId="fa998536-1e98-4016-98cb-2643a32dbc1c" providerId="ADAL" clId="{0A681423-535E-4592-9ABD-DC6D1AB4AE75}" dt="2021-11-08T05:36:12.492" v="6161" actId="1076"/>
          <ac:inkMkLst>
            <pc:docMk/>
            <pc:sldMk cId="226422393" sldId="274"/>
            <ac:inkMk id="1034" creationId="{FBB5C620-88A3-E94B-914C-D493B15C05DD}"/>
          </ac:inkMkLst>
        </pc:inkChg>
        <pc:inkChg chg="mod topLvl">
          <ac:chgData name="#TAN YI JIE JOEL#" userId="fa998536-1e98-4016-98cb-2643a32dbc1c" providerId="ADAL" clId="{0A681423-535E-4592-9ABD-DC6D1AB4AE75}" dt="2021-11-08T05:36:12.492" v="6161" actId="1076"/>
          <ac:inkMkLst>
            <pc:docMk/>
            <pc:sldMk cId="226422393" sldId="274"/>
            <ac:inkMk id="1037" creationId="{BD5F2E2E-EC84-744B-BC70-D65F36CD4B3F}"/>
          </ac:inkMkLst>
        </pc:inkChg>
        <pc:inkChg chg="mod topLvl">
          <ac:chgData name="#TAN YI JIE JOEL#" userId="fa998536-1e98-4016-98cb-2643a32dbc1c" providerId="ADAL" clId="{0A681423-535E-4592-9ABD-DC6D1AB4AE75}" dt="2021-11-08T05:36:12.492" v="6161" actId="1076"/>
          <ac:inkMkLst>
            <pc:docMk/>
            <pc:sldMk cId="226422393" sldId="274"/>
            <ac:inkMk id="1038" creationId="{3245F967-BDC5-3144-9820-57BD5336700E}"/>
          </ac:inkMkLst>
        </pc:inkChg>
        <pc:inkChg chg="mod topLvl">
          <ac:chgData name="#TAN YI JIE JOEL#" userId="fa998536-1e98-4016-98cb-2643a32dbc1c" providerId="ADAL" clId="{0A681423-535E-4592-9ABD-DC6D1AB4AE75}" dt="2021-11-08T05:36:12.492" v="6161" actId="1076"/>
          <ac:inkMkLst>
            <pc:docMk/>
            <pc:sldMk cId="226422393" sldId="274"/>
            <ac:inkMk id="1039" creationId="{BEC8904A-C322-5C44-8AE4-DE393AD315E6}"/>
          </ac:inkMkLst>
        </pc:inkChg>
        <pc:inkChg chg="mod topLvl">
          <ac:chgData name="#TAN YI JIE JOEL#" userId="fa998536-1e98-4016-98cb-2643a32dbc1c" providerId="ADAL" clId="{0A681423-535E-4592-9ABD-DC6D1AB4AE75}" dt="2021-11-08T05:36:12.492" v="6161" actId="1076"/>
          <ac:inkMkLst>
            <pc:docMk/>
            <pc:sldMk cId="226422393" sldId="274"/>
            <ac:inkMk id="1043" creationId="{85B54D89-9E58-B84E-9B05-3F20F5B02533}"/>
          </ac:inkMkLst>
        </pc:inkChg>
        <pc:inkChg chg="mod topLvl">
          <ac:chgData name="#TAN YI JIE JOEL#" userId="fa998536-1e98-4016-98cb-2643a32dbc1c" providerId="ADAL" clId="{0A681423-535E-4592-9ABD-DC6D1AB4AE75}" dt="2021-11-08T05:36:12.492" v="6161" actId="1076"/>
          <ac:inkMkLst>
            <pc:docMk/>
            <pc:sldMk cId="226422393" sldId="274"/>
            <ac:inkMk id="1054" creationId="{3884C35D-3A9C-432B-86D7-C2581D338AE1}"/>
          </ac:inkMkLst>
        </pc:inkChg>
        <pc:inkChg chg="mod topLvl">
          <ac:chgData name="#TAN YI JIE JOEL#" userId="fa998536-1e98-4016-98cb-2643a32dbc1c" providerId="ADAL" clId="{0A681423-535E-4592-9ABD-DC6D1AB4AE75}" dt="2021-11-08T05:36:12.492" v="6161" actId="1076"/>
          <ac:inkMkLst>
            <pc:docMk/>
            <pc:sldMk cId="226422393" sldId="274"/>
            <ac:inkMk id="1058" creationId="{0E0B3994-155F-F643-95B1-1A11A11B94D9}"/>
          </ac:inkMkLst>
        </pc:inkChg>
        <pc:inkChg chg="mod topLvl">
          <ac:chgData name="#TAN YI JIE JOEL#" userId="fa998536-1e98-4016-98cb-2643a32dbc1c" providerId="ADAL" clId="{0A681423-535E-4592-9ABD-DC6D1AB4AE75}" dt="2021-11-08T05:36:12.492" v="6161" actId="1076"/>
          <ac:inkMkLst>
            <pc:docMk/>
            <pc:sldMk cId="226422393" sldId="274"/>
            <ac:inkMk id="1060" creationId="{BF8E0D49-3460-4440-AFD7-6D1ABAC4E8AA}"/>
          </ac:inkMkLst>
        </pc:inkChg>
        <pc:inkChg chg="mod topLvl">
          <ac:chgData name="#TAN YI JIE JOEL#" userId="fa998536-1e98-4016-98cb-2643a32dbc1c" providerId="ADAL" clId="{0A681423-535E-4592-9ABD-DC6D1AB4AE75}" dt="2021-11-08T05:36:12.492" v="6161" actId="1076"/>
          <ac:inkMkLst>
            <pc:docMk/>
            <pc:sldMk cId="226422393" sldId="274"/>
            <ac:inkMk id="1076" creationId="{082852AE-E41E-41F4-B9FE-CEEDE1503DA2}"/>
          </ac:inkMkLst>
        </pc:inkChg>
        <pc:inkChg chg="mod topLvl">
          <ac:chgData name="#TAN YI JIE JOEL#" userId="fa998536-1e98-4016-98cb-2643a32dbc1c" providerId="ADAL" clId="{0A681423-535E-4592-9ABD-DC6D1AB4AE75}" dt="2021-11-08T05:36:12.492" v="6161" actId="1076"/>
          <ac:inkMkLst>
            <pc:docMk/>
            <pc:sldMk cId="226422393" sldId="274"/>
            <ac:inkMk id="1085" creationId="{5E84A682-D9E2-4D44-BC92-33C6CB768103}"/>
          </ac:inkMkLst>
        </pc:inkChg>
        <pc:inkChg chg="mod topLvl">
          <ac:chgData name="#TAN YI JIE JOEL#" userId="fa998536-1e98-4016-98cb-2643a32dbc1c" providerId="ADAL" clId="{0A681423-535E-4592-9ABD-DC6D1AB4AE75}" dt="2021-11-08T05:36:12.492" v="6161" actId="1076"/>
          <ac:inkMkLst>
            <pc:docMk/>
            <pc:sldMk cId="226422393" sldId="274"/>
            <ac:inkMk id="1086" creationId="{DA239D36-BB36-F64C-A361-888989E0DEC5}"/>
          </ac:inkMkLst>
        </pc:inkChg>
        <pc:inkChg chg="mod topLvl">
          <ac:chgData name="#TAN YI JIE JOEL#" userId="fa998536-1e98-4016-98cb-2643a32dbc1c" providerId="ADAL" clId="{0A681423-535E-4592-9ABD-DC6D1AB4AE75}" dt="2021-11-08T05:36:12.492" v="6161" actId="1076"/>
          <ac:inkMkLst>
            <pc:docMk/>
            <pc:sldMk cId="226422393" sldId="274"/>
            <ac:inkMk id="1092" creationId="{CD8CEB8E-AE20-6947-8072-9EBDFB5F892D}"/>
          </ac:inkMkLst>
        </pc:inkChg>
        <pc:inkChg chg="mod topLvl">
          <ac:chgData name="#TAN YI JIE JOEL#" userId="fa998536-1e98-4016-98cb-2643a32dbc1c" providerId="ADAL" clId="{0A681423-535E-4592-9ABD-DC6D1AB4AE75}" dt="2021-11-08T05:36:12.492" v="6161" actId="1076"/>
          <ac:inkMkLst>
            <pc:docMk/>
            <pc:sldMk cId="226422393" sldId="274"/>
            <ac:inkMk id="1093" creationId="{5B895A91-1700-F744-B214-F9FEF6C15199}"/>
          </ac:inkMkLst>
        </pc:inkChg>
        <pc:inkChg chg="mod topLvl">
          <ac:chgData name="#TAN YI JIE JOEL#" userId="fa998536-1e98-4016-98cb-2643a32dbc1c" providerId="ADAL" clId="{0A681423-535E-4592-9ABD-DC6D1AB4AE75}" dt="2021-11-08T05:36:12.492" v="6161" actId="1076"/>
          <ac:inkMkLst>
            <pc:docMk/>
            <pc:sldMk cId="226422393" sldId="274"/>
            <ac:inkMk id="1094" creationId="{21038DC7-E78A-A343-8564-B48C0B56AE2E}"/>
          </ac:inkMkLst>
        </pc:inkChg>
        <pc:inkChg chg="mod topLvl">
          <ac:chgData name="#TAN YI JIE JOEL#" userId="fa998536-1e98-4016-98cb-2643a32dbc1c" providerId="ADAL" clId="{0A681423-535E-4592-9ABD-DC6D1AB4AE75}" dt="2021-11-08T05:36:12.492" v="6161" actId="1076"/>
          <ac:inkMkLst>
            <pc:docMk/>
            <pc:sldMk cId="226422393" sldId="274"/>
            <ac:inkMk id="1095" creationId="{C37BFABF-0CFA-C645-A0D8-5BEC2D8A1216}"/>
          </ac:inkMkLst>
        </pc:inkChg>
        <pc:inkChg chg="mod topLvl">
          <ac:chgData name="#TAN YI JIE JOEL#" userId="fa998536-1e98-4016-98cb-2643a32dbc1c" providerId="ADAL" clId="{0A681423-535E-4592-9ABD-DC6D1AB4AE75}" dt="2021-11-08T05:36:12.492" v="6161" actId="1076"/>
          <ac:inkMkLst>
            <pc:docMk/>
            <pc:sldMk cId="226422393" sldId="274"/>
            <ac:inkMk id="1096" creationId="{257FA0FC-3F0D-9E42-B076-88EF132CD650}"/>
          </ac:inkMkLst>
        </pc:inkChg>
        <pc:inkChg chg="mod topLvl">
          <ac:chgData name="#TAN YI JIE JOEL#" userId="fa998536-1e98-4016-98cb-2643a32dbc1c" providerId="ADAL" clId="{0A681423-535E-4592-9ABD-DC6D1AB4AE75}" dt="2021-11-08T05:36:12.492" v="6161" actId="1076"/>
          <ac:inkMkLst>
            <pc:docMk/>
            <pc:sldMk cId="226422393" sldId="274"/>
            <ac:inkMk id="1097" creationId="{538F4FB9-8915-6B47-B2CF-11F857665A7B}"/>
          </ac:inkMkLst>
        </pc:inkChg>
        <pc:inkChg chg="mod topLvl">
          <ac:chgData name="#TAN YI JIE JOEL#" userId="fa998536-1e98-4016-98cb-2643a32dbc1c" providerId="ADAL" clId="{0A681423-535E-4592-9ABD-DC6D1AB4AE75}" dt="2021-11-08T05:36:12.492" v="6161" actId="1076"/>
          <ac:inkMkLst>
            <pc:docMk/>
            <pc:sldMk cId="226422393" sldId="274"/>
            <ac:inkMk id="1098" creationId="{7DCC82B8-191F-9745-B833-80F138849413}"/>
          </ac:inkMkLst>
        </pc:inkChg>
        <pc:cxnChg chg="del mod topLvl">
          <ac:chgData name="#TAN YI JIE JOEL#" userId="fa998536-1e98-4016-98cb-2643a32dbc1c" providerId="ADAL" clId="{0A681423-535E-4592-9ABD-DC6D1AB4AE75}" dt="2021-11-08T05:35:12.813" v="6136" actId="478"/>
          <ac:cxnSpMkLst>
            <pc:docMk/>
            <pc:sldMk cId="226422393" sldId="274"/>
            <ac:cxnSpMk id="4" creationId="{1E902DC4-C26C-4598-9F5E-C2E17FFA35A3}"/>
          </ac:cxnSpMkLst>
        </pc:cxnChg>
        <pc:cxnChg chg="del mod topLvl">
          <ac:chgData name="#TAN YI JIE JOEL#" userId="fa998536-1e98-4016-98cb-2643a32dbc1c" providerId="ADAL" clId="{0A681423-535E-4592-9ABD-DC6D1AB4AE75}" dt="2021-11-08T05:35:01.042" v="6132" actId="478"/>
          <ac:cxnSpMkLst>
            <pc:docMk/>
            <pc:sldMk cId="226422393" sldId="274"/>
            <ac:cxnSpMk id="5" creationId="{D65028AA-2030-4E4F-9F35-95998D90F552}"/>
          </ac:cxnSpMkLst>
        </pc:cxnChg>
        <pc:cxnChg chg="del mod topLvl">
          <ac:chgData name="#TAN YI JIE JOEL#" userId="fa998536-1e98-4016-98cb-2643a32dbc1c" providerId="ADAL" clId="{0A681423-535E-4592-9ABD-DC6D1AB4AE75}" dt="2021-11-08T05:35:25.764" v="6149" actId="478"/>
          <ac:cxnSpMkLst>
            <pc:docMk/>
            <pc:sldMk cId="226422393" sldId="274"/>
            <ac:cxnSpMk id="9" creationId="{F6AD6237-FA0A-4F6A-8553-7E6D4957C294}"/>
          </ac:cxnSpMkLst>
        </pc:cxnChg>
        <pc:cxnChg chg="del mod topLvl">
          <ac:chgData name="#TAN YI JIE JOEL#" userId="fa998536-1e98-4016-98cb-2643a32dbc1c" providerId="ADAL" clId="{0A681423-535E-4592-9ABD-DC6D1AB4AE75}" dt="2021-11-08T05:35:10.280" v="6135" actId="478"/>
          <ac:cxnSpMkLst>
            <pc:docMk/>
            <pc:sldMk cId="226422393" sldId="274"/>
            <ac:cxnSpMk id="12" creationId="{2FD504F1-E5A7-409B-B792-6B47EA7EC6CE}"/>
          </ac:cxnSpMkLst>
        </pc:cxnChg>
        <pc:cxnChg chg="del mod topLvl">
          <ac:chgData name="#TAN YI JIE JOEL#" userId="fa998536-1e98-4016-98cb-2643a32dbc1c" providerId="ADAL" clId="{0A681423-535E-4592-9ABD-DC6D1AB4AE75}" dt="2021-11-08T05:35:10.280" v="6135" actId="478"/>
          <ac:cxnSpMkLst>
            <pc:docMk/>
            <pc:sldMk cId="226422393" sldId="274"/>
            <ac:cxnSpMk id="15" creationId="{99A159F1-B999-41DD-82FC-F2DFCF0D4869}"/>
          </ac:cxnSpMkLst>
        </pc:cxnChg>
        <pc:cxnChg chg="del mod topLvl">
          <ac:chgData name="#TAN YI JIE JOEL#" userId="fa998536-1e98-4016-98cb-2643a32dbc1c" providerId="ADAL" clId="{0A681423-535E-4592-9ABD-DC6D1AB4AE75}" dt="2021-11-08T05:35:10.280" v="6135" actId="478"/>
          <ac:cxnSpMkLst>
            <pc:docMk/>
            <pc:sldMk cId="226422393" sldId="274"/>
            <ac:cxnSpMk id="16" creationId="{D1E91BD0-9E97-4BBF-A2F1-CE69F2356F87}"/>
          </ac:cxnSpMkLst>
        </pc:cxnChg>
        <pc:cxnChg chg="del mod topLvl">
          <ac:chgData name="#TAN YI JIE JOEL#" userId="fa998536-1e98-4016-98cb-2643a32dbc1c" providerId="ADAL" clId="{0A681423-535E-4592-9ABD-DC6D1AB4AE75}" dt="2021-11-08T05:35:10.280" v="6135" actId="478"/>
          <ac:cxnSpMkLst>
            <pc:docMk/>
            <pc:sldMk cId="226422393" sldId="274"/>
            <ac:cxnSpMk id="26" creationId="{5DF6C448-FA61-4CF7-805C-E6357B70FAF0}"/>
          </ac:cxnSpMkLst>
        </pc:cxnChg>
        <pc:cxnChg chg="del mod topLvl">
          <ac:chgData name="#TAN YI JIE JOEL#" userId="fa998536-1e98-4016-98cb-2643a32dbc1c" providerId="ADAL" clId="{0A681423-535E-4592-9ABD-DC6D1AB4AE75}" dt="2021-11-08T05:35:13.410" v="6137" actId="478"/>
          <ac:cxnSpMkLst>
            <pc:docMk/>
            <pc:sldMk cId="226422393" sldId="274"/>
            <ac:cxnSpMk id="29" creationId="{40025A17-DB62-4899-B614-F8690883F860}"/>
          </ac:cxnSpMkLst>
        </pc:cxnChg>
        <pc:cxnChg chg="del mod topLvl">
          <ac:chgData name="#TAN YI JIE JOEL#" userId="fa998536-1e98-4016-98cb-2643a32dbc1c" providerId="ADAL" clId="{0A681423-535E-4592-9ABD-DC6D1AB4AE75}" dt="2021-11-08T05:35:10.280" v="6135" actId="478"/>
          <ac:cxnSpMkLst>
            <pc:docMk/>
            <pc:sldMk cId="226422393" sldId="274"/>
            <ac:cxnSpMk id="32" creationId="{2D5860A2-E037-46D9-974E-6716D2FB0EDB}"/>
          </ac:cxnSpMkLst>
        </pc:cxnChg>
        <pc:cxnChg chg="del mod topLvl">
          <ac:chgData name="#TAN YI JIE JOEL#" userId="fa998536-1e98-4016-98cb-2643a32dbc1c" providerId="ADAL" clId="{0A681423-535E-4592-9ABD-DC6D1AB4AE75}" dt="2021-11-08T05:35:10.280" v="6135" actId="478"/>
          <ac:cxnSpMkLst>
            <pc:docMk/>
            <pc:sldMk cId="226422393" sldId="274"/>
            <ac:cxnSpMk id="37" creationId="{C615CB21-8589-42A3-9BD3-D3C244915BD7}"/>
          </ac:cxnSpMkLst>
        </pc:cxnChg>
        <pc:cxnChg chg="del">
          <ac:chgData name="#TAN YI JIE JOEL#" userId="fa998536-1e98-4016-98cb-2643a32dbc1c" providerId="ADAL" clId="{0A681423-535E-4592-9ABD-DC6D1AB4AE75}" dt="2021-11-08T05:35:10.280" v="6135" actId="478"/>
          <ac:cxnSpMkLst>
            <pc:docMk/>
            <pc:sldMk cId="226422393" sldId="274"/>
            <ac:cxnSpMk id="125" creationId="{19D3CB3F-33F6-45B9-BDC6-69959099EFAF}"/>
          </ac:cxnSpMkLst>
        </pc:cxnChg>
        <pc:cxnChg chg="del">
          <ac:chgData name="#TAN YI JIE JOEL#" userId="fa998536-1e98-4016-98cb-2643a32dbc1c" providerId="ADAL" clId="{0A681423-535E-4592-9ABD-DC6D1AB4AE75}" dt="2021-11-08T05:35:10.280" v="6135" actId="478"/>
          <ac:cxnSpMkLst>
            <pc:docMk/>
            <pc:sldMk cId="226422393" sldId="274"/>
            <ac:cxnSpMk id="133" creationId="{2AC28B16-9731-4CD5-B18F-095524A3C788}"/>
          </ac:cxnSpMkLst>
        </pc:cxnChg>
      </pc:sldChg>
      <pc:sldChg chg="addSp delSp modSp add mod modAnim">
        <pc:chgData name="#TAN YI JIE JOEL#" userId="fa998536-1e98-4016-98cb-2643a32dbc1c" providerId="ADAL" clId="{0A681423-535E-4592-9ABD-DC6D1AB4AE75}" dt="2021-11-08T15:11:00.861" v="10606" actId="20577"/>
        <pc:sldMkLst>
          <pc:docMk/>
          <pc:sldMk cId="3550697658" sldId="275"/>
        </pc:sldMkLst>
        <pc:spChg chg="del mod">
          <ac:chgData name="#TAN YI JIE JOEL#" userId="fa998536-1e98-4016-98cb-2643a32dbc1c" providerId="ADAL" clId="{0A681423-535E-4592-9ABD-DC6D1AB4AE75}" dt="2021-11-08T12:00:00.849" v="8893" actId="478"/>
          <ac:spMkLst>
            <pc:docMk/>
            <pc:sldMk cId="3550697658" sldId="275"/>
            <ac:spMk id="130" creationId="{597538CE-B1B3-4910-BC2E-92DB5DD0AF67}"/>
          </ac:spMkLst>
        </pc:spChg>
        <pc:spChg chg="del">
          <ac:chgData name="#TAN YI JIE JOEL#" userId="fa998536-1e98-4016-98cb-2643a32dbc1c" providerId="ADAL" clId="{0A681423-535E-4592-9ABD-DC6D1AB4AE75}" dt="2021-11-08T06:12:32.234" v="6626" actId="478"/>
          <ac:spMkLst>
            <pc:docMk/>
            <pc:sldMk cId="3550697658" sldId="275"/>
            <ac:spMk id="235" creationId="{190C4132-90F8-436E-97E7-E127914E97AB}"/>
          </ac:spMkLst>
        </pc:spChg>
        <pc:spChg chg="mod">
          <ac:chgData name="#TAN YI JIE JOEL#" userId="fa998536-1e98-4016-98cb-2643a32dbc1c" providerId="ADAL" clId="{0A681423-535E-4592-9ABD-DC6D1AB4AE75}" dt="2021-11-08T15:11:00.861" v="10606" actId="20577"/>
          <ac:spMkLst>
            <pc:docMk/>
            <pc:sldMk cId="3550697658" sldId="275"/>
            <ac:spMk id="242" creationId="{5A052DFA-EBC8-41DD-8B24-448F7D279AC8}"/>
          </ac:spMkLst>
        </pc:spChg>
        <pc:spChg chg="add mod">
          <ac:chgData name="#TAN YI JIE JOEL#" userId="fa998536-1e98-4016-98cb-2643a32dbc1c" providerId="ADAL" clId="{0A681423-535E-4592-9ABD-DC6D1AB4AE75}" dt="2021-11-08T07:07:02.269" v="7475"/>
          <ac:spMkLst>
            <pc:docMk/>
            <pc:sldMk cId="3550697658" sldId="275"/>
            <ac:spMk id="244" creationId="{C5AE8AE5-6B88-4864-9F60-103E5E561175}"/>
          </ac:spMkLst>
        </pc:spChg>
        <pc:spChg chg="add mod">
          <ac:chgData name="#TAN YI JIE JOEL#" userId="fa998536-1e98-4016-98cb-2643a32dbc1c" providerId="ADAL" clId="{0A681423-535E-4592-9ABD-DC6D1AB4AE75}" dt="2021-11-08T07:07:02.269" v="7475"/>
          <ac:spMkLst>
            <pc:docMk/>
            <pc:sldMk cId="3550697658" sldId="275"/>
            <ac:spMk id="245" creationId="{2DA8A788-B949-44C6-9D88-46F91107D7B2}"/>
          </ac:spMkLst>
        </pc:spChg>
        <pc:spChg chg="add mod">
          <ac:chgData name="#TAN YI JIE JOEL#" userId="fa998536-1e98-4016-98cb-2643a32dbc1c" providerId="ADAL" clId="{0A681423-535E-4592-9ABD-DC6D1AB4AE75}" dt="2021-11-08T07:07:02.269" v="7475"/>
          <ac:spMkLst>
            <pc:docMk/>
            <pc:sldMk cId="3550697658" sldId="275"/>
            <ac:spMk id="246" creationId="{596710CA-D5BD-4EDB-B946-2E712FCEE2B5}"/>
          </ac:spMkLst>
        </pc:spChg>
        <pc:spChg chg="add mod">
          <ac:chgData name="#TAN YI JIE JOEL#" userId="fa998536-1e98-4016-98cb-2643a32dbc1c" providerId="ADAL" clId="{0A681423-535E-4592-9ABD-DC6D1AB4AE75}" dt="2021-11-08T07:07:12.816" v="7476" actId="1076"/>
          <ac:spMkLst>
            <pc:docMk/>
            <pc:sldMk cId="3550697658" sldId="275"/>
            <ac:spMk id="247" creationId="{38A9F943-E6D8-48FF-A7AD-8B61E407427F}"/>
          </ac:spMkLst>
        </pc:spChg>
        <pc:spChg chg="del">
          <ac:chgData name="#TAN YI JIE JOEL#" userId="fa998536-1e98-4016-98cb-2643a32dbc1c" providerId="ADAL" clId="{0A681423-535E-4592-9ABD-DC6D1AB4AE75}" dt="2021-11-08T06:18:12.650" v="6730" actId="478"/>
          <ac:spMkLst>
            <pc:docMk/>
            <pc:sldMk cId="3550697658" sldId="275"/>
            <ac:spMk id="248" creationId="{14C7F75D-C8BD-4E45-8E2C-A7C8A6FB544F}"/>
          </ac:spMkLst>
        </pc:spChg>
        <pc:spChg chg="mod">
          <ac:chgData name="#TAN YI JIE JOEL#" userId="fa998536-1e98-4016-98cb-2643a32dbc1c" providerId="ADAL" clId="{0A681423-535E-4592-9ABD-DC6D1AB4AE75}" dt="2021-11-08T06:12:36.297" v="6627" actId="1076"/>
          <ac:spMkLst>
            <pc:docMk/>
            <pc:sldMk cId="3550697658" sldId="275"/>
            <ac:spMk id="255" creationId="{6FB3ABFE-AC93-4F71-9395-D3ED02422458}"/>
          </ac:spMkLst>
        </pc:spChg>
        <pc:spChg chg="mod">
          <ac:chgData name="#TAN YI JIE JOEL#" userId="fa998536-1e98-4016-98cb-2643a32dbc1c" providerId="ADAL" clId="{0A681423-535E-4592-9ABD-DC6D1AB4AE75}" dt="2021-11-08T06:15:12.073" v="6643" actId="1076"/>
          <ac:spMkLst>
            <pc:docMk/>
            <pc:sldMk cId="3550697658" sldId="275"/>
            <ac:spMk id="269" creationId="{92092EFE-6FE6-4B63-85EC-8FBC295C1552}"/>
          </ac:spMkLst>
        </pc:spChg>
        <pc:spChg chg="mod">
          <ac:chgData name="#TAN YI JIE JOEL#" userId="fa998536-1e98-4016-98cb-2643a32dbc1c" providerId="ADAL" clId="{0A681423-535E-4592-9ABD-DC6D1AB4AE75}" dt="2021-11-08T06:15:16.777" v="6644" actId="1076"/>
          <ac:spMkLst>
            <pc:docMk/>
            <pc:sldMk cId="3550697658" sldId="275"/>
            <ac:spMk id="270" creationId="{7437FCD0-ABFE-4BDC-B671-B3539DFDFC1C}"/>
          </ac:spMkLst>
        </pc:spChg>
        <pc:spChg chg="add mod">
          <ac:chgData name="#TAN YI JIE JOEL#" userId="fa998536-1e98-4016-98cb-2643a32dbc1c" providerId="ADAL" clId="{0A681423-535E-4592-9ABD-DC6D1AB4AE75}" dt="2021-11-08T14:27:52.493" v="10472" actId="1076"/>
          <ac:spMkLst>
            <pc:docMk/>
            <pc:sldMk cId="3550697658" sldId="275"/>
            <ac:spMk id="277" creationId="{B8955C64-7C11-4C03-9AD7-83D2D5B2E556}"/>
          </ac:spMkLst>
        </pc:spChg>
        <pc:spChg chg="mod">
          <ac:chgData name="#TAN YI JIE JOEL#" userId="fa998536-1e98-4016-98cb-2643a32dbc1c" providerId="ADAL" clId="{0A681423-535E-4592-9ABD-DC6D1AB4AE75}" dt="2021-11-08T12:00:01.597" v="8894"/>
          <ac:spMkLst>
            <pc:docMk/>
            <pc:sldMk cId="3550697658" sldId="275"/>
            <ac:spMk id="279" creationId="{E3CD93B0-D00A-4E46-B737-C1DA606C8656}"/>
          </ac:spMkLst>
        </pc:spChg>
        <pc:grpChg chg="mod">
          <ac:chgData name="#TAN YI JIE JOEL#" userId="fa998536-1e98-4016-98cb-2643a32dbc1c" providerId="ADAL" clId="{0A681423-535E-4592-9ABD-DC6D1AB4AE75}" dt="2021-11-08T06:15:12.073" v="6643" actId="1076"/>
          <ac:grpSpMkLst>
            <pc:docMk/>
            <pc:sldMk cId="3550697658" sldId="275"/>
            <ac:grpSpMk id="35" creationId="{D59326DB-A080-4787-BD52-1350076065E9}"/>
          </ac:grpSpMkLst>
        </pc:grpChg>
        <pc:grpChg chg="mod">
          <ac:chgData name="#TAN YI JIE JOEL#" userId="fa998536-1e98-4016-98cb-2643a32dbc1c" providerId="ADAL" clId="{0A681423-535E-4592-9ABD-DC6D1AB4AE75}" dt="2021-11-08T06:15:16.777" v="6644" actId="1076"/>
          <ac:grpSpMkLst>
            <pc:docMk/>
            <pc:sldMk cId="3550697658" sldId="275"/>
            <ac:grpSpMk id="38" creationId="{EFB12705-88AF-4963-B1CA-B8BA6B264149}"/>
          </ac:grpSpMkLst>
        </pc:grpChg>
        <pc:grpChg chg="add mod">
          <ac:chgData name="#TAN YI JIE JOEL#" userId="fa998536-1e98-4016-98cb-2643a32dbc1c" providerId="ADAL" clId="{0A681423-535E-4592-9ABD-DC6D1AB4AE75}" dt="2021-11-08T12:00:01.597" v="8894"/>
          <ac:grpSpMkLst>
            <pc:docMk/>
            <pc:sldMk cId="3550697658" sldId="275"/>
            <ac:grpSpMk id="278" creationId="{3133EBF8-4DFF-4125-BD39-20151FC37058}"/>
          </ac:grpSpMkLst>
        </pc:grpChg>
        <pc:picChg chg="del">
          <ac:chgData name="#TAN YI JIE JOEL#" userId="fa998536-1e98-4016-98cb-2643a32dbc1c" providerId="ADAL" clId="{0A681423-535E-4592-9ABD-DC6D1AB4AE75}" dt="2021-11-08T11:59:59.769" v="8892" actId="478"/>
          <ac:picMkLst>
            <pc:docMk/>
            <pc:sldMk cId="3550697658" sldId="275"/>
            <ac:picMk id="22" creationId="{777B0B19-F0AC-4852-9CCD-E2484D8713D2}"/>
          </ac:picMkLst>
        </pc:picChg>
        <pc:picChg chg="mod">
          <ac:chgData name="#TAN YI JIE JOEL#" userId="fa998536-1e98-4016-98cb-2643a32dbc1c" providerId="ADAL" clId="{0A681423-535E-4592-9ABD-DC6D1AB4AE75}" dt="2021-11-08T06:15:16.777" v="6644" actId="1076"/>
          <ac:picMkLst>
            <pc:docMk/>
            <pc:sldMk cId="3550697658" sldId="275"/>
            <ac:picMk id="267" creationId="{57AA5F7E-63A2-4954-8D1C-8A9B258553FD}"/>
          </ac:picMkLst>
        </pc:picChg>
        <pc:picChg chg="mod">
          <ac:chgData name="#TAN YI JIE JOEL#" userId="fa998536-1e98-4016-98cb-2643a32dbc1c" providerId="ADAL" clId="{0A681423-535E-4592-9ABD-DC6D1AB4AE75}" dt="2021-11-08T06:15:12.073" v="6643" actId="1076"/>
          <ac:picMkLst>
            <pc:docMk/>
            <pc:sldMk cId="3550697658" sldId="275"/>
            <ac:picMk id="268" creationId="{474D9921-A057-4894-8B63-C1CBF3FD3813}"/>
          </ac:picMkLst>
        </pc:picChg>
        <pc:picChg chg="mod">
          <ac:chgData name="#TAN YI JIE JOEL#" userId="fa998536-1e98-4016-98cb-2643a32dbc1c" providerId="ADAL" clId="{0A681423-535E-4592-9ABD-DC6D1AB4AE75}" dt="2021-11-08T06:15:16.777" v="6644" actId="1076"/>
          <ac:picMkLst>
            <pc:docMk/>
            <pc:sldMk cId="3550697658" sldId="275"/>
            <ac:picMk id="275" creationId="{32B1FC33-78E0-450A-A4DF-CE1BE91731E9}"/>
          </ac:picMkLst>
        </pc:picChg>
        <pc:picChg chg="mod">
          <ac:chgData name="#TAN YI JIE JOEL#" userId="fa998536-1e98-4016-98cb-2643a32dbc1c" providerId="ADAL" clId="{0A681423-535E-4592-9ABD-DC6D1AB4AE75}" dt="2021-11-08T06:15:12.073" v="6643" actId="1076"/>
          <ac:picMkLst>
            <pc:docMk/>
            <pc:sldMk cId="3550697658" sldId="275"/>
            <ac:picMk id="276" creationId="{14528348-60C9-4A7E-9192-1D4DE6787059}"/>
          </ac:picMkLst>
        </pc:picChg>
        <pc:picChg chg="mod">
          <ac:chgData name="#TAN YI JIE JOEL#" userId="fa998536-1e98-4016-98cb-2643a32dbc1c" providerId="ADAL" clId="{0A681423-535E-4592-9ABD-DC6D1AB4AE75}" dt="2021-11-08T12:00:01.597" v="8894"/>
          <ac:picMkLst>
            <pc:docMk/>
            <pc:sldMk cId="3550697658" sldId="275"/>
            <ac:picMk id="280" creationId="{EDE2DEFA-18D2-42E9-ACCB-FD3B1F85F0E5}"/>
          </ac:picMkLst>
        </pc:picChg>
      </pc:sldChg>
      <pc:sldChg chg="add del">
        <pc:chgData name="#TAN YI JIE JOEL#" userId="fa998536-1e98-4016-98cb-2643a32dbc1c" providerId="ADAL" clId="{0A681423-535E-4592-9ABD-DC6D1AB4AE75}" dt="2021-11-08T06:10:21.638" v="6471"/>
        <pc:sldMkLst>
          <pc:docMk/>
          <pc:sldMk cId="3879282561" sldId="275"/>
        </pc:sldMkLst>
      </pc:sldChg>
      <pc:sldChg chg="addSp delSp modSp add mod modAnim">
        <pc:chgData name="#TAN YI JIE JOEL#" userId="fa998536-1e98-4016-98cb-2643a32dbc1c" providerId="ADAL" clId="{0A681423-535E-4592-9ABD-DC6D1AB4AE75}" dt="2021-11-08T15:09:34.606" v="10599" actId="20577"/>
        <pc:sldMkLst>
          <pc:docMk/>
          <pc:sldMk cId="997586079" sldId="276"/>
        </pc:sldMkLst>
        <pc:spChg chg="del">
          <ac:chgData name="#TAN YI JIE JOEL#" userId="fa998536-1e98-4016-98cb-2643a32dbc1c" providerId="ADAL" clId="{0A681423-535E-4592-9ABD-DC6D1AB4AE75}" dt="2021-11-08T12:00:06.258" v="8895" actId="478"/>
          <ac:spMkLst>
            <pc:docMk/>
            <pc:sldMk cId="997586079" sldId="276"/>
            <ac:spMk id="130" creationId="{597538CE-B1B3-4910-BC2E-92DB5DD0AF67}"/>
          </ac:spMkLst>
        </pc:spChg>
        <pc:spChg chg="mod">
          <ac:chgData name="#TAN YI JIE JOEL#" userId="fa998536-1e98-4016-98cb-2643a32dbc1c" providerId="ADAL" clId="{0A681423-535E-4592-9ABD-DC6D1AB4AE75}" dt="2021-11-08T15:09:34.606" v="10599" actId="20577"/>
          <ac:spMkLst>
            <pc:docMk/>
            <pc:sldMk cId="997586079" sldId="276"/>
            <ac:spMk id="242" creationId="{5A052DFA-EBC8-41DD-8B24-448F7D279AC8}"/>
          </ac:spMkLst>
        </pc:spChg>
        <pc:spChg chg="mod">
          <ac:chgData name="#TAN YI JIE JOEL#" userId="fa998536-1e98-4016-98cb-2643a32dbc1c" providerId="ADAL" clId="{0A681423-535E-4592-9ABD-DC6D1AB4AE75}" dt="2021-11-08T06:15:31.742" v="6647"/>
          <ac:spMkLst>
            <pc:docMk/>
            <pc:sldMk cId="997586079" sldId="276"/>
            <ac:spMk id="245" creationId="{FECEE3A0-CBC1-40BB-B3FE-6081C639BF99}"/>
          </ac:spMkLst>
        </pc:spChg>
        <pc:spChg chg="del">
          <ac:chgData name="#TAN YI JIE JOEL#" userId="fa998536-1e98-4016-98cb-2643a32dbc1c" providerId="ADAL" clId="{0A681423-535E-4592-9ABD-DC6D1AB4AE75}" dt="2021-11-08T06:18:15.434" v="6731" actId="478"/>
          <ac:spMkLst>
            <pc:docMk/>
            <pc:sldMk cId="997586079" sldId="276"/>
            <ac:spMk id="248" creationId="{14C7F75D-C8BD-4E45-8E2C-A7C8A6FB544F}"/>
          </ac:spMkLst>
        </pc:spChg>
        <pc:spChg chg="mod">
          <ac:chgData name="#TAN YI JIE JOEL#" userId="fa998536-1e98-4016-98cb-2643a32dbc1c" providerId="ADAL" clId="{0A681423-535E-4592-9ABD-DC6D1AB4AE75}" dt="2021-11-08T06:15:31.742" v="6647"/>
          <ac:spMkLst>
            <pc:docMk/>
            <pc:sldMk cId="997586079" sldId="276"/>
            <ac:spMk id="278" creationId="{395E7DEF-555A-4D43-B84F-999D54F6894C}"/>
          </ac:spMkLst>
        </pc:spChg>
        <pc:spChg chg="add mod">
          <ac:chgData name="#TAN YI JIE JOEL#" userId="fa998536-1e98-4016-98cb-2643a32dbc1c" providerId="ADAL" clId="{0A681423-535E-4592-9ABD-DC6D1AB4AE75}" dt="2021-11-08T07:07:33.501" v="7478"/>
          <ac:spMkLst>
            <pc:docMk/>
            <pc:sldMk cId="997586079" sldId="276"/>
            <ac:spMk id="280" creationId="{2A7385A3-9E9D-4872-9C33-23008680D86D}"/>
          </ac:spMkLst>
        </pc:spChg>
        <pc:spChg chg="add mod">
          <ac:chgData name="#TAN YI JIE JOEL#" userId="fa998536-1e98-4016-98cb-2643a32dbc1c" providerId="ADAL" clId="{0A681423-535E-4592-9ABD-DC6D1AB4AE75}" dt="2021-11-08T07:07:33.501" v="7478"/>
          <ac:spMkLst>
            <pc:docMk/>
            <pc:sldMk cId="997586079" sldId="276"/>
            <ac:spMk id="281" creationId="{27855CEE-23CC-45B4-B131-EBF349102C1C}"/>
          </ac:spMkLst>
        </pc:spChg>
        <pc:spChg chg="add mod">
          <ac:chgData name="#TAN YI JIE JOEL#" userId="fa998536-1e98-4016-98cb-2643a32dbc1c" providerId="ADAL" clId="{0A681423-535E-4592-9ABD-DC6D1AB4AE75}" dt="2021-11-08T07:07:33.501" v="7478"/>
          <ac:spMkLst>
            <pc:docMk/>
            <pc:sldMk cId="997586079" sldId="276"/>
            <ac:spMk id="282" creationId="{1ACF0340-03FB-43A6-AB62-6BD3A0E2E575}"/>
          </ac:spMkLst>
        </pc:spChg>
        <pc:spChg chg="add mod">
          <ac:chgData name="#TAN YI JIE JOEL#" userId="fa998536-1e98-4016-98cb-2643a32dbc1c" providerId="ADAL" clId="{0A681423-535E-4592-9ABD-DC6D1AB4AE75}" dt="2021-11-08T07:07:41.361" v="7479" actId="1076"/>
          <ac:spMkLst>
            <pc:docMk/>
            <pc:sldMk cId="997586079" sldId="276"/>
            <ac:spMk id="283" creationId="{6587B48C-EC3E-4DED-900B-40888061D6E6}"/>
          </ac:spMkLst>
        </pc:spChg>
        <pc:spChg chg="add mod">
          <ac:chgData name="#TAN YI JIE JOEL#" userId="fa998536-1e98-4016-98cb-2643a32dbc1c" providerId="ADAL" clId="{0A681423-535E-4592-9ABD-DC6D1AB4AE75}" dt="2021-11-08T14:27:56.214" v="10473" actId="1076"/>
          <ac:spMkLst>
            <pc:docMk/>
            <pc:sldMk cId="997586079" sldId="276"/>
            <ac:spMk id="284" creationId="{F3BAA531-A6C3-442C-9532-E74EF2E9A274}"/>
          </ac:spMkLst>
        </pc:spChg>
        <pc:spChg chg="mod">
          <ac:chgData name="#TAN YI JIE JOEL#" userId="fa998536-1e98-4016-98cb-2643a32dbc1c" providerId="ADAL" clId="{0A681423-535E-4592-9ABD-DC6D1AB4AE75}" dt="2021-11-08T12:00:07.661" v="8897"/>
          <ac:spMkLst>
            <pc:docMk/>
            <pc:sldMk cId="997586079" sldId="276"/>
            <ac:spMk id="286" creationId="{31BE640A-87DA-4B7C-919B-9CF41780A564}"/>
          </ac:spMkLst>
        </pc:spChg>
        <pc:grpChg chg="del">
          <ac:chgData name="#TAN YI JIE JOEL#" userId="fa998536-1e98-4016-98cb-2643a32dbc1c" providerId="ADAL" clId="{0A681423-535E-4592-9ABD-DC6D1AB4AE75}" dt="2021-11-08T06:15:25.169" v="6645" actId="478"/>
          <ac:grpSpMkLst>
            <pc:docMk/>
            <pc:sldMk cId="997586079" sldId="276"/>
            <ac:grpSpMk id="35" creationId="{D59326DB-A080-4787-BD52-1350076065E9}"/>
          </ac:grpSpMkLst>
        </pc:grpChg>
        <pc:grpChg chg="del">
          <ac:chgData name="#TAN YI JIE JOEL#" userId="fa998536-1e98-4016-98cb-2643a32dbc1c" providerId="ADAL" clId="{0A681423-535E-4592-9ABD-DC6D1AB4AE75}" dt="2021-11-08T06:15:26.529" v="6646" actId="478"/>
          <ac:grpSpMkLst>
            <pc:docMk/>
            <pc:sldMk cId="997586079" sldId="276"/>
            <ac:grpSpMk id="38" creationId="{EFB12705-88AF-4963-B1CA-B8BA6B264149}"/>
          </ac:grpSpMkLst>
        </pc:grpChg>
        <pc:grpChg chg="add mod">
          <ac:chgData name="#TAN YI JIE JOEL#" userId="fa998536-1e98-4016-98cb-2643a32dbc1c" providerId="ADAL" clId="{0A681423-535E-4592-9ABD-DC6D1AB4AE75}" dt="2021-11-08T06:15:31.742" v="6647"/>
          <ac:grpSpMkLst>
            <pc:docMk/>
            <pc:sldMk cId="997586079" sldId="276"/>
            <ac:grpSpMk id="235" creationId="{D2C47649-F599-4D05-A78C-39410D5B5372}"/>
          </ac:grpSpMkLst>
        </pc:grpChg>
        <pc:grpChg chg="add mod">
          <ac:chgData name="#TAN YI JIE JOEL#" userId="fa998536-1e98-4016-98cb-2643a32dbc1c" providerId="ADAL" clId="{0A681423-535E-4592-9ABD-DC6D1AB4AE75}" dt="2021-11-08T06:15:31.742" v="6647"/>
          <ac:grpSpMkLst>
            <pc:docMk/>
            <pc:sldMk cId="997586079" sldId="276"/>
            <ac:grpSpMk id="247" creationId="{3EC4D7BE-18CA-4222-9542-DBA72D8F9E03}"/>
          </ac:grpSpMkLst>
        </pc:grpChg>
        <pc:grpChg chg="add mod">
          <ac:chgData name="#TAN YI JIE JOEL#" userId="fa998536-1e98-4016-98cb-2643a32dbc1c" providerId="ADAL" clId="{0A681423-535E-4592-9ABD-DC6D1AB4AE75}" dt="2021-11-08T12:00:07.661" v="8897"/>
          <ac:grpSpMkLst>
            <pc:docMk/>
            <pc:sldMk cId="997586079" sldId="276"/>
            <ac:grpSpMk id="285" creationId="{F63F9300-EC95-4F16-A6DD-92E48EE1D9B2}"/>
          </ac:grpSpMkLst>
        </pc:grpChg>
        <pc:picChg chg="del">
          <ac:chgData name="#TAN YI JIE JOEL#" userId="fa998536-1e98-4016-98cb-2643a32dbc1c" providerId="ADAL" clId="{0A681423-535E-4592-9ABD-DC6D1AB4AE75}" dt="2021-11-08T12:00:06.834" v="8896" actId="478"/>
          <ac:picMkLst>
            <pc:docMk/>
            <pc:sldMk cId="997586079" sldId="276"/>
            <ac:picMk id="22" creationId="{777B0B19-F0AC-4852-9CCD-E2484D8713D2}"/>
          </ac:picMkLst>
        </pc:picChg>
        <pc:picChg chg="mod">
          <ac:chgData name="#TAN YI JIE JOEL#" userId="fa998536-1e98-4016-98cb-2643a32dbc1c" providerId="ADAL" clId="{0A681423-535E-4592-9ABD-DC6D1AB4AE75}" dt="2021-11-08T06:15:31.742" v="6647"/>
          <ac:picMkLst>
            <pc:docMk/>
            <pc:sldMk cId="997586079" sldId="276"/>
            <ac:picMk id="244" creationId="{7BAFAD16-BA52-4D6A-AD0B-931746919182}"/>
          </ac:picMkLst>
        </pc:picChg>
        <pc:picChg chg="mod">
          <ac:chgData name="#TAN YI JIE JOEL#" userId="fa998536-1e98-4016-98cb-2643a32dbc1c" providerId="ADAL" clId="{0A681423-535E-4592-9ABD-DC6D1AB4AE75}" dt="2021-11-08T06:15:31.742" v="6647"/>
          <ac:picMkLst>
            <pc:docMk/>
            <pc:sldMk cId="997586079" sldId="276"/>
            <ac:picMk id="246" creationId="{4F9A4220-1712-42CC-8CF8-B98E975829AB}"/>
          </ac:picMkLst>
        </pc:picChg>
        <pc:picChg chg="mod">
          <ac:chgData name="#TAN YI JIE JOEL#" userId="fa998536-1e98-4016-98cb-2643a32dbc1c" providerId="ADAL" clId="{0A681423-535E-4592-9ABD-DC6D1AB4AE75}" dt="2021-11-08T06:15:31.742" v="6647"/>
          <ac:picMkLst>
            <pc:docMk/>
            <pc:sldMk cId="997586079" sldId="276"/>
            <ac:picMk id="277" creationId="{2C62E782-8023-41E9-992D-CE340DF788BB}"/>
          </ac:picMkLst>
        </pc:picChg>
        <pc:picChg chg="mod">
          <ac:chgData name="#TAN YI JIE JOEL#" userId="fa998536-1e98-4016-98cb-2643a32dbc1c" providerId="ADAL" clId="{0A681423-535E-4592-9ABD-DC6D1AB4AE75}" dt="2021-11-08T06:15:31.742" v="6647"/>
          <ac:picMkLst>
            <pc:docMk/>
            <pc:sldMk cId="997586079" sldId="276"/>
            <ac:picMk id="279" creationId="{7D3254BF-DC0A-472D-B1A6-98F088F6949C}"/>
          </ac:picMkLst>
        </pc:picChg>
        <pc:picChg chg="mod">
          <ac:chgData name="#TAN YI JIE JOEL#" userId="fa998536-1e98-4016-98cb-2643a32dbc1c" providerId="ADAL" clId="{0A681423-535E-4592-9ABD-DC6D1AB4AE75}" dt="2021-11-08T12:00:07.661" v="8897"/>
          <ac:picMkLst>
            <pc:docMk/>
            <pc:sldMk cId="997586079" sldId="276"/>
            <ac:picMk id="287" creationId="{F399A3AB-6027-4BE0-B6A7-D436C9E6BFAD}"/>
          </ac:picMkLst>
        </pc:picChg>
      </pc:sldChg>
      <pc:sldChg chg="addSp delSp modSp add mod delAnim modAnim">
        <pc:chgData name="#TAN YI JIE JOEL#" userId="fa998536-1e98-4016-98cb-2643a32dbc1c" providerId="ADAL" clId="{0A681423-535E-4592-9ABD-DC6D1AB4AE75}" dt="2021-11-08T15:11:56.802" v="10614"/>
        <pc:sldMkLst>
          <pc:docMk/>
          <pc:sldMk cId="3556139914" sldId="277"/>
        </pc:sldMkLst>
        <pc:spChg chg="mod topLvl">
          <ac:chgData name="#TAN YI JIE JOEL#" userId="fa998536-1e98-4016-98cb-2643a32dbc1c" providerId="ADAL" clId="{0A681423-535E-4592-9ABD-DC6D1AB4AE75}" dt="2021-11-08T07:12:06.572" v="7585" actId="165"/>
          <ac:spMkLst>
            <pc:docMk/>
            <pc:sldMk cId="3556139914" sldId="277"/>
            <ac:spMk id="2" creationId="{9DCD0A01-61EA-48D6-A798-1F485454EA3A}"/>
          </ac:spMkLst>
        </pc:spChg>
        <pc:spChg chg="add mod">
          <ac:chgData name="#TAN YI JIE JOEL#" userId="fa998536-1e98-4016-98cb-2643a32dbc1c" providerId="ADAL" clId="{0A681423-535E-4592-9ABD-DC6D1AB4AE75}" dt="2021-11-08T06:56:49.297" v="7380" actId="1076"/>
          <ac:spMkLst>
            <pc:docMk/>
            <pc:sldMk cId="3556139914" sldId="277"/>
            <ac:spMk id="11" creationId="{79091682-8BEE-4838-8762-2B363ABF986A}"/>
          </ac:spMkLst>
        </pc:spChg>
        <pc:spChg chg="mod topLvl">
          <ac:chgData name="#TAN YI JIE JOEL#" userId="fa998536-1e98-4016-98cb-2643a32dbc1c" providerId="ADAL" clId="{0A681423-535E-4592-9ABD-DC6D1AB4AE75}" dt="2021-11-08T07:12:02.558" v="7584" actId="165"/>
          <ac:spMkLst>
            <pc:docMk/>
            <pc:sldMk cId="3556139914" sldId="277"/>
            <ac:spMk id="18" creationId="{B64F47F1-0759-4565-9844-6881B0F40AB0}"/>
          </ac:spMkLst>
        </pc:spChg>
        <pc:spChg chg="mod topLvl">
          <ac:chgData name="#TAN YI JIE JOEL#" userId="fa998536-1e98-4016-98cb-2643a32dbc1c" providerId="ADAL" clId="{0A681423-535E-4592-9ABD-DC6D1AB4AE75}" dt="2021-11-08T07:12:02.558" v="7584" actId="165"/>
          <ac:spMkLst>
            <pc:docMk/>
            <pc:sldMk cId="3556139914" sldId="277"/>
            <ac:spMk id="19" creationId="{B8023F72-4F63-47A6-A6F2-59E29D0EEDB5}"/>
          </ac:spMkLst>
        </pc:spChg>
        <pc:spChg chg="mod topLvl">
          <ac:chgData name="#TAN YI JIE JOEL#" userId="fa998536-1e98-4016-98cb-2643a32dbc1c" providerId="ADAL" clId="{0A681423-535E-4592-9ABD-DC6D1AB4AE75}" dt="2021-11-08T07:12:02.558" v="7584" actId="165"/>
          <ac:spMkLst>
            <pc:docMk/>
            <pc:sldMk cId="3556139914" sldId="277"/>
            <ac:spMk id="20" creationId="{167E97C8-A2AA-4538-9880-A5323C590116}"/>
          </ac:spMkLst>
        </pc:spChg>
        <pc:spChg chg="mod topLvl">
          <ac:chgData name="#TAN YI JIE JOEL#" userId="fa998536-1e98-4016-98cb-2643a32dbc1c" providerId="ADAL" clId="{0A681423-535E-4592-9ABD-DC6D1AB4AE75}" dt="2021-11-08T07:12:02.558" v="7584" actId="165"/>
          <ac:spMkLst>
            <pc:docMk/>
            <pc:sldMk cId="3556139914" sldId="277"/>
            <ac:spMk id="27" creationId="{6BF66F54-60FE-4731-884E-CF04459B514C}"/>
          </ac:spMkLst>
        </pc:spChg>
        <pc:spChg chg="mod topLvl">
          <ac:chgData name="#TAN YI JIE JOEL#" userId="fa998536-1e98-4016-98cb-2643a32dbc1c" providerId="ADAL" clId="{0A681423-535E-4592-9ABD-DC6D1AB4AE75}" dt="2021-11-08T07:12:06.572" v="7585" actId="165"/>
          <ac:spMkLst>
            <pc:docMk/>
            <pc:sldMk cId="3556139914" sldId="277"/>
            <ac:spMk id="33" creationId="{193D68B7-0D10-40FC-B624-4CAF81FE60BD}"/>
          </ac:spMkLst>
        </pc:spChg>
        <pc:spChg chg="mod topLvl">
          <ac:chgData name="#TAN YI JIE JOEL#" userId="fa998536-1e98-4016-98cb-2643a32dbc1c" providerId="ADAL" clId="{0A681423-535E-4592-9ABD-DC6D1AB4AE75}" dt="2021-11-08T07:12:06.572" v="7585" actId="165"/>
          <ac:spMkLst>
            <pc:docMk/>
            <pc:sldMk cId="3556139914" sldId="277"/>
            <ac:spMk id="34" creationId="{6D0BD0A8-B6DA-41A3-8A6C-63B3CBBFC18B}"/>
          </ac:spMkLst>
        </pc:spChg>
        <pc:spChg chg="mod topLvl">
          <ac:chgData name="#TAN YI JIE JOEL#" userId="fa998536-1e98-4016-98cb-2643a32dbc1c" providerId="ADAL" clId="{0A681423-535E-4592-9ABD-DC6D1AB4AE75}" dt="2021-11-08T07:12:06.572" v="7585" actId="165"/>
          <ac:spMkLst>
            <pc:docMk/>
            <pc:sldMk cId="3556139914" sldId="277"/>
            <ac:spMk id="36" creationId="{A9234F17-4297-4A1F-8586-B8DF487E81C0}"/>
          </ac:spMkLst>
        </pc:spChg>
        <pc:spChg chg="mod topLvl">
          <ac:chgData name="#TAN YI JIE JOEL#" userId="fa998536-1e98-4016-98cb-2643a32dbc1c" providerId="ADAL" clId="{0A681423-535E-4592-9ABD-DC6D1AB4AE75}" dt="2021-11-08T07:12:06.572" v="7585" actId="165"/>
          <ac:spMkLst>
            <pc:docMk/>
            <pc:sldMk cId="3556139914" sldId="277"/>
            <ac:spMk id="55" creationId="{AC9DF3C0-BD85-4406-BDEC-F1AD36D9C373}"/>
          </ac:spMkLst>
        </pc:spChg>
        <pc:spChg chg="mod topLvl">
          <ac:chgData name="#TAN YI JIE JOEL#" userId="fa998536-1e98-4016-98cb-2643a32dbc1c" providerId="ADAL" clId="{0A681423-535E-4592-9ABD-DC6D1AB4AE75}" dt="2021-11-08T07:12:02.558" v="7584" actId="165"/>
          <ac:spMkLst>
            <pc:docMk/>
            <pc:sldMk cId="3556139914" sldId="277"/>
            <ac:spMk id="57" creationId="{C15E7D2C-4F0D-4761-B229-F9239DE1F6EA}"/>
          </ac:spMkLst>
        </pc:spChg>
        <pc:spChg chg="mod topLvl">
          <ac:chgData name="#TAN YI JIE JOEL#" userId="fa998536-1e98-4016-98cb-2643a32dbc1c" providerId="ADAL" clId="{0A681423-535E-4592-9ABD-DC6D1AB4AE75}" dt="2021-11-08T07:12:02.558" v="7584" actId="165"/>
          <ac:spMkLst>
            <pc:docMk/>
            <pc:sldMk cId="3556139914" sldId="277"/>
            <ac:spMk id="59" creationId="{99EF3C3E-0AAA-4856-B517-D7BCE38F0F61}"/>
          </ac:spMkLst>
        </pc:spChg>
        <pc:spChg chg="mod topLvl">
          <ac:chgData name="#TAN YI JIE JOEL#" userId="fa998536-1e98-4016-98cb-2643a32dbc1c" providerId="ADAL" clId="{0A681423-535E-4592-9ABD-DC6D1AB4AE75}" dt="2021-11-08T07:12:06.572" v="7585" actId="165"/>
          <ac:spMkLst>
            <pc:docMk/>
            <pc:sldMk cId="3556139914" sldId="277"/>
            <ac:spMk id="61" creationId="{A0F69443-7110-4005-B22D-0250D50DDA65}"/>
          </ac:spMkLst>
        </pc:spChg>
        <pc:spChg chg="mod topLvl">
          <ac:chgData name="#TAN YI JIE JOEL#" userId="fa998536-1e98-4016-98cb-2643a32dbc1c" providerId="ADAL" clId="{0A681423-535E-4592-9ABD-DC6D1AB4AE75}" dt="2021-11-08T07:12:06.572" v="7585" actId="165"/>
          <ac:spMkLst>
            <pc:docMk/>
            <pc:sldMk cId="3556139914" sldId="277"/>
            <ac:spMk id="62" creationId="{95520B87-923A-4B79-83DB-2E0D8E240271}"/>
          </ac:spMkLst>
        </pc:spChg>
        <pc:spChg chg="mod topLvl">
          <ac:chgData name="#TAN YI JIE JOEL#" userId="fa998536-1e98-4016-98cb-2643a32dbc1c" providerId="ADAL" clId="{0A681423-535E-4592-9ABD-DC6D1AB4AE75}" dt="2021-11-08T07:12:06.572" v="7585" actId="165"/>
          <ac:spMkLst>
            <pc:docMk/>
            <pc:sldMk cId="3556139914" sldId="277"/>
            <ac:spMk id="65" creationId="{D28B3EEC-7DB7-4542-B438-C56C9D11295A}"/>
          </ac:spMkLst>
        </pc:spChg>
        <pc:spChg chg="mod topLvl">
          <ac:chgData name="#TAN YI JIE JOEL#" userId="fa998536-1e98-4016-98cb-2643a32dbc1c" providerId="ADAL" clId="{0A681423-535E-4592-9ABD-DC6D1AB4AE75}" dt="2021-11-08T07:12:06.572" v="7585" actId="165"/>
          <ac:spMkLst>
            <pc:docMk/>
            <pc:sldMk cId="3556139914" sldId="277"/>
            <ac:spMk id="66" creationId="{464FFFF2-62CC-4359-B4E6-78CC7211AE92}"/>
          </ac:spMkLst>
        </pc:spChg>
        <pc:spChg chg="mod topLvl">
          <ac:chgData name="#TAN YI JIE JOEL#" userId="fa998536-1e98-4016-98cb-2643a32dbc1c" providerId="ADAL" clId="{0A681423-535E-4592-9ABD-DC6D1AB4AE75}" dt="2021-11-08T07:12:02.558" v="7584" actId="165"/>
          <ac:spMkLst>
            <pc:docMk/>
            <pc:sldMk cId="3556139914" sldId="277"/>
            <ac:spMk id="69" creationId="{85FB5FB8-B283-4125-A3E6-6C32CD107FD9}"/>
          </ac:spMkLst>
        </pc:spChg>
        <pc:spChg chg="mod topLvl">
          <ac:chgData name="#TAN YI JIE JOEL#" userId="fa998536-1e98-4016-98cb-2643a32dbc1c" providerId="ADAL" clId="{0A681423-535E-4592-9ABD-DC6D1AB4AE75}" dt="2021-11-08T07:12:06.572" v="7585" actId="165"/>
          <ac:spMkLst>
            <pc:docMk/>
            <pc:sldMk cId="3556139914" sldId="277"/>
            <ac:spMk id="74" creationId="{7843C086-CB3A-4FD5-8E88-277864E277D3}"/>
          </ac:spMkLst>
        </pc:spChg>
        <pc:spChg chg="mod topLvl">
          <ac:chgData name="#TAN YI JIE JOEL#" userId="fa998536-1e98-4016-98cb-2643a32dbc1c" providerId="ADAL" clId="{0A681423-535E-4592-9ABD-DC6D1AB4AE75}" dt="2021-11-08T07:12:06.572" v="7585" actId="165"/>
          <ac:spMkLst>
            <pc:docMk/>
            <pc:sldMk cId="3556139914" sldId="277"/>
            <ac:spMk id="75" creationId="{62EA21F0-3CE0-4F76-BE4B-96146620D1BF}"/>
          </ac:spMkLst>
        </pc:spChg>
        <pc:spChg chg="mod">
          <ac:chgData name="#TAN YI JIE JOEL#" userId="fa998536-1e98-4016-98cb-2643a32dbc1c" providerId="ADAL" clId="{0A681423-535E-4592-9ABD-DC6D1AB4AE75}" dt="2021-11-08T07:12:02.558" v="7584" actId="165"/>
          <ac:spMkLst>
            <pc:docMk/>
            <pc:sldMk cId="3556139914" sldId="277"/>
            <ac:spMk id="85" creationId="{2652B819-4910-4C42-BD3C-809AEE8B6C11}"/>
          </ac:spMkLst>
        </pc:spChg>
        <pc:spChg chg="mod topLvl">
          <ac:chgData name="#TAN YI JIE JOEL#" userId="fa998536-1e98-4016-98cb-2643a32dbc1c" providerId="ADAL" clId="{0A681423-535E-4592-9ABD-DC6D1AB4AE75}" dt="2021-11-08T07:12:02.558" v="7584" actId="165"/>
          <ac:spMkLst>
            <pc:docMk/>
            <pc:sldMk cId="3556139914" sldId="277"/>
            <ac:spMk id="88" creationId="{CD21379D-8E4C-4819-9882-A63F35FFD335}"/>
          </ac:spMkLst>
        </pc:spChg>
        <pc:spChg chg="mod topLvl">
          <ac:chgData name="#TAN YI JIE JOEL#" userId="fa998536-1e98-4016-98cb-2643a32dbc1c" providerId="ADAL" clId="{0A681423-535E-4592-9ABD-DC6D1AB4AE75}" dt="2021-11-08T07:12:02.558" v="7584" actId="165"/>
          <ac:spMkLst>
            <pc:docMk/>
            <pc:sldMk cId="3556139914" sldId="277"/>
            <ac:spMk id="91" creationId="{1EBC77D2-2A72-4605-8262-11BD0A1E4AF9}"/>
          </ac:spMkLst>
        </pc:spChg>
        <pc:spChg chg="mod topLvl">
          <ac:chgData name="#TAN YI JIE JOEL#" userId="fa998536-1e98-4016-98cb-2643a32dbc1c" providerId="ADAL" clId="{0A681423-535E-4592-9ABD-DC6D1AB4AE75}" dt="2021-11-08T07:12:02.558" v="7584" actId="165"/>
          <ac:spMkLst>
            <pc:docMk/>
            <pc:sldMk cId="3556139914" sldId="277"/>
            <ac:spMk id="107" creationId="{50FB1E62-7A6B-4946-8FDD-3465F007E094}"/>
          </ac:spMkLst>
        </pc:spChg>
        <pc:spChg chg="mod topLvl">
          <ac:chgData name="#TAN YI JIE JOEL#" userId="fa998536-1e98-4016-98cb-2643a32dbc1c" providerId="ADAL" clId="{0A681423-535E-4592-9ABD-DC6D1AB4AE75}" dt="2021-11-08T07:12:02.558" v="7584" actId="165"/>
          <ac:spMkLst>
            <pc:docMk/>
            <pc:sldMk cId="3556139914" sldId="277"/>
            <ac:spMk id="110" creationId="{ED9F265A-17A0-4709-8D3C-4F45CF3E3632}"/>
          </ac:spMkLst>
        </pc:spChg>
        <pc:spChg chg="mod topLvl">
          <ac:chgData name="#TAN YI JIE JOEL#" userId="fa998536-1e98-4016-98cb-2643a32dbc1c" providerId="ADAL" clId="{0A681423-535E-4592-9ABD-DC6D1AB4AE75}" dt="2021-11-08T07:12:02.558" v="7584" actId="165"/>
          <ac:spMkLst>
            <pc:docMk/>
            <pc:sldMk cId="3556139914" sldId="277"/>
            <ac:spMk id="199" creationId="{DF438481-18FB-4341-BF6B-D81B47B600EC}"/>
          </ac:spMkLst>
        </pc:spChg>
        <pc:spChg chg="mod topLvl">
          <ac:chgData name="#TAN YI JIE JOEL#" userId="fa998536-1e98-4016-98cb-2643a32dbc1c" providerId="ADAL" clId="{0A681423-535E-4592-9ABD-DC6D1AB4AE75}" dt="2021-11-08T07:12:02.558" v="7584" actId="165"/>
          <ac:spMkLst>
            <pc:docMk/>
            <pc:sldMk cId="3556139914" sldId="277"/>
            <ac:spMk id="216" creationId="{F3C3D8AA-5DC9-4EA3-8B93-2DA86A68AF16}"/>
          </ac:spMkLst>
        </pc:spChg>
        <pc:spChg chg="mod">
          <ac:chgData name="#TAN YI JIE JOEL#" userId="fa998536-1e98-4016-98cb-2643a32dbc1c" providerId="ADAL" clId="{0A681423-535E-4592-9ABD-DC6D1AB4AE75}" dt="2021-11-08T15:09:56.356" v="10604" actId="1076"/>
          <ac:spMkLst>
            <pc:docMk/>
            <pc:sldMk cId="3556139914" sldId="277"/>
            <ac:spMk id="242" creationId="{5A052DFA-EBC8-41DD-8B24-448F7D279AC8}"/>
          </ac:spMkLst>
        </pc:spChg>
        <pc:spChg chg="mod">
          <ac:chgData name="#TAN YI JIE JOEL#" userId="fa998536-1e98-4016-98cb-2643a32dbc1c" providerId="ADAL" clId="{0A681423-535E-4592-9ABD-DC6D1AB4AE75}" dt="2021-11-08T06:47:15.600" v="7136" actId="1076"/>
          <ac:spMkLst>
            <pc:docMk/>
            <pc:sldMk cId="3556139914" sldId="277"/>
            <ac:spMk id="245" creationId="{D09A1C1F-6756-412D-B14D-FADA8A7B728F}"/>
          </ac:spMkLst>
        </pc:spChg>
        <pc:spChg chg="mod">
          <ac:chgData name="#TAN YI JIE JOEL#" userId="fa998536-1e98-4016-98cb-2643a32dbc1c" providerId="ADAL" clId="{0A681423-535E-4592-9ABD-DC6D1AB4AE75}" dt="2021-11-08T06:44:24.937" v="7038" actId="1076"/>
          <ac:spMkLst>
            <pc:docMk/>
            <pc:sldMk cId="3556139914" sldId="277"/>
            <ac:spMk id="263" creationId="{C1E592B7-342D-4A4A-B5E0-0E2C4D2885B8}"/>
          </ac:spMkLst>
        </pc:spChg>
        <pc:spChg chg="mod">
          <ac:chgData name="#TAN YI JIE JOEL#" userId="fa998536-1e98-4016-98cb-2643a32dbc1c" providerId="ADAL" clId="{0A681423-535E-4592-9ABD-DC6D1AB4AE75}" dt="2021-11-08T06:59:07.352" v="7422" actId="1076"/>
          <ac:spMkLst>
            <pc:docMk/>
            <pc:sldMk cId="3556139914" sldId="277"/>
            <ac:spMk id="269" creationId="{92092EFE-6FE6-4B63-85EC-8FBC295C1552}"/>
          </ac:spMkLst>
        </pc:spChg>
        <pc:spChg chg="mod">
          <ac:chgData name="#TAN YI JIE JOEL#" userId="fa998536-1e98-4016-98cb-2643a32dbc1c" providerId="ADAL" clId="{0A681423-535E-4592-9ABD-DC6D1AB4AE75}" dt="2021-11-08T06:59:04.616" v="7421" actId="1076"/>
          <ac:spMkLst>
            <pc:docMk/>
            <pc:sldMk cId="3556139914" sldId="277"/>
            <ac:spMk id="270" creationId="{7437FCD0-ABFE-4BDC-B671-B3539DFDFC1C}"/>
          </ac:spMkLst>
        </pc:spChg>
        <pc:spChg chg="mod">
          <ac:chgData name="#TAN YI JIE JOEL#" userId="fa998536-1e98-4016-98cb-2643a32dbc1c" providerId="ADAL" clId="{0A681423-535E-4592-9ABD-DC6D1AB4AE75}" dt="2021-11-08T06:44:37.993" v="7039" actId="1076"/>
          <ac:spMkLst>
            <pc:docMk/>
            <pc:sldMk cId="3556139914" sldId="277"/>
            <ac:spMk id="271" creationId="{2E4011FA-9233-4915-97D0-54A3B84162AE}"/>
          </ac:spMkLst>
        </pc:spChg>
        <pc:spChg chg="mod">
          <ac:chgData name="#TAN YI JIE JOEL#" userId="fa998536-1e98-4016-98cb-2643a32dbc1c" providerId="ADAL" clId="{0A681423-535E-4592-9ABD-DC6D1AB4AE75}" dt="2021-11-08T06:47:22.168" v="7137" actId="1076"/>
          <ac:spMkLst>
            <pc:docMk/>
            <pc:sldMk cId="3556139914" sldId="277"/>
            <ac:spMk id="277" creationId="{6BA4A715-562B-46F8-BC0F-4F8034403FB8}"/>
          </ac:spMkLst>
        </pc:spChg>
        <pc:spChg chg="add mod">
          <ac:chgData name="#TAN YI JIE JOEL#" userId="fa998536-1e98-4016-98cb-2643a32dbc1c" providerId="ADAL" clId="{0A681423-535E-4592-9ABD-DC6D1AB4AE75}" dt="2021-11-08T06:49:02.481" v="7254" actId="1076"/>
          <ac:spMkLst>
            <pc:docMk/>
            <pc:sldMk cId="3556139914" sldId="277"/>
            <ac:spMk id="279" creationId="{1BE3CB7A-DC19-4C08-9B06-AB170B5C0FBC}"/>
          </ac:spMkLst>
        </pc:spChg>
        <pc:spChg chg="add mod">
          <ac:chgData name="#TAN YI JIE JOEL#" userId="fa998536-1e98-4016-98cb-2643a32dbc1c" providerId="ADAL" clId="{0A681423-535E-4592-9ABD-DC6D1AB4AE75}" dt="2021-11-08T06:49:33.040" v="7259" actId="1076"/>
          <ac:spMkLst>
            <pc:docMk/>
            <pc:sldMk cId="3556139914" sldId="277"/>
            <ac:spMk id="280" creationId="{A5C57CAC-0B8B-46A4-B163-BEA1DFD21105}"/>
          </ac:spMkLst>
        </pc:spChg>
        <pc:spChg chg="add mod">
          <ac:chgData name="#TAN YI JIE JOEL#" userId="fa998536-1e98-4016-98cb-2643a32dbc1c" providerId="ADAL" clId="{0A681423-535E-4592-9ABD-DC6D1AB4AE75}" dt="2021-11-08T06:49:36.865" v="7261" actId="1076"/>
          <ac:spMkLst>
            <pc:docMk/>
            <pc:sldMk cId="3556139914" sldId="277"/>
            <ac:spMk id="281" creationId="{B5D3A6B8-5AD3-4540-AB46-A8D8B1A99FAA}"/>
          </ac:spMkLst>
        </pc:spChg>
        <pc:spChg chg="add mod">
          <ac:chgData name="#TAN YI JIE JOEL#" userId="fa998536-1e98-4016-98cb-2643a32dbc1c" providerId="ADAL" clId="{0A681423-535E-4592-9ABD-DC6D1AB4AE75}" dt="2021-11-08T06:49:39.929" v="7263" actId="1076"/>
          <ac:spMkLst>
            <pc:docMk/>
            <pc:sldMk cId="3556139914" sldId="277"/>
            <ac:spMk id="282" creationId="{3D89312E-169A-42EC-A3B1-3AEA4FB27AB5}"/>
          </ac:spMkLst>
        </pc:spChg>
        <pc:spChg chg="add mod">
          <ac:chgData name="#TAN YI JIE JOEL#" userId="fa998536-1e98-4016-98cb-2643a32dbc1c" providerId="ADAL" clId="{0A681423-535E-4592-9ABD-DC6D1AB4AE75}" dt="2021-11-08T06:49:47.073" v="7267" actId="1076"/>
          <ac:spMkLst>
            <pc:docMk/>
            <pc:sldMk cId="3556139914" sldId="277"/>
            <ac:spMk id="283" creationId="{1A67AFA7-44C1-41BD-A961-87D4872020BF}"/>
          </ac:spMkLst>
        </pc:spChg>
        <pc:spChg chg="add mod">
          <ac:chgData name="#TAN YI JIE JOEL#" userId="fa998536-1e98-4016-98cb-2643a32dbc1c" providerId="ADAL" clId="{0A681423-535E-4592-9ABD-DC6D1AB4AE75}" dt="2021-11-08T06:49:49.817" v="7269" actId="1076"/>
          <ac:spMkLst>
            <pc:docMk/>
            <pc:sldMk cId="3556139914" sldId="277"/>
            <ac:spMk id="284" creationId="{7C617E3C-8C61-4796-8777-95221F431FB3}"/>
          </ac:spMkLst>
        </pc:spChg>
        <pc:spChg chg="add mod">
          <ac:chgData name="#TAN YI JIE JOEL#" userId="fa998536-1e98-4016-98cb-2643a32dbc1c" providerId="ADAL" clId="{0A681423-535E-4592-9ABD-DC6D1AB4AE75}" dt="2021-11-08T06:49:53.537" v="7271" actId="1076"/>
          <ac:spMkLst>
            <pc:docMk/>
            <pc:sldMk cId="3556139914" sldId="277"/>
            <ac:spMk id="285" creationId="{108E852A-351F-4A58-9286-DF927125A493}"/>
          </ac:spMkLst>
        </pc:spChg>
        <pc:spChg chg="add mod">
          <ac:chgData name="#TAN YI JIE JOEL#" userId="fa998536-1e98-4016-98cb-2643a32dbc1c" providerId="ADAL" clId="{0A681423-535E-4592-9ABD-DC6D1AB4AE75}" dt="2021-11-08T06:49:57.585" v="7273" actId="1076"/>
          <ac:spMkLst>
            <pc:docMk/>
            <pc:sldMk cId="3556139914" sldId="277"/>
            <ac:spMk id="286" creationId="{085FA376-EA02-4FDD-9CDB-5092ABFA7CF7}"/>
          </ac:spMkLst>
        </pc:spChg>
        <pc:spChg chg="add mod">
          <ac:chgData name="#TAN YI JIE JOEL#" userId="fa998536-1e98-4016-98cb-2643a32dbc1c" providerId="ADAL" clId="{0A681423-535E-4592-9ABD-DC6D1AB4AE75}" dt="2021-11-08T06:50:06.328" v="7277" actId="1076"/>
          <ac:spMkLst>
            <pc:docMk/>
            <pc:sldMk cId="3556139914" sldId="277"/>
            <ac:spMk id="287" creationId="{50D2E8EC-A140-4C00-9908-764A05FBF88E}"/>
          </ac:spMkLst>
        </pc:spChg>
        <pc:spChg chg="add mod">
          <ac:chgData name="#TAN YI JIE JOEL#" userId="fa998536-1e98-4016-98cb-2643a32dbc1c" providerId="ADAL" clId="{0A681423-535E-4592-9ABD-DC6D1AB4AE75}" dt="2021-11-08T06:50:11.849" v="7281" actId="1076"/>
          <ac:spMkLst>
            <pc:docMk/>
            <pc:sldMk cId="3556139914" sldId="277"/>
            <ac:spMk id="288" creationId="{536C8299-2DAA-4CC0-A550-F0B4386637FF}"/>
          </ac:spMkLst>
        </pc:spChg>
        <pc:spChg chg="add mod">
          <ac:chgData name="#TAN YI JIE JOEL#" userId="fa998536-1e98-4016-98cb-2643a32dbc1c" providerId="ADAL" clId="{0A681423-535E-4592-9ABD-DC6D1AB4AE75}" dt="2021-11-08T06:50:14.681" v="7283" actId="1076"/>
          <ac:spMkLst>
            <pc:docMk/>
            <pc:sldMk cId="3556139914" sldId="277"/>
            <ac:spMk id="289" creationId="{8F1B0919-68AD-4B60-924C-1755927BA741}"/>
          </ac:spMkLst>
        </pc:spChg>
        <pc:spChg chg="add mod">
          <ac:chgData name="#TAN YI JIE JOEL#" userId="fa998536-1e98-4016-98cb-2643a32dbc1c" providerId="ADAL" clId="{0A681423-535E-4592-9ABD-DC6D1AB4AE75}" dt="2021-11-08T06:50:19.856" v="7286" actId="1076"/>
          <ac:spMkLst>
            <pc:docMk/>
            <pc:sldMk cId="3556139914" sldId="277"/>
            <ac:spMk id="290" creationId="{AD12D0B4-AAC0-41FE-BC6F-63D1792348D9}"/>
          </ac:spMkLst>
        </pc:spChg>
        <pc:spChg chg="add mod">
          <ac:chgData name="#TAN YI JIE JOEL#" userId="fa998536-1e98-4016-98cb-2643a32dbc1c" providerId="ADAL" clId="{0A681423-535E-4592-9ABD-DC6D1AB4AE75}" dt="2021-11-08T06:50:26" v="7290" actId="1076"/>
          <ac:spMkLst>
            <pc:docMk/>
            <pc:sldMk cId="3556139914" sldId="277"/>
            <ac:spMk id="291" creationId="{D408CFF7-B7D8-4E7A-819D-6C8C43607078}"/>
          </ac:spMkLst>
        </pc:spChg>
        <pc:spChg chg="add mod">
          <ac:chgData name="#TAN YI JIE JOEL#" userId="fa998536-1e98-4016-98cb-2643a32dbc1c" providerId="ADAL" clId="{0A681423-535E-4592-9ABD-DC6D1AB4AE75}" dt="2021-11-08T06:53:48.176" v="7340" actId="688"/>
          <ac:spMkLst>
            <pc:docMk/>
            <pc:sldMk cId="3556139914" sldId="277"/>
            <ac:spMk id="292" creationId="{D730E5F5-ED84-4B89-A290-C3AFBE0077F7}"/>
          </ac:spMkLst>
        </pc:spChg>
        <pc:spChg chg="add del mod">
          <ac:chgData name="#TAN YI JIE JOEL#" userId="fa998536-1e98-4016-98cb-2643a32dbc1c" providerId="ADAL" clId="{0A681423-535E-4592-9ABD-DC6D1AB4AE75}" dt="2021-11-08T06:53:05.062" v="7324"/>
          <ac:spMkLst>
            <pc:docMk/>
            <pc:sldMk cId="3556139914" sldId="277"/>
            <ac:spMk id="293" creationId="{E06DD952-235A-4B3F-9571-113F02383BA6}"/>
          </ac:spMkLst>
        </pc:spChg>
        <pc:spChg chg="add mod">
          <ac:chgData name="#TAN YI JIE JOEL#" userId="fa998536-1e98-4016-98cb-2643a32dbc1c" providerId="ADAL" clId="{0A681423-535E-4592-9ABD-DC6D1AB4AE75}" dt="2021-11-08T06:53:56.496" v="7345" actId="1076"/>
          <ac:spMkLst>
            <pc:docMk/>
            <pc:sldMk cId="3556139914" sldId="277"/>
            <ac:spMk id="294" creationId="{5C33F8F5-AF8B-467C-9EB7-67CA1E904CF2}"/>
          </ac:spMkLst>
        </pc:spChg>
        <pc:spChg chg="add mod">
          <ac:chgData name="#TAN YI JIE JOEL#" userId="fa998536-1e98-4016-98cb-2643a32dbc1c" providerId="ADAL" clId="{0A681423-535E-4592-9ABD-DC6D1AB4AE75}" dt="2021-11-08T06:54:02.393" v="7348" actId="1076"/>
          <ac:spMkLst>
            <pc:docMk/>
            <pc:sldMk cId="3556139914" sldId="277"/>
            <ac:spMk id="295" creationId="{13CF8A63-F2BC-4AB0-A675-2FD8EFF7330A}"/>
          </ac:spMkLst>
        </pc:spChg>
        <pc:spChg chg="add mod">
          <ac:chgData name="#TAN YI JIE JOEL#" userId="fa998536-1e98-4016-98cb-2643a32dbc1c" providerId="ADAL" clId="{0A681423-535E-4592-9ABD-DC6D1AB4AE75}" dt="2021-11-08T06:54:16.105" v="7355" actId="688"/>
          <ac:spMkLst>
            <pc:docMk/>
            <pc:sldMk cId="3556139914" sldId="277"/>
            <ac:spMk id="296" creationId="{0015B5F6-FF54-4587-BBCC-61B7EBB68A69}"/>
          </ac:spMkLst>
        </pc:spChg>
        <pc:spChg chg="add del mod">
          <ac:chgData name="#TAN YI JIE JOEL#" userId="fa998536-1e98-4016-98cb-2643a32dbc1c" providerId="ADAL" clId="{0A681423-535E-4592-9ABD-DC6D1AB4AE75}" dt="2021-11-08T06:54:13.365" v="7354" actId="478"/>
          <ac:spMkLst>
            <pc:docMk/>
            <pc:sldMk cId="3556139914" sldId="277"/>
            <ac:spMk id="297" creationId="{B22FFE6B-34CF-4EAD-9376-81C30C23864A}"/>
          </ac:spMkLst>
        </pc:spChg>
        <pc:spChg chg="add mod">
          <ac:chgData name="#TAN YI JIE JOEL#" userId="fa998536-1e98-4016-98cb-2643a32dbc1c" providerId="ADAL" clId="{0A681423-535E-4592-9ABD-DC6D1AB4AE75}" dt="2021-11-08T06:57:09.520" v="7385" actId="1076"/>
          <ac:spMkLst>
            <pc:docMk/>
            <pc:sldMk cId="3556139914" sldId="277"/>
            <ac:spMk id="298" creationId="{000A6B55-C2B0-4F5D-997D-E216127997EF}"/>
          </ac:spMkLst>
        </pc:spChg>
        <pc:spChg chg="add mod">
          <ac:chgData name="#TAN YI JIE JOEL#" userId="fa998536-1e98-4016-98cb-2643a32dbc1c" providerId="ADAL" clId="{0A681423-535E-4592-9ABD-DC6D1AB4AE75}" dt="2021-11-08T06:57:19.512" v="7392" actId="1076"/>
          <ac:spMkLst>
            <pc:docMk/>
            <pc:sldMk cId="3556139914" sldId="277"/>
            <ac:spMk id="299" creationId="{0CE05B1E-E209-4377-8AE9-E3248D774EB6}"/>
          </ac:spMkLst>
        </pc:spChg>
        <pc:spChg chg="add mod">
          <ac:chgData name="#TAN YI JIE JOEL#" userId="fa998536-1e98-4016-98cb-2643a32dbc1c" providerId="ADAL" clId="{0A681423-535E-4592-9ABD-DC6D1AB4AE75}" dt="2021-11-08T07:07:18.176" v="7477" actId="1076"/>
          <ac:spMkLst>
            <pc:docMk/>
            <pc:sldMk cId="3556139914" sldId="277"/>
            <ac:spMk id="300" creationId="{C2462D5B-51C0-45FB-BB2C-1DDF640E4A5A}"/>
          </ac:spMkLst>
        </pc:spChg>
        <pc:spChg chg="add del mod">
          <ac:chgData name="#TAN YI JIE JOEL#" userId="fa998536-1e98-4016-98cb-2643a32dbc1c" providerId="ADAL" clId="{0A681423-535E-4592-9ABD-DC6D1AB4AE75}" dt="2021-11-08T06:58:36.850" v="7400" actId="478"/>
          <ac:spMkLst>
            <pc:docMk/>
            <pc:sldMk cId="3556139914" sldId="277"/>
            <ac:spMk id="301" creationId="{D24801A1-55CB-4043-B6F4-C7E2EDEB4766}"/>
          </ac:spMkLst>
        </pc:spChg>
        <pc:spChg chg="add mod">
          <ac:chgData name="#TAN YI JIE JOEL#" userId="fa998536-1e98-4016-98cb-2643a32dbc1c" providerId="ADAL" clId="{0A681423-535E-4592-9ABD-DC6D1AB4AE75}" dt="2021-11-08T06:59:26.641" v="7427" actId="20577"/>
          <ac:spMkLst>
            <pc:docMk/>
            <pc:sldMk cId="3556139914" sldId="277"/>
            <ac:spMk id="302" creationId="{78D8520C-4BCF-4D53-9B95-59F243C78DC3}"/>
          </ac:spMkLst>
        </pc:spChg>
        <pc:spChg chg="add mod">
          <ac:chgData name="#TAN YI JIE JOEL#" userId="fa998536-1e98-4016-98cb-2643a32dbc1c" providerId="ADAL" clId="{0A681423-535E-4592-9ABD-DC6D1AB4AE75}" dt="2021-11-08T07:08:57.824" v="7483" actId="1076"/>
          <ac:spMkLst>
            <pc:docMk/>
            <pc:sldMk cId="3556139914" sldId="277"/>
            <ac:spMk id="303" creationId="{B65E5510-180E-4F4C-BDC3-E072C5EA32F8}"/>
          </ac:spMkLst>
        </pc:spChg>
        <pc:spChg chg="add mod">
          <ac:chgData name="#TAN YI JIE JOEL#" userId="fa998536-1e98-4016-98cb-2643a32dbc1c" providerId="ADAL" clId="{0A681423-535E-4592-9ABD-DC6D1AB4AE75}" dt="2021-11-08T06:59:55.568" v="7437" actId="1076"/>
          <ac:spMkLst>
            <pc:docMk/>
            <pc:sldMk cId="3556139914" sldId="277"/>
            <ac:spMk id="304" creationId="{3CE9995B-2E5A-4E7A-9D57-6D3B7C96B21C}"/>
          </ac:spMkLst>
        </pc:spChg>
        <pc:spChg chg="add mod">
          <ac:chgData name="#TAN YI JIE JOEL#" userId="fa998536-1e98-4016-98cb-2643a32dbc1c" providerId="ADAL" clId="{0A681423-535E-4592-9ABD-DC6D1AB4AE75}" dt="2021-11-08T07:13:18.080" v="7663" actId="1076"/>
          <ac:spMkLst>
            <pc:docMk/>
            <pc:sldMk cId="3556139914" sldId="277"/>
            <ac:spMk id="305" creationId="{BC06B7F5-3EBD-4ADD-A14D-2DF3CFBCE506}"/>
          </ac:spMkLst>
        </pc:spChg>
        <pc:spChg chg="mod topLvl">
          <ac:chgData name="#TAN YI JIE JOEL#" userId="fa998536-1e98-4016-98cb-2643a32dbc1c" providerId="ADAL" clId="{0A681423-535E-4592-9ABD-DC6D1AB4AE75}" dt="2021-11-08T07:12:02.558" v="7584" actId="165"/>
          <ac:spMkLst>
            <pc:docMk/>
            <pc:sldMk cId="3556139914" sldId="277"/>
            <ac:spMk id="1051" creationId="{6F9B2B7A-F3B2-42FA-AF6B-E86BFFA35EA1}"/>
          </ac:spMkLst>
        </pc:spChg>
        <pc:spChg chg="mod topLvl">
          <ac:chgData name="#TAN YI JIE JOEL#" userId="fa998536-1e98-4016-98cb-2643a32dbc1c" providerId="ADAL" clId="{0A681423-535E-4592-9ABD-DC6D1AB4AE75}" dt="2021-11-08T07:12:02.558" v="7584" actId="165"/>
          <ac:spMkLst>
            <pc:docMk/>
            <pc:sldMk cId="3556139914" sldId="277"/>
            <ac:spMk id="1052" creationId="{F8CF9A69-BE29-41AB-969B-767DD1BB9220}"/>
          </ac:spMkLst>
        </pc:spChg>
        <pc:spChg chg="mod topLvl">
          <ac:chgData name="#TAN YI JIE JOEL#" userId="fa998536-1e98-4016-98cb-2643a32dbc1c" providerId="ADAL" clId="{0A681423-535E-4592-9ABD-DC6D1AB4AE75}" dt="2021-11-08T07:12:02.558" v="7584" actId="165"/>
          <ac:spMkLst>
            <pc:docMk/>
            <pc:sldMk cId="3556139914" sldId="277"/>
            <ac:spMk id="1055" creationId="{B8B4D38E-BC45-41CC-AAC9-A09E4AAACCAA}"/>
          </ac:spMkLst>
        </pc:spChg>
        <pc:grpChg chg="del mod topLvl">
          <ac:chgData name="#TAN YI JIE JOEL#" userId="fa998536-1e98-4016-98cb-2643a32dbc1c" providerId="ADAL" clId="{0A681423-535E-4592-9ABD-DC6D1AB4AE75}" dt="2021-11-08T07:12:06.572" v="7585" actId="165"/>
          <ac:grpSpMkLst>
            <pc:docMk/>
            <pc:sldMk cId="3556139914" sldId="277"/>
            <ac:grpSpMk id="17" creationId="{580113EF-F475-4ED4-A144-2FB1DF8A2E15}"/>
          </ac:grpSpMkLst>
        </pc:grpChg>
        <pc:grpChg chg="mod">
          <ac:chgData name="#TAN YI JIE JOEL#" userId="fa998536-1e98-4016-98cb-2643a32dbc1c" providerId="ADAL" clId="{0A681423-535E-4592-9ABD-DC6D1AB4AE75}" dt="2021-11-08T06:44:37.993" v="7039" actId="1076"/>
          <ac:grpSpMkLst>
            <pc:docMk/>
            <pc:sldMk cId="3556139914" sldId="277"/>
            <ac:grpSpMk id="35" creationId="{D59326DB-A080-4787-BD52-1350076065E9}"/>
          </ac:grpSpMkLst>
        </pc:grpChg>
        <pc:grpChg chg="mod">
          <ac:chgData name="#TAN YI JIE JOEL#" userId="fa998536-1e98-4016-98cb-2643a32dbc1c" providerId="ADAL" clId="{0A681423-535E-4592-9ABD-DC6D1AB4AE75}" dt="2021-11-08T06:44:37.993" v="7039" actId="1076"/>
          <ac:grpSpMkLst>
            <pc:docMk/>
            <pc:sldMk cId="3556139914" sldId="277"/>
            <ac:grpSpMk id="38" creationId="{EFB12705-88AF-4963-B1CA-B8BA6B264149}"/>
          </ac:grpSpMkLst>
        </pc:grpChg>
        <pc:grpChg chg="mod topLvl">
          <ac:chgData name="#TAN YI JIE JOEL#" userId="fa998536-1e98-4016-98cb-2643a32dbc1c" providerId="ADAL" clId="{0A681423-535E-4592-9ABD-DC6D1AB4AE75}" dt="2021-11-08T07:12:02.558" v="7584" actId="165"/>
          <ac:grpSpMkLst>
            <pc:docMk/>
            <pc:sldMk cId="3556139914" sldId="277"/>
            <ac:grpSpMk id="116" creationId="{3B54DBF9-F712-464C-ABC6-CC2D52415FD2}"/>
          </ac:grpSpMkLst>
        </pc:grpChg>
        <pc:grpChg chg="add mod">
          <ac:chgData name="#TAN YI JIE JOEL#" userId="fa998536-1e98-4016-98cb-2643a32dbc1c" providerId="ADAL" clId="{0A681423-535E-4592-9ABD-DC6D1AB4AE75}" dt="2021-11-08T06:47:15.600" v="7136" actId="1076"/>
          <ac:grpSpMkLst>
            <pc:docMk/>
            <pc:sldMk cId="3556139914" sldId="277"/>
            <ac:grpSpMk id="235" creationId="{E7C73206-1F7C-458B-80C5-549C6CC37201}"/>
          </ac:grpSpMkLst>
        </pc:grpChg>
        <pc:grpChg chg="add mod">
          <ac:chgData name="#TAN YI JIE JOEL#" userId="fa998536-1e98-4016-98cb-2643a32dbc1c" providerId="ADAL" clId="{0A681423-535E-4592-9ABD-DC6D1AB4AE75}" dt="2021-11-08T06:47:22.168" v="7137" actId="1076"/>
          <ac:grpSpMkLst>
            <pc:docMk/>
            <pc:sldMk cId="3556139914" sldId="277"/>
            <ac:grpSpMk id="247" creationId="{951D72DB-A7DE-4FD7-ADE0-76B89C86A838}"/>
          </ac:grpSpMkLst>
        </pc:grpChg>
        <pc:grpChg chg="del mod">
          <ac:chgData name="#TAN YI JIE JOEL#" userId="fa998536-1e98-4016-98cb-2643a32dbc1c" providerId="ADAL" clId="{0A681423-535E-4592-9ABD-DC6D1AB4AE75}" dt="2021-11-08T07:12:02.558" v="7584" actId="165"/>
          <ac:grpSpMkLst>
            <pc:docMk/>
            <pc:sldMk cId="3556139914" sldId="277"/>
            <ac:grpSpMk id="1075" creationId="{18A7384D-AC0D-4B79-BE0F-1B1E3E91807F}"/>
          </ac:grpSpMkLst>
        </pc:grpChg>
        <pc:grpChg chg="mod topLvl">
          <ac:chgData name="#TAN YI JIE JOEL#" userId="fa998536-1e98-4016-98cb-2643a32dbc1c" providerId="ADAL" clId="{0A681423-535E-4592-9ABD-DC6D1AB4AE75}" dt="2021-11-08T07:12:02.558" v="7584" actId="165"/>
          <ac:grpSpMkLst>
            <pc:docMk/>
            <pc:sldMk cId="3556139914" sldId="277"/>
            <ac:grpSpMk id="1099" creationId="{AE306BBB-03C6-B94D-B65D-0BDBFA4829C8}"/>
          </ac:grpSpMkLst>
        </pc:grpChg>
        <pc:picChg chg="add del mod">
          <ac:chgData name="#TAN YI JIE JOEL#" userId="fa998536-1e98-4016-98cb-2643a32dbc1c" providerId="ADAL" clId="{0A681423-535E-4592-9ABD-DC6D1AB4AE75}" dt="2021-11-08T06:55:20.616" v="7361" actId="478"/>
          <ac:picMkLst>
            <pc:docMk/>
            <pc:sldMk cId="3556139914" sldId="277"/>
            <ac:picMk id="6" creationId="{169B80B0-4BED-430F-9538-83FEF2D07848}"/>
          </ac:picMkLst>
        </pc:picChg>
        <pc:picChg chg="add del mod">
          <ac:chgData name="#TAN YI JIE JOEL#" userId="fa998536-1e98-4016-98cb-2643a32dbc1c" providerId="ADAL" clId="{0A681423-535E-4592-9ABD-DC6D1AB4AE75}" dt="2021-11-08T06:55:46.153" v="7364" actId="478"/>
          <ac:picMkLst>
            <pc:docMk/>
            <pc:sldMk cId="3556139914" sldId="277"/>
            <ac:picMk id="8" creationId="{0159B18B-ABA1-44A4-8A1C-AA5DAE18701A}"/>
          </ac:picMkLst>
        </pc:picChg>
        <pc:picChg chg="mod topLvl">
          <ac:chgData name="#TAN YI JIE JOEL#" userId="fa998536-1e98-4016-98cb-2643a32dbc1c" providerId="ADAL" clId="{0A681423-535E-4592-9ABD-DC6D1AB4AE75}" dt="2021-11-08T07:12:06.572" v="7585" actId="165"/>
          <ac:picMkLst>
            <pc:docMk/>
            <pc:sldMk cId="3556139914" sldId="277"/>
            <ac:picMk id="14" creationId="{73C160BE-2450-41AE-AB91-AD669CE9666A}"/>
          </ac:picMkLst>
        </pc:picChg>
        <pc:picChg chg="mod topLvl">
          <ac:chgData name="#TAN YI JIE JOEL#" userId="fa998536-1e98-4016-98cb-2643a32dbc1c" providerId="ADAL" clId="{0A681423-535E-4592-9ABD-DC6D1AB4AE75}" dt="2021-11-08T07:12:02.558" v="7584" actId="165"/>
          <ac:picMkLst>
            <pc:docMk/>
            <pc:sldMk cId="3556139914" sldId="277"/>
            <ac:picMk id="21" creationId="{AF4880D3-D32D-4EE3-A6BE-91707BDB0409}"/>
          </ac:picMkLst>
        </pc:picChg>
        <pc:picChg chg="mod topLvl">
          <ac:chgData name="#TAN YI JIE JOEL#" userId="fa998536-1e98-4016-98cb-2643a32dbc1c" providerId="ADAL" clId="{0A681423-535E-4592-9ABD-DC6D1AB4AE75}" dt="2021-11-08T07:12:02.558" v="7584" actId="165"/>
          <ac:picMkLst>
            <pc:docMk/>
            <pc:sldMk cId="3556139914" sldId="277"/>
            <ac:picMk id="25" creationId="{60447523-2318-4BC2-94CD-B808DE6FFED9}"/>
          </ac:picMkLst>
        </pc:picChg>
        <pc:picChg chg="mod topLvl">
          <ac:chgData name="#TAN YI JIE JOEL#" userId="fa998536-1e98-4016-98cb-2643a32dbc1c" providerId="ADAL" clId="{0A681423-535E-4592-9ABD-DC6D1AB4AE75}" dt="2021-11-08T07:12:02.558" v="7584" actId="165"/>
          <ac:picMkLst>
            <pc:docMk/>
            <pc:sldMk cId="3556139914" sldId="277"/>
            <ac:picMk id="31" creationId="{36D8CA9D-29B1-4CAD-B645-611A0FEC660C}"/>
          </ac:picMkLst>
        </pc:picChg>
        <pc:picChg chg="mod topLvl">
          <ac:chgData name="#TAN YI JIE JOEL#" userId="fa998536-1e98-4016-98cb-2643a32dbc1c" providerId="ADAL" clId="{0A681423-535E-4592-9ABD-DC6D1AB4AE75}" dt="2021-11-08T07:12:02.558" v="7584" actId="165"/>
          <ac:picMkLst>
            <pc:docMk/>
            <pc:sldMk cId="3556139914" sldId="277"/>
            <ac:picMk id="39" creationId="{09A20A6B-5B13-422B-B539-17EC493A3949}"/>
          </ac:picMkLst>
        </pc:picChg>
        <pc:picChg chg="mod topLvl">
          <ac:chgData name="#TAN YI JIE JOEL#" userId="fa998536-1e98-4016-98cb-2643a32dbc1c" providerId="ADAL" clId="{0A681423-535E-4592-9ABD-DC6D1AB4AE75}" dt="2021-11-08T07:12:06.572" v="7585" actId="165"/>
          <ac:picMkLst>
            <pc:docMk/>
            <pc:sldMk cId="3556139914" sldId="277"/>
            <ac:picMk id="56" creationId="{9134271D-EE01-47D5-814C-9FEC1B4E101C}"/>
          </ac:picMkLst>
        </pc:picChg>
        <pc:picChg chg="mod topLvl">
          <ac:chgData name="#TAN YI JIE JOEL#" userId="fa998536-1e98-4016-98cb-2643a32dbc1c" providerId="ADAL" clId="{0A681423-535E-4592-9ABD-DC6D1AB4AE75}" dt="2021-11-08T07:12:06.572" v="7585" actId="165"/>
          <ac:picMkLst>
            <pc:docMk/>
            <pc:sldMk cId="3556139914" sldId="277"/>
            <ac:picMk id="60" creationId="{EB0DEFF6-EDD0-46FD-9691-B36F68C222EB}"/>
          </ac:picMkLst>
        </pc:picChg>
        <pc:picChg chg="mod topLvl">
          <ac:chgData name="#TAN YI JIE JOEL#" userId="fa998536-1e98-4016-98cb-2643a32dbc1c" providerId="ADAL" clId="{0A681423-535E-4592-9ABD-DC6D1AB4AE75}" dt="2021-11-08T07:12:06.572" v="7585" actId="165"/>
          <ac:picMkLst>
            <pc:docMk/>
            <pc:sldMk cId="3556139914" sldId="277"/>
            <ac:picMk id="64" creationId="{E73A61BE-AAB2-4A91-B8C3-0B9D2E0A3E73}"/>
          </ac:picMkLst>
        </pc:picChg>
        <pc:picChg chg="mod">
          <ac:chgData name="#TAN YI JIE JOEL#" userId="fa998536-1e98-4016-98cb-2643a32dbc1c" providerId="ADAL" clId="{0A681423-535E-4592-9ABD-DC6D1AB4AE75}" dt="2021-11-08T07:12:02.558" v="7584" actId="165"/>
          <ac:picMkLst>
            <pc:docMk/>
            <pc:sldMk cId="3556139914" sldId="277"/>
            <ac:picMk id="72" creationId="{B866CFE6-A599-4D7C-BCE7-E790BAFFB09F}"/>
          </ac:picMkLst>
        </pc:picChg>
        <pc:picChg chg="mod topLvl">
          <ac:chgData name="#TAN YI JIE JOEL#" userId="fa998536-1e98-4016-98cb-2643a32dbc1c" providerId="ADAL" clId="{0A681423-535E-4592-9ABD-DC6D1AB4AE75}" dt="2021-11-08T07:12:02.558" v="7584" actId="165"/>
          <ac:picMkLst>
            <pc:docMk/>
            <pc:sldMk cId="3556139914" sldId="277"/>
            <ac:picMk id="76" creationId="{40D4FEAD-E272-4D06-8D68-8E5A225BC86E}"/>
          </ac:picMkLst>
        </pc:picChg>
        <pc:picChg chg="mod topLvl">
          <ac:chgData name="#TAN YI JIE JOEL#" userId="fa998536-1e98-4016-98cb-2643a32dbc1c" providerId="ADAL" clId="{0A681423-535E-4592-9ABD-DC6D1AB4AE75}" dt="2021-11-08T07:12:02.558" v="7584" actId="165"/>
          <ac:picMkLst>
            <pc:docMk/>
            <pc:sldMk cId="3556139914" sldId="277"/>
            <ac:picMk id="82" creationId="{C69E55FC-F0C3-4E07-BD36-E04AE521243A}"/>
          </ac:picMkLst>
        </pc:picChg>
        <pc:picChg chg="mod topLvl">
          <ac:chgData name="#TAN YI JIE JOEL#" userId="fa998536-1e98-4016-98cb-2643a32dbc1c" providerId="ADAL" clId="{0A681423-535E-4592-9ABD-DC6D1AB4AE75}" dt="2021-11-08T07:12:02.558" v="7584" actId="165"/>
          <ac:picMkLst>
            <pc:docMk/>
            <pc:sldMk cId="3556139914" sldId="277"/>
            <ac:picMk id="84" creationId="{9B535F69-BC87-41E0-A0F3-0E55074EDAE8}"/>
          </ac:picMkLst>
        </pc:picChg>
        <pc:picChg chg="mod topLvl">
          <ac:chgData name="#TAN YI JIE JOEL#" userId="fa998536-1e98-4016-98cb-2643a32dbc1c" providerId="ADAL" clId="{0A681423-535E-4592-9ABD-DC6D1AB4AE75}" dt="2021-11-08T07:12:02.558" v="7584" actId="165"/>
          <ac:picMkLst>
            <pc:docMk/>
            <pc:sldMk cId="3556139914" sldId="277"/>
            <ac:picMk id="87" creationId="{0C03C24B-F666-4092-8F1C-056340ED1BDE}"/>
          </ac:picMkLst>
        </pc:picChg>
        <pc:picChg chg="mod topLvl">
          <ac:chgData name="#TAN YI JIE JOEL#" userId="fa998536-1e98-4016-98cb-2643a32dbc1c" providerId="ADAL" clId="{0A681423-535E-4592-9ABD-DC6D1AB4AE75}" dt="2021-11-08T07:12:02.558" v="7584" actId="165"/>
          <ac:picMkLst>
            <pc:docMk/>
            <pc:sldMk cId="3556139914" sldId="277"/>
            <ac:picMk id="89" creationId="{E3BBA421-7C74-4147-B6AA-D7E1699F7CED}"/>
          </ac:picMkLst>
        </pc:picChg>
        <pc:picChg chg="mod topLvl">
          <ac:chgData name="#TAN YI JIE JOEL#" userId="fa998536-1e98-4016-98cb-2643a32dbc1c" providerId="ADAL" clId="{0A681423-535E-4592-9ABD-DC6D1AB4AE75}" dt="2021-11-08T07:12:02.558" v="7584" actId="165"/>
          <ac:picMkLst>
            <pc:docMk/>
            <pc:sldMk cId="3556139914" sldId="277"/>
            <ac:picMk id="93" creationId="{B293361A-2D00-4B88-A619-C4333342E4EB}"/>
          </ac:picMkLst>
        </pc:picChg>
        <pc:picChg chg="mod topLvl">
          <ac:chgData name="#TAN YI JIE JOEL#" userId="fa998536-1e98-4016-98cb-2643a32dbc1c" providerId="ADAL" clId="{0A681423-535E-4592-9ABD-DC6D1AB4AE75}" dt="2021-11-08T07:12:02.558" v="7584" actId="165"/>
          <ac:picMkLst>
            <pc:docMk/>
            <pc:sldMk cId="3556139914" sldId="277"/>
            <ac:picMk id="94" creationId="{AFAC726A-D382-4AE7-AC04-F47800BB18E8}"/>
          </ac:picMkLst>
        </pc:picChg>
        <pc:picChg chg="mod topLvl">
          <ac:chgData name="#TAN YI JIE JOEL#" userId="fa998536-1e98-4016-98cb-2643a32dbc1c" providerId="ADAL" clId="{0A681423-535E-4592-9ABD-DC6D1AB4AE75}" dt="2021-11-08T07:12:02.558" v="7584" actId="165"/>
          <ac:picMkLst>
            <pc:docMk/>
            <pc:sldMk cId="3556139914" sldId="277"/>
            <ac:picMk id="99" creationId="{07FF4CD8-E902-4FFB-901B-46FEE17BE16D}"/>
          </ac:picMkLst>
        </pc:picChg>
        <pc:picChg chg="mod topLvl">
          <ac:chgData name="#TAN YI JIE JOEL#" userId="fa998536-1e98-4016-98cb-2643a32dbc1c" providerId="ADAL" clId="{0A681423-535E-4592-9ABD-DC6D1AB4AE75}" dt="2021-11-08T07:12:02.558" v="7584" actId="165"/>
          <ac:picMkLst>
            <pc:docMk/>
            <pc:sldMk cId="3556139914" sldId="277"/>
            <ac:picMk id="101" creationId="{969F58AC-9270-4E8A-90C3-982839B6CAC6}"/>
          </ac:picMkLst>
        </pc:picChg>
        <pc:picChg chg="mod topLvl">
          <ac:chgData name="#TAN YI JIE JOEL#" userId="fa998536-1e98-4016-98cb-2643a32dbc1c" providerId="ADAL" clId="{0A681423-535E-4592-9ABD-DC6D1AB4AE75}" dt="2021-11-08T07:12:02.558" v="7584" actId="165"/>
          <ac:picMkLst>
            <pc:docMk/>
            <pc:sldMk cId="3556139914" sldId="277"/>
            <ac:picMk id="106" creationId="{00B87E2B-BAC7-4970-90AF-7FDA0E20661F}"/>
          </ac:picMkLst>
        </pc:picChg>
        <pc:picChg chg="mod">
          <ac:chgData name="#TAN YI JIE JOEL#" userId="fa998536-1e98-4016-98cb-2643a32dbc1c" providerId="ADAL" clId="{0A681423-535E-4592-9ABD-DC6D1AB4AE75}" dt="2021-11-08T07:12:02.558" v="7584" actId="165"/>
          <ac:picMkLst>
            <pc:docMk/>
            <pc:sldMk cId="3556139914" sldId="277"/>
            <ac:picMk id="115" creationId="{C1F9FD4D-54AD-431A-A7E8-3B60C389D00D}"/>
          </ac:picMkLst>
        </pc:picChg>
        <pc:picChg chg="mod topLvl">
          <ac:chgData name="#TAN YI JIE JOEL#" userId="fa998536-1e98-4016-98cb-2643a32dbc1c" providerId="ADAL" clId="{0A681423-535E-4592-9ABD-DC6D1AB4AE75}" dt="2021-11-08T07:12:02.558" v="7584" actId="165"/>
          <ac:picMkLst>
            <pc:docMk/>
            <pc:sldMk cId="3556139914" sldId="277"/>
            <ac:picMk id="174" creationId="{DDDAEFEF-080B-446A-96A6-C8394B799151}"/>
          </ac:picMkLst>
        </pc:picChg>
        <pc:picChg chg="mod topLvl">
          <ac:chgData name="#TAN YI JIE JOEL#" userId="fa998536-1e98-4016-98cb-2643a32dbc1c" providerId="ADAL" clId="{0A681423-535E-4592-9ABD-DC6D1AB4AE75}" dt="2021-11-08T07:12:02.558" v="7584" actId="165"/>
          <ac:picMkLst>
            <pc:docMk/>
            <pc:sldMk cId="3556139914" sldId="277"/>
            <ac:picMk id="176" creationId="{A37C5A3D-E377-4C1D-BC6E-7383C1EAB352}"/>
          </ac:picMkLst>
        </pc:picChg>
        <pc:picChg chg="mod topLvl">
          <ac:chgData name="#TAN YI JIE JOEL#" userId="fa998536-1e98-4016-98cb-2643a32dbc1c" providerId="ADAL" clId="{0A681423-535E-4592-9ABD-DC6D1AB4AE75}" dt="2021-11-08T07:12:02.558" v="7584" actId="165"/>
          <ac:picMkLst>
            <pc:docMk/>
            <pc:sldMk cId="3556139914" sldId="277"/>
            <ac:picMk id="177" creationId="{DA279D40-9242-4C6D-A497-09F0246CB142}"/>
          </ac:picMkLst>
        </pc:picChg>
        <pc:picChg chg="mod topLvl">
          <ac:chgData name="#TAN YI JIE JOEL#" userId="fa998536-1e98-4016-98cb-2643a32dbc1c" providerId="ADAL" clId="{0A681423-535E-4592-9ABD-DC6D1AB4AE75}" dt="2021-11-08T07:12:02.558" v="7584" actId="165"/>
          <ac:picMkLst>
            <pc:docMk/>
            <pc:sldMk cId="3556139914" sldId="277"/>
            <ac:picMk id="178" creationId="{1AC5ED08-85A9-415B-80FC-3E4AA0DD93BA}"/>
          </ac:picMkLst>
        </pc:picChg>
        <pc:picChg chg="mod topLvl">
          <ac:chgData name="#TAN YI JIE JOEL#" userId="fa998536-1e98-4016-98cb-2643a32dbc1c" providerId="ADAL" clId="{0A681423-535E-4592-9ABD-DC6D1AB4AE75}" dt="2021-11-08T07:12:02.558" v="7584" actId="165"/>
          <ac:picMkLst>
            <pc:docMk/>
            <pc:sldMk cId="3556139914" sldId="277"/>
            <ac:picMk id="179" creationId="{9E1F991F-A407-4CA8-8977-065EB3E8478E}"/>
          </ac:picMkLst>
        </pc:picChg>
        <pc:picChg chg="mod topLvl">
          <ac:chgData name="#TAN YI JIE JOEL#" userId="fa998536-1e98-4016-98cb-2643a32dbc1c" providerId="ADAL" clId="{0A681423-535E-4592-9ABD-DC6D1AB4AE75}" dt="2021-11-08T07:12:02.558" v="7584" actId="165"/>
          <ac:picMkLst>
            <pc:docMk/>
            <pc:sldMk cId="3556139914" sldId="277"/>
            <ac:picMk id="180" creationId="{DB7F8448-A502-4ABA-A53C-F422387B7B0F}"/>
          </ac:picMkLst>
        </pc:picChg>
        <pc:picChg chg="mod topLvl">
          <ac:chgData name="#TAN YI JIE JOEL#" userId="fa998536-1e98-4016-98cb-2643a32dbc1c" providerId="ADAL" clId="{0A681423-535E-4592-9ABD-DC6D1AB4AE75}" dt="2021-11-08T07:12:02.558" v="7584" actId="165"/>
          <ac:picMkLst>
            <pc:docMk/>
            <pc:sldMk cId="3556139914" sldId="277"/>
            <ac:picMk id="182" creationId="{5B7F5DC4-CED4-44B5-9ACE-7CCCE855C6CC}"/>
          </ac:picMkLst>
        </pc:picChg>
        <pc:picChg chg="mod topLvl">
          <ac:chgData name="#TAN YI JIE JOEL#" userId="fa998536-1e98-4016-98cb-2643a32dbc1c" providerId="ADAL" clId="{0A681423-535E-4592-9ABD-DC6D1AB4AE75}" dt="2021-11-08T07:12:02.558" v="7584" actId="165"/>
          <ac:picMkLst>
            <pc:docMk/>
            <pc:sldMk cId="3556139914" sldId="277"/>
            <ac:picMk id="183" creationId="{7718759F-E325-4EA8-9144-A09F375BBD0E}"/>
          </ac:picMkLst>
        </pc:picChg>
        <pc:picChg chg="mod topLvl">
          <ac:chgData name="#TAN YI JIE JOEL#" userId="fa998536-1e98-4016-98cb-2643a32dbc1c" providerId="ADAL" clId="{0A681423-535E-4592-9ABD-DC6D1AB4AE75}" dt="2021-11-08T07:12:02.558" v="7584" actId="165"/>
          <ac:picMkLst>
            <pc:docMk/>
            <pc:sldMk cId="3556139914" sldId="277"/>
            <ac:picMk id="184" creationId="{DCCD37CE-1A72-410A-9162-798710DC75BF}"/>
          </ac:picMkLst>
        </pc:picChg>
        <pc:picChg chg="mod topLvl">
          <ac:chgData name="#TAN YI JIE JOEL#" userId="fa998536-1e98-4016-98cb-2643a32dbc1c" providerId="ADAL" clId="{0A681423-535E-4592-9ABD-DC6D1AB4AE75}" dt="2021-11-08T07:12:02.558" v="7584" actId="165"/>
          <ac:picMkLst>
            <pc:docMk/>
            <pc:sldMk cId="3556139914" sldId="277"/>
            <ac:picMk id="209" creationId="{650EE075-702B-4BF1-9266-762CC594577E}"/>
          </ac:picMkLst>
        </pc:picChg>
        <pc:picChg chg="mod">
          <ac:chgData name="#TAN YI JIE JOEL#" userId="fa998536-1e98-4016-98cb-2643a32dbc1c" providerId="ADAL" clId="{0A681423-535E-4592-9ABD-DC6D1AB4AE75}" dt="2021-11-08T06:47:15.600" v="7136" actId="1076"/>
          <ac:picMkLst>
            <pc:docMk/>
            <pc:sldMk cId="3556139914" sldId="277"/>
            <ac:picMk id="244" creationId="{D12C2CAF-2A7C-4A2C-9607-E09ED4AA5274}"/>
          </ac:picMkLst>
        </pc:picChg>
        <pc:picChg chg="mod">
          <ac:chgData name="#TAN YI JIE JOEL#" userId="fa998536-1e98-4016-98cb-2643a32dbc1c" providerId="ADAL" clId="{0A681423-535E-4592-9ABD-DC6D1AB4AE75}" dt="2021-11-08T06:47:15.600" v="7136" actId="1076"/>
          <ac:picMkLst>
            <pc:docMk/>
            <pc:sldMk cId="3556139914" sldId="277"/>
            <ac:picMk id="246" creationId="{23361FBC-4DB4-45DE-9A89-9D933E96388F}"/>
          </ac:picMkLst>
        </pc:picChg>
        <pc:picChg chg="mod">
          <ac:chgData name="#TAN YI JIE JOEL#" userId="fa998536-1e98-4016-98cb-2643a32dbc1c" providerId="ADAL" clId="{0A681423-535E-4592-9ABD-DC6D1AB4AE75}" dt="2021-11-08T06:47:22.168" v="7137" actId="1076"/>
          <ac:picMkLst>
            <pc:docMk/>
            <pc:sldMk cId="3556139914" sldId="277"/>
            <ac:picMk id="248" creationId="{AE56200E-7DE0-4911-8F85-CA857DDB988E}"/>
          </ac:picMkLst>
        </pc:picChg>
        <pc:picChg chg="mod">
          <ac:chgData name="#TAN YI JIE JOEL#" userId="fa998536-1e98-4016-98cb-2643a32dbc1c" providerId="ADAL" clId="{0A681423-535E-4592-9ABD-DC6D1AB4AE75}" dt="2021-11-08T06:44:24.937" v="7038" actId="1076"/>
          <ac:picMkLst>
            <pc:docMk/>
            <pc:sldMk cId="3556139914" sldId="277"/>
            <ac:picMk id="265" creationId="{8CCD6A93-224D-471F-A34A-966D6B2ADA18}"/>
          </ac:picMkLst>
        </pc:picChg>
        <pc:picChg chg="mod">
          <ac:chgData name="#TAN YI JIE JOEL#" userId="fa998536-1e98-4016-98cb-2643a32dbc1c" providerId="ADAL" clId="{0A681423-535E-4592-9ABD-DC6D1AB4AE75}" dt="2021-11-08T06:44:37.993" v="7039" actId="1076"/>
          <ac:picMkLst>
            <pc:docMk/>
            <pc:sldMk cId="3556139914" sldId="277"/>
            <ac:picMk id="266" creationId="{923D4877-5342-426F-AE13-E9139001E0AA}"/>
          </ac:picMkLst>
        </pc:picChg>
        <pc:picChg chg="mod">
          <ac:chgData name="#TAN YI JIE JOEL#" userId="fa998536-1e98-4016-98cb-2643a32dbc1c" providerId="ADAL" clId="{0A681423-535E-4592-9ABD-DC6D1AB4AE75}" dt="2021-11-08T06:44:37.993" v="7039" actId="1076"/>
          <ac:picMkLst>
            <pc:docMk/>
            <pc:sldMk cId="3556139914" sldId="277"/>
            <ac:picMk id="267" creationId="{57AA5F7E-63A2-4954-8D1C-8A9B258553FD}"/>
          </ac:picMkLst>
        </pc:picChg>
        <pc:picChg chg="mod">
          <ac:chgData name="#TAN YI JIE JOEL#" userId="fa998536-1e98-4016-98cb-2643a32dbc1c" providerId="ADAL" clId="{0A681423-535E-4592-9ABD-DC6D1AB4AE75}" dt="2021-11-08T06:44:37.993" v="7039" actId="1076"/>
          <ac:picMkLst>
            <pc:docMk/>
            <pc:sldMk cId="3556139914" sldId="277"/>
            <ac:picMk id="268" creationId="{474D9921-A057-4894-8B63-C1CBF3FD3813}"/>
          </ac:picMkLst>
        </pc:picChg>
        <pc:picChg chg="mod">
          <ac:chgData name="#TAN YI JIE JOEL#" userId="fa998536-1e98-4016-98cb-2643a32dbc1c" providerId="ADAL" clId="{0A681423-535E-4592-9ABD-DC6D1AB4AE75}" dt="2021-11-08T06:46:29.297" v="7127" actId="1076"/>
          <ac:picMkLst>
            <pc:docMk/>
            <pc:sldMk cId="3556139914" sldId="277"/>
            <ac:picMk id="272" creationId="{66064629-14F2-4788-81BD-406B4ABECBE8}"/>
          </ac:picMkLst>
        </pc:picChg>
        <pc:picChg chg="mod">
          <ac:chgData name="#TAN YI JIE JOEL#" userId="fa998536-1e98-4016-98cb-2643a32dbc1c" providerId="ADAL" clId="{0A681423-535E-4592-9ABD-DC6D1AB4AE75}" dt="2021-11-08T06:44:24.937" v="7038" actId="1076"/>
          <ac:picMkLst>
            <pc:docMk/>
            <pc:sldMk cId="3556139914" sldId="277"/>
            <ac:picMk id="273" creationId="{5DFFEC7B-6134-44B7-9388-28D2A90139EA}"/>
          </ac:picMkLst>
        </pc:picChg>
        <pc:picChg chg="mod">
          <ac:chgData name="#TAN YI JIE JOEL#" userId="fa998536-1e98-4016-98cb-2643a32dbc1c" providerId="ADAL" clId="{0A681423-535E-4592-9ABD-DC6D1AB4AE75}" dt="2021-11-08T06:44:37.993" v="7039" actId="1076"/>
          <ac:picMkLst>
            <pc:docMk/>
            <pc:sldMk cId="3556139914" sldId="277"/>
            <ac:picMk id="274" creationId="{D641731A-74E8-41D4-BBFF-FEB0D623CF85}"/>
          </ac:picMkLst>
        </pc:picChg>
        <pc:picChg chg="mod">
          <ac:chgData name="#TAN YI JIE JOEL#" userId="fa998536-1e98-4016-98cb-2643a32dbc1c" providerId="ADAL" clId="{0A681423-535E-4592-9ABD-DC6D1AB4AE75}" dt="2021-11-08T06:44:37.993" v="7039" actId="1076"/>
          <ac:picMkLst>
            <pc:docMk/>
            <pc:sldMk cId="3556139914" sldId="277"/>
            <ac:picMk id="275" creationId="{32B1FC33-78E0-450A-A4DF-CE1BE91731E9}"/>
          </ac:picMkLst>
        </pc:picChg>
        <pc:picChg chg="mod">
          <ac:chgData name="#TAN YI JIE JOEL#" userId="fa998536-1e98-4016-98cb-2643a32dbc1c" providerId="ADAL" clId="{0A681423-535E-4592-9ABD-DC6D1AB4AE75}" dt="2021-11-08T06:44:37.993" v="7039" actId="1076"/>
          <ac:picMkLst>
            <pc:docMk/>
            <pc:sldMk cId="3556139914" sldId="277"/>
            <ac:picMk id="276" creationId="{14528348-60C9-4A7E-9192-1D4DE6787059}"/>
          </ac:picMkLst>
        </pc:picChg>
        <pc:picChg chg="mod">
          <ac:chgData name="#TAN YI JIE JOEL#" userId="fa998536-1e98-4016-98cb-2643a32dbc1c" providerId="ADAL" clId="{0A681423-535E-4592-9ABD-DC6D1AB4AE75}" dt="2021-11-08T06:47:22.168" v="7137" actId="1076"/>
          <ac:picMkLst>
            <pc:docMk/>
            <pc:sldMk cId="3556139914" sldId="277"/>
            <ac:picMk id="278" creationId="{609BC5B7-47E3-43AD-94D7-8F5221975B32}"/>
          </ac:picMkLst>
        </pc:picChg>
        <pc:picChg chg="mod topLvl">
          <ac:chgData name="#TAN YI JIE JOEL#" userId="fa998536-1e98-4016-98cb-2643a32dbc1c" providerId="ADAL" clId="{0A681423-535E-4592-9ABD-DC6D1AB4AE75}" dt="2021-11-08T07:12:06.572" v="7585" actId="165"/>
          <ac:picMkLst>
            <pc:docMk/>
            <pc:sldMk cId="3556139914" sldId="277"/>
            <ac:picMk id="1028" creationId="{B0FE3ED5-0388-497D-B642-FC40B7182B0B}"/>
          </ac:picMkLst>
        </pc:picChg>
        <pc:picChg chg="mod topLvl">
          <ac:chgData name="#TAN YI JIE JOEL#" userId="fa998536-1e98-4016-98cb-2643a32dbc1c" providerId="ADAL" clId="{0A681423-535E-4592-9ABD-DC6D1AB4AE75}" dt="2021-11-08T07:12:06.572" v="7585" actId="165"/>
          <ac:picMkLst>
            <pc:docMk/>
            <pc:sldMk cId="3556139914" sldId="277"/>
            <ac:picMk id="1032" creationId="{B622B152-086C-4276-AFB8-22613220F67A}"/>
          </ac:picMkLst>
        </pc:picChg>
        <pc:picChg chg="mod topLvl">
          <ac:chgData name="#TAN YI JIE JOEL#" userId="fa998536-1e98-4016-98cb-2643a32dbc1c" providerId="ADAL" clId="{0A681423-535E-4592-9ABD-DC6D1AB4AE75}" dt="2021-11-08T07:12:06.572" v="7585" actId="165"/>
          <ac:picMkLst>
            <pc:docMk/>
            <pc:sldMk cId="3556139914" sldId="277"/>
            <ac:picMk id="1036" creationId="{C6906F78-FE99-4B2D-A539-17E3DA9685FD}"/>
          </ac:picMkLst>
        </pc:picChg>
        <pc:picChg chg="mod topLvl">
          <ac:chgData name="#TAN YI JIE JOEL#" userId="fa998536-1e98-4016-98cb-2643a32dbc1c" providerId="ADAL" clId="{0A681423-535E-4592-9ABD-DC6D1AB4AE75}" dt="2021-11-08T07:12:02.558" v="7584" actId="165"/>
          <ac:picMkLst>
            <pc:docMk/>
            <pc:sldMk cId="3556139914" sldId="277"/>
            <ac:picMk id="1074" creationId="{26C9A98F-B4EC-4F1F-A579-63C504CA3716}"/>
          </ac:picMkLst>
        </pc:picChg>
        <pc:inkChg chg="mod topLvl">
          <ac:chgData name="#TAN YI JIE JOEL#" userId="fa998536-1e98-4016-98cb-2643a32dbc1c" providerId="ADAL" clId="{0A681423-535E-4592-9ABD-DC6D1AB4AE75}" dt="2021-11-08T07:12:02.558" v="7584" actId="165"/>
          <ac:inkMkLst>
            <pc:docMk/>
            <pc:sldMk cId="3556139914" sldId="277"/>
            <ac:inkMk id="90" creationId="{2C850047-FB79-2840-8B04-2EC3BC521346}"/>
          </ac:inkMkLst>
        </pc:inkChg>
        <pc:inkChg chg="mod topLvl">
          <ac:chgData name="#TAN YI JIE JOEL#" userId="fa998536-1e98-4016-98cb-2643a32dbc1c" providerId="ADAL" clId="{0A681423-535E-4592-9ABD-DC6D1AB4AE75}" dt="2021-11-08T07:12:02.558" v="7584" actId="165"/>
          <ac:inkMkLst>
            <pc:docMk/>
            <pc:sldMk cId="3556139914" sldId="277"/>
            <ac:inkMk id="92" creationId="{79506B2C-2740-6D45-B323-8F6007F09699}"/>
          </ac:inkMkLst>
        </pc:inkChg>
        <pc:inkChg chg="mod topLvl">
          <ac:chgData name="#TAN YI JIE JOEL#" userId="fa998536-1e98-4016-98cb-2643a32dbc1c" providerId="ADAL" clId="{0A681423-535E-4592-9ABD-DC6D1AB4AE75}" dt="2021-11-08T07:12:02.558" v="7584" actId="165"/>
          <ac:inkMkLst>
            <pc:docMk/>
            <pc:sldMk cId="3556139914" sldId="277"/>
            <ac:inkMk id="95" creationId="{0626C858-325F-B94F-BF3E-4CCD3F227140}"/>
          </ac:inkMkLst>
        </pc:inkChg>
        <pc:inkChg chg="mod topLvl">
          <ac:chgData name="#TAN YI JIE JOEL#" userId="fa998536-1e98-4016-98cb-2643a32dbc1c" providerId="ADAL" clId="{0A681423-535E-4592-9ABD-DC6D1AB4AE75}" dt="2021-11-08T07:12:02.558" v="7584" actId="165"/>
          <ac:inkMkLst>
            <pc:docMk/>
            <pc:sldMk cId="3556139914" sldId="277"/>
            <ac:inkMk id="96" creationId="{BFE2CC95-F0B7-084B-8747-70C401C96866}"/>
          </ac:inkMkLst>
        </pc:inkChg>
        <pc:inkChg chg="mod topLvl">
          <ac:chgData name="#TAN YI JIE JOEL#" userId="fa998536-1e98-4016-98cb-2643a32dbc1c" providerId="ADAL" clId="{0A681423-535E-4592-9ABD-DC6D1AB4AE75}" dt="2021-11-08T07:12:02.558" v="7584" actId="165"/>
          <ac:inkMkLst>
            <pc:docMk/>
            <pc:sldMk cId="3556139914" sldId="277"/>
            <ac:inkMk id="98" creationId="{2EF7E911-4FB6-EF4F-9E0F-B1808E483E01}"/>
          </ac:inkMkLst>
        </pc:inkChg>
        <pc:inkChg chg="mod topLvl">
          <ac:chgData name="#TAN YI JIE JOEL#" userId="fa998536-1e98-4016-98cb-2643a32dbc1c" providerId="ADAL" clId="{0A681423-535E-4592-9ABD-DC6D1AB4AE75}" dt="2021-11-08T07:12:02.558" v="7584" actId="165"/>
          <ac:inkMkLst>
            <pc:docMk/>
            <pc:sldMk cId="3556139914" sldId="277"/>
            <ac:inkMk id="102" creationId="{06166574-63EF-A94E-A07B-AE8C8872CC13}"/>
          </ac:inkMkLst>
        </pc:inkChg>
        <pc:inkChg chg="mod topLvl">
          <ac:chgData name="#TAN YI JIE JOEL#" userId="fa998536-1e98-4016-98cb-2643a32dbc1c" providerId="ADAL" clId="{0A681423-535E-4592-9ABD-DC6D1AB4AE75}" dt="2021-11-08T07:12:02.558" v="7584" actId="165"/>
          <ac:inkMkLst>
            <pc:docMk/>
            <pc:sldMk cId="3556139914" sldId="277"/>
            <ac:inkMk id="104" creationId="{BE33284D-7466-E04B-8FDA-C810BEDFBC4E}"/>
          </ac:inkMkLst>
        </pc:inkChg>
        <pc:inkChg chg="mod topLvl">
          <ac:chgData name="#TAN YI JIE JOEL#" userId="fa998536-1e98-4016-98cb-2643a32dbc1c" providerId="ADAL" clId="{0A681423-535E-4592-9ABD-DC6D1AB4AE75}" dt="2021-11-08T07:12:02.558" v="7584" actId="165"/>
          <ac:inkMkLst>
            <pc:docMk/>
            <pc:sldMk cId="3556139914" sldId="277"/>
            <ac:inkMk id="108" creationId="{AF684C96-6EE1-6F4C-8042-6998F5E3B611}"/>
          </ac:inkMkLst>
        </pc:inkChg>
        <pc:inkChg chg="mod topLvl">
          <ac:chgData name="#TAN YI JIE JOEL#" userId="fa998536-1e98-4016-98cb-2643a32dbc1c" providerId="ADAL" clId="{0A681423-535E-4592-9ABD-DC6D1AB4AE75}" dt="2021-11-08T07:12:02.558" v="7584" actId="165"/>
          <ac:inkMkLst>
            <pc:docMk/>
            <pc:sldMk cId="3556139914" sldId="277"/>
            <ac:inkMk id="120" creationId="{605C48FA-D8D7-8E45-88AE-730970DDD9ED}"/>
          </ac:inkMkLst>
        </pc:inkChg>
        <pc:inkChg chg="mod topLvl">
          <ac:chgData name="#TAN YI JIE JOEL#" userId="fa998536-1e98-4016-98cb-2643a32dbc1c" providerId="ADAL" clId="{0A681423-535E-4592-9ABD-DC6D1AB4AE75}" dt="2021-11-08T07:12:02.558" v="7584" actId="165"/>
          <ac:inkMkLst>
            <pc:docMk/>
            <pc:sldMk cId="3556139914" sldId="277"/>
            <ac:inkMk id="121" creationId="{5F4B4570-8F34-8649-8915-FF2E36E22981}"/>
          </ac:inkMkLst>
        </pc:inkChg>
        <pc:inkChg chg="mod topLvl">
          <ac:chgData name="#TAN YI JIE JOEL#" userId="fa998536-1e98-4016-98cb-2643a32dbc1c" providerId="ADAL" clId="{0A681423-535E-4592-9ABD-DC6D1AB4AE75}" dt="2021-11-08T07:12:02.558" v="7584" actId="165"/>
          <ac:inkMkLst>
            <pc:docMk/>
            <pc:sldMk cId="3556139914" sldId="277"/>
            <ac:inkMk id="122" creationId="{8F6830BD-E376-F44F-87F9-1F42D4F147A2}"/>
          </ac:inkMkLst>
        </pc:inkChg>
        <pc:inkChg chg="mod topLvl">
          <ac:chgData name="#TAN YI JIE JOEL#" userId="fa998536-1e98-4016-98cb-2643a32dbc1c" providerId="ADAL" clId="{0A681423-535E-4592-9ABD-DC6D1AB4AE75}" dt="2021-11-08T07:12:02.558" v="7584" actId="165"/>
          <ac:inkMkLst>
            <pc:docMk/>
            <pc:sldMk cId="3556139914" sldId="277"/>
            <ac:inkMk id="123" creationId="{09604024-289A-EF43-A46A-D266FBC09DBD}"/>
          </ac:inkMkLst>
        </pc:inkChg>
        <pc:inkChg chg="mod topLvl">
          <ac:chgData name="#TAN YI JIE JOEL#" userId="fa998536-1e98-4016-98cb-2643a32dbc1c" providerId="ADAL" clId="{0A681423-535E-4592-9ABD-DC6D1AB4AE75}" dt="2021-11-08T07:12:02.558" v="7584" actId="165"/>
          <ac:inkMkLst>
            <pc:docMk/>
            <pc:sldMk cId="3556139914" sldId="277"/>
            <ac:inkMk id="124" creationId="{834DAF8B-03B6-EA46-9635-61BFEB96B46C}"/>
          </ac:inkMkLst>
        </pc:inkChg>
        <pc:inkChg chg="mod topLvl">
          <ac:chgData name="#TAN YI JIE JOEL#" userId="fa998536-1e98-4016-98cb-2643a32dbc1c" providerId="ADAL" clId="{0A681423-535E-4592-9ABD-DC6D1AB4AE75}" dt="2021-11-08T07:12:02.558" v="7584" actId="165"/>
          <ac:inkMkLst>
            <pc:docMk/>
            <pc:sldMk cId="3556139914" sldId="277"/>
            <ac:inkMk id="1027" creationId="{C217A63E-9410-E747-B188-C55C11908CE6}"/>
          </ac:inkMkLst>
        </pc:inkChg>
        <pc:inkChg chg="mod topLvl">
          <ac:chgData name="#TAN YI JIE JOEL#" userId="fa998536-1e98-4016-98cb-2643a32dbc1c" providerId="ADAL" clId="{0A681423-535E-4592-9ABD-DC6D1AB4AE75}" dt="2021-11-08T07:12:02.558" v="7584" actId="165"/>
          <ac:inkMkLst>
            <pc:docMk/>
            <pc:sldMk cId="3556139914" sldId="277"/>
            <ac:inkMk id="1031" creationId="{6AED79CD-1FA6-EC4E-8E77-EB6B3F9EEE62}"/>
          </ac:inkMkLst>
        </pc:inkChg>
        <pc:inkChg chg="mod topLvl">
          <ac:chgData name="#TAN YI JIE JOEL#" userId="fa998536-1e98-4016-98cb-2643a32dbc1c" providerId="ADAL" clId="{0A681423-535E-4592-9ABD-DC6D1AB4AE75}" dt="2021-11-08T07:12:02.558" v="7584" actId="165"/>
          <ac:inkMkLst>
            <pc:docMk/>
            <pc:sldMk cId="3556139914" sldId="277"/>
            <ac:inkMk id="1034" creationId="{FBB5C620-88A3-E94B-914C-D493B15C05DD}"/>
          </ac:inkMkLst>
        </pc:inkChg>
        <pc:inkChg chg="mod topLvl">
          <ac:chgData name="#TAN YI JIE JOEL#" userId="fa998536-1e98-4016-98cb-2643a32dbc1c" providerId="ADAL" clId="{0A681423-535E-4592-9ABD-DC6D1AB4AE75}" dt="2021-11-08T07:12:02.558" v="7584" actId="165"/>
          <ac:inkMkLst>
            <pc:docMk/>
            <pc:sldMk cId="3556139914" sldId="277"/>
            <ac:inkMk id="1037" creationId="{BD5F2E2E-EC84-744B-BC70-D65F36CD4B3F}"/>
          </ac:inkMkLst>
        </pc:inkChg>
        <pc:inkChg chg="mod topLvl">
          <ac:chgData name="#TAN YI JIE JOEL#" userId="fa998536-1e98-4016-98cb-2643a32dbc1c" providerId="ADAL" clId="{0A681423-535E-4592-9ABD-DC6D1AB4AE75}" dt="2021-11-08T07:12:02.558" v="7584" actId="165"/>
          <ac:inkMkLst>
            <pc:docMk/>
            <pc:sldMk cId="3556139914" sldId="277"/>
            <ac:inkMk id="1038" creationId="{3245F967-BDC5-3144-9820-57BD5336700E}"/>
          </ac:inkMkLst>
        </pc:inkChg>
        <pc:inkChg chg="mod topLvl">
          <ac:chgData name="#TAN YI JIE JOEL#" userId="fa998536-1e98-4016-98cb-2643a32dbc1c" providerId="ADAL" clId="{0A681423-535E-4592-9ABD-DC6D1AB4AE75}" dt="2021-11-08T07:12:02.558" v="7584" actId="165"/>
          <ac:inkMkLst>
            <pc:docMk/>
            <pc:sldMk cId="3556139914" sldId="277"/>
            <ac:inkMk id="1039" creationId="{BEC8904A-C322-5C44-8AE4-DE393AD315E6}"/>
          </ac:inkMkLst>
        </pc:inkChg>
        <pc:inkChg chg="mod topLvl">
          <ac:chgData name="#TAN YI JIE JOEL#" userId="fa998536-1e98-4016-98cb-2643a32dbc1c" providerId="ADAL" clId="{0A681423-535E-4592-9ABD-DC6D1AB4AE75}" dt="2021-11-08T07:12:02.558" v="7584" actId="165"/>
          <ac:inkMkLst>
            <pc:docMk/>
            <pc:sldMk cId="3556139914" sldId="277"/>
            <ac:inkMk id="1043" creationId="{85B54D89-9E58-B84E-9B05-3F20F5B02533}"/>
          </ac:inkMkLst>
        </pc:inkChg>
        <pc:inkChg chg="mod topLvl">
          <ac:chgData name="#TAN YI JIE JOEL#" userId="fa998536-1e98-4016-98cb-2643a32dbc1c" providerId="ADAL" clId="{0A681423-535E-4592-9ABD-DC6D1AB4AE75}" dt="2021-11-08T07:12:02.558" v="7584" actId="165"/>
          <ac:inkMkLst>
            <pc:docMk/>
            <pc:sldMk cId="3556139914" sldId="277"/>
            <ac:inkMk id="1054" creationId="{3884C35D-3A9C-432B-86D7-C2581D338AE1}"/>
          </ac:inkMkLst>
        </pc:inkChg>
        <pc:inkChg chg="mod topLvl">
          <ac:chgData name="#TAN YI JIE JOEL#" userId="fa998536-1e98-4016-98cb-2643a32dbc1c" providerId="ADAL" clId="{0A681423-535E-4592-9ABD-DC6D1AB4AE75}" dt="2021-11-08T07:12:02.558" v="7584" actId="165"/>
          <ac:inkMkLst>
            <pc:docMk/>
            <pc:sldMk cId="3556139914" sldId="277"/>
            <ac:inkMk id="1058" creationId="{0E0B3994-155F-F643-95B1-1A11A11B94D9}"/>
          </ac:inkMkLst>
        </pc:inkChg>
        <pc:inkChg chg="mod topLvl">
          <ac:chgData name="#TAN YI JIE JOEL#" userId="fa998536-1e98-4016-98cb-2643a32dbc1c" providerId="ADAL" clId="{0A681423-535E-4592-9ABD-DC6D1AB4AE75}" dt="2021-11-08T07:12:02.558" v="7584" actId="165"/>
          <ac:inkMkLst>
            <pc:docMk/>
            <pc:sldMk cId="3556139914" sldId="277"/>
            <ac:inkMk id="1060" creationId="{BF8E0D49-3460-4440-AFD7-6D1ABAC4E8AA}"/>
          </ac:inkMkLst>
        </pc:inkChg>
        <pc:inkChg chg="mod topLvl">
          <ac:chgData name="#TAN YI JIE JOEL#" userId="fa998536-1e98-4016-98cb-2643a32dbc1c" providerId="ADAL" clId="{0A681423-535E-4592-9ABD-DC6D1AB4AE75}" dt="2021-11-08T07:12:02.558" v="7584" actId="165"/>
          <ac:inkMkLst>
            <pc:docMk/>
            <pc:sldMk cId="3556139914" sldId="277"/>
            <ac:inkMk id="1076" creationId="{082852AE-E41E-41F4-B9FE-CEEDE1503DA2}"/>
          </ac:inkMkLst>
        </pc:inkChg>
        <pc:inkChg chg="mod">
          <ac:chgData name="#TAN YI JIE JOEL#" userId="fa998536-1e98-4016-98cb-2643a32dbc1c" providerId="ADAL" clId="{0A681423-535E-4592-9ABD-DC6D1AB4AE75}" dt="2021-11-08T07:12:02.558" v="7584" actId="165"/>
          <ac:inkMkLst>
            <pc:docMk/>
            <pc:sldMk cId="3556139914" sldId="277"/>
            <ac:inkMk id="1085" creationId="{5E84A682-D9E2-4D44-BC92-33C6CB768103}"/>
          </ac:inkMkLst>
        </pc:inkChg>
        <pc:inkChg chg="mod">
          <ac:chgData name="#TAN YI JIE JOEL#" userId="fa998536-1e98-4016-98cb-2643a32dbc1c" providerId="ADAL" clId="{0A681423-535E-4592-9ABD-DC6D1AB4AE75}" dt="2021-11-08T07:12:02.558" v="7584" actId="165"/>
          <ac:inkMkLst>
            <pc:docMk/>
            <pc:sldMk cId="3556139914" sldId="277"/>
            <ac:inkMk id="1086" creationId="{DA239D36-BB36-F64C-A361-888989E0DEC5}"/>
          </ac:inkMkLst>
        </pc:inkChg>
        <pc:inkChg chg="mod">
          <ac:chgData name="#TAN YI JIE JOEL#" userId="fa998536-1e98-4016-98cb-2643a32dbc1c" providerId="ADAL" clId="{0A681423-535E-4592-9ABD-DC6D1AB4AE75}" dt="2021-11-08T07:12:02.558" v="7584" actId="165"/>
          <ac:inkMkLst>
            <pc:docMk/>
            <pc:sldMk cId="3556139914" sldId="277"/>
            <ac:inkMk id="1092" creationId="{CD8CEB8E-AE20-6947-8072-9EBDFB5F892D}"/>
          </ac:inkMkLst>
        </pc:inkChg>
        <pc:inkChg chg="mod">
          <ac:chgData name="#TAN YI JIE JOEL#" userId="fa998536-1e98-4016-98cb-2643a32dbc1c" providerId="ADAL" clId="{0A681423-535E-4592-9ABD-DC6D1AB4AE75}" dt="2021-11-08T07:12:02.558" v="7584" actId="165"/>
          <ac:inkMkLst>
            <pc:docMk/>
            <pc:sldMk cId="3556139914" sldId="277"/>
            <ac:inkMk id="1093" creationId="{5B895A91-1700-F744-B214-F9FEF6C15199}"/>
          </ac:inkMkLst>
        </pc:inkChg>
        <pc:inkChg chg="mod">
          <ac:chgData name="#TAN YI JIE JOEL#" userId="fa998536-1e98-4016-98cb-2643a32dbc1c" providerId="ADAL" clId="{0A681423-535E-4592-9ABD-DC6D1AB4AE75}" dt="2021-11-08T07:12:02.558" v="7584" actId="165"/>
          <ac:inkMkLst>
            <pc:docMk/>
            <pc:sldMk cId="3556139914" sldId="277"/>
            <ac:inkMk id="1094" creationId="{21038DC7-E78A-A343-8564-B48C0B56AE2E}"/>
          </ac:inkMkLst>
        </pc:inkChg>
        <pc:inkChg chg="mod">
          <ac:chgData name="#TAN YI JIE JOEL#" userId="fa998536-1e98-4016-98cb-2643a32dbc1c" providerId="ADAL" clId="{0A681423-535E-4592-9ABD-DC6D1AB4AE75}" dt="2021-11-08T07:12:02.558" v="7584" actId="165"/>
          <ac:inkMkLst>
            <pc:docMk/>
            <pc:sldMk cId="3556139914" sldId="277"/>
            <ac:inkMk id="1095" creationId="{C37BFABF-0CFA-C645-A0D8-5BEC2D8A1216}"/>
          </ac:inkMkLst>
        </pc:inkChg>
        <pc:inkChg chg="mod">
          <ac:chgData name="#TAN YI JIE JOEL#" userId="fa998536-1e98-4016-98cb-2643a32dbc1c" providerId="ADAL" clId="{0A681423-535E-4592-9ABD-DC6D1AB4AE75}" dt="2021-11-08T07:12:02.558" v="7584" actId="165"/>
          <ac:inkMkLst>
            <pc:docMk/>
            <pc:sldMk cId="3556139914" sldId="277"/>
            <ac:inkMk id="1096" creationId="{257FA0FC-3F0D-9E42-B076-88EF132CD650}"/>
          </ac:inkMkLst>
        </pc:inkChg>
        <pc:inkChg chg="mod">
          <ac:chgData name="#TAN YI JIE JOEL#" userId="fa998536-1e98-4016-98cb-2643a32dbc1c" providerId="ADAL" clId="{0A681423-535E-4592-9ABD-DC6D1AB4AE75}" dt="2021-11-08T07:12:02.558" v="7584" actId="165"/>
          <ac:inkMkLst>
            <pc:docMk/>
            <pc:sldMk cId="3556139914" sldId="277"/>
            <ac:inkMk id="1097" creationId="{538F4FB9-8915-6B47-B2CF-11F857665A7B}"/>
          </ac:inkMkLst>
        </pc:inkChg>
        <pc:inkChg chg="mod">
          <ac:chgData name="#TAN YI JIE JOEL#" userId="fa998536-1e98-4016-98cb-2643a32dbc1c" providerId="ADAL" clId="{0A681423-535E-4592-9ABD-DC6D1AB4AE75}" dt="2021-11-08T07:12:02.558" v="7584" actId="165"/>
          <ac:inkMkLst>
            <pc:docMk/>
            <pc:sldMk cId="3556139914" sldId="277"/>
            <ac:inkMk id="1098" creationId="{7DCC82B8-191F-9745-B833-80F138849413}"/>
          </ac:inkMkLst>
        </pc:inkChg>
        <pc:cxnChg chg="mod topLvl">
          <ac:chgData name="#TAN YI JIE JOEL#" userId="fa998536-1e98-4016-98cb-2643a32dbc1c" providerId="ADAL" clId="{0A681423-535E-4592-9ABD-DC6D1AB4AE75}" dt="2021-11-08T07:12:06.572" v="7585" actId="165"/>
          <ac:cxnSpMkLst>
            <pc:docMk/>
            <pc:sldMk cId="3556139914" sldId="277"/>
            <ac:cxnSpMk id="4" creationId="{1E902DC4-C26C-4598-9F5E-C2E17FFA35A3}"/>
          </ac:cxnSpMkLst>
        </pc:cxnChg>
        <pc:cxnChg chg="mod topLvl">
          <ac:chgData name="#TAN YI JIE JOEL#" userId="fa998536-1e98-4016-98cb-2643a32dbc1c" providerId="ADAL" clId="{0A681423-535E-4592-9ABD-DC6D1AB4AE75}" dt="2021-11-08T07:12:06.572" v="7585" actId="165"/>
          <ac:cxnSpMkLst>
            <pc:docMk/>
            <pc:sldMk cId="3556139914" sldId="277"/>
            <ac:cxnSpMk id="5" creationId="{D65028AA-2030-4E4F-9F35-95998D90F552}"/>
          </ac:cxnSpMkLst>
        </pc:cxnChg>
        <pc:cxnChg chg="mod topLvl">
          <ac:chgData name="#TAN YI JIE JOEL#" userId="fa998536-1e98-4016-98cb-2643a32dbc1c" providerId="ADAL" clId="{0A681423-535E-4592-9ABD-DC6D1AB4AE75}" dt="2021-11-08T07:12:06.572" v="7585" actId="165"/>
          <ac:cxnSpMkLst>
            <pc:docMk/>
            <pc:sldMk cId="3556139914" sldId="277"/>
            <ac:cxnSpMk id="9" creationId="{F6AD6237-FA0A-4F6A-8553-7E6D4957C294}"/>
          </ac:cxnSpMkLst>
        </pc:cxnChg>
        <pc:cxnChg chg="mod topLvl">
          <ac:chgData name="#TAN YI JIE JOEL#" userId="fa998536-1e98-4016-98cb-2643a32dbc1c" providerId="ADAL" clId="{0A681423-535E-4592-9ABD-DC6D1AB4AE75}" dt="2021-11-08T07:12:06.572" v="7585" actId="165"/>
          <ac:cxnSpMkLst>
            <pc:docMk/>
            <pc:sldMk cId="3556139914" sldId="277"/>
            <ac:cxnSpMk id="12" creationId="{2FD504F1-E5A7-409B-B792-6B47EA7EC6CE}"/>
          </ac:cxnSpMkLst>
        </pc:cxnChg>
        <pc:cxnChg chg="mod topLvl">
          <ac:chgData name="#TAN YI JIE JOEL#" userId="fa998536-1e98-4016-98cb-2643a32dbc1c" providerId="ADAL" clId="{0A681423-535E-4592-9ABD-DC6D1AB4AE75}" dt="2021-11-08T07:12:06.572" v="7585" actId="165"/>
          <ac:cxnSpMkLst>
            <pc:docMk/>
            <pc:sldMk cId="3556139914" sldId="277"/>
            <ac:cxnSpMk id="15" creationId="{99A159F1-B999-41DD-82FC-F2DFCF0D4869}"/>
          </ac:cxnSpMkLst>
        </pc:cxnChg>
        <pc:cxnChg chg="mod topLvl">
          <ac:chgData name="#TAN YI JIE JOEL#" userId="fa998536-1e98-4016-98cb-2643a32dbc1c" providerId="ADAL" clId="{0A681423-535E-4592-9ABD-DC6D1AB4AE75}" dt="2021-11-08T07:12:06.572" v="7585" actId="165"/>
          <ac:cxnSpMkLst>
            <pc:docMk/>
            <pc:sldMk cId="3556139914" sldId="277"/>
            <ac:cxnSpMk id="16" creationId="{D1E91BD0-9E97-4BBF-A2F1-CE69F2356F87}"/>
          </ac:cxnSpMkLst>
        </pc:cxnChg>
        <pc:cxnChg chg="add mod">
          <ac:chgData name="#TAN YI JIE JOEL#" userId="fa998536-1e98-4016-98cb-2643a32dbc1c" providerId="ADAL" clId="{0A681423-535E-4592-9ABD-DC6D1AB4AE75}" dt="2021-11-08T15:11:46.916" v="10611" actId="14100"/>
          <ac:cxnSpMkLst>
            <pc:docMk/>
            <pc:sldMk cId="3556139914" sldId="277"/>
            <ac:cxnSpMk id="23" creationId="{198865F6-1561-40E6-9BA7-9C8750CB0107}"/>
          </ac:cxnSpMkLst>
        </pc:cxnChg>
        <pc:cxnChg chg="mod topLvl">
          <ac:chgData name="#TAN YI JIE JOEL#" userId="fa998536-1e98-4016-98cb-2643a32dbc1c" providerId="ADAL" clId="{0A681423-535E-4592-9ABD-DC6D1AB4AE75}" dt="2021-11-08T07:12:06.572" v="7585" actId="165"/>
          <ac:cxnSpMkLst>
            <pc:docMk/>
            <pc:sldMk cId="3556139914" sldId="277"/>
            <ac:cxnSpMk id="26" creationId="{5DF6C448-FA61-4CF7-805C-E6357B70FAF0}"/>
          </ac:cxnSpMkLst>
        </pc:cxnChg>
        <pc:cxnChg chg="mod topLvl">
          <ac:chgData name="#TAN YI JIE JOEL#" userId="fa998536-1e98-4016-98cb-2643a32dbc1c" providerId="ADAL" clId="{0A681423-535E-4592-9ABD-DC6D1AB4AE75}" dt="2021-11-08T07:12:06.572" v="7585" actId="165"/>
          <ac:cxnSpMkLst>
            <pc:docMk/>
            <pc:sldMk cId="3556139914" sldId="277"/>
            <ac:cxnSpMk id="29" creationId="{40025A17-DB62-4899-B614-F8690883F860}"/>
          </ac:cxnSpMkLst>
        </pc:cxnChg>
        <pc:cxnChg chg="mod topLvl">
          <ac:chgData name="#TAN YI JIE JOEL#" userId="fa998536-1e98-4016-98cb-2643a32dbc1c" providerId="ADAL" clId="{0A681423-535E-4592-9ABD-DC6D1AB4AE75}" dt="2021-11-08T07:12:06.572" v="7585" actId="165"/>
          <ac:cxnSpMkLst>
            <pc:docMk/>
            <pc:sldMk cId="3556139914" sldId="277"/>
            <ac:cxnSpMk id="32" creationId="{2D5860A2-E037-46D9-974E-6716D2FB0EDB}"/>
          </ac:cxnSpMkLst>
        </pc:cxnChg>
        <pc:cxnChg chg="mod topLvl">
          <ac:chgData name="#TAN YI JIE JOEL#" userId="fa998536-1e98-4016-98cb-2643a32dbc1c" providerId="ADAL" clId="{0A681423-535E-4592-9ABD-DC6D1AB4AE75}" dt="2021-11-08T07:12:06.572" v="7585" actId="165"/>
          <ac:cxnSpMkLst>
            <pc:docMk/>
            <pc:sldMk cId="3556139914" sldId="277"/>
            <ac:cxnSpMk id="37" creationId="{C615CB21-8589-42A3-9BD3-D3C244915BD7}"/>
          </ac:cxnSpMkLst>
        </pc:cxnChg>
      </pc:sldChg>
      <pc:sldChg chg="addSp delSp modSp add mod modAnim">
        <pc:chgData name="#TAN YI JIE JOEL#" userId="fa998536-1e98-4016-98cb-2643a32dbc1c" providerId="ADAL" clId="{0A681423-535E-4592-9ABD-DC6D1AB4AE75}" dt="2021-11-09T04:39:42.973" v="11558" actId="478"/>
        <pc:sldMkLst>
          <pc:docMk/>
          <pc:sldMk cId="1523185722" sldId="278"/>
        </pc:sldMkLst>
        <pc:spChg chg="add del">
          <ac:chgData name="#TAN YI JIE JOEL#" userId="fa998536-1e98-4016-98cb-2643a32dbc1c" providerId="ADAL" clId="{0A681423-535E-4592-9ABD-DC6D1AB4AE75}" dt="2021-11-08T07:21:44.655" v="7804" actId="478"/>
          <ac:spMkLst>
            <pc:docMk/>
            <pc:sldMk cId="1523185722" sldId="278"/>
            <ac:spMk id="7" creationId="{5B08E7D1-F2B0-4F7D-8E8F-20BE6D3B238B}"/>
          </ac:spMkLst>
        </pc:spChg>
        <pc:spChg chg="add del mod">
          <ac:chgData name="#TAN YI JIE JOEL#" userId="fa998536-1e98-4016-98cb-2643a32dbc1c" providerId="ADAL" clId="{0A681423-535E-4592-9ABD-DC6D1AB4AE75}" dt="2021-11-08T07:19:07.721" v="7744" actId="164"/>
          <ac:spMkLst>
            <pc:docMk/>
            <pc:sldMk cId="1523185722" sldId="278"/>
            <ac:spMk id="11" creationId="{79091682-8BEE-4838-8762-2B363ABF986A}"/>
          </ac:spMkLst>
        </pc:spChg>
        <pc:spChg chg="add del mod">
          <ac:chgData name="#TAN YI JIE JOEL#" userId="fa998536-1e98-4016-98cb-2643a32dbc1c" providerId="ADAL" clId="{0A681423-535E-4592-9ABD-DC6D1AB4AE75}" dt="2021-11-08T07:19:07.721" v="7744" actId="164"/>
          <ac:spMkLst>
            <pc:docMk/>
            <pc:sldMk cId="1523185722" sldId="278"/>
            <ac:spMk id="18" creationId="{B64F47F1-0759-4565-9844-6881B0F40AB0}"/>
          </ac:spMkLst>
        </pc:spChg>
        <pc:spChg chg="add del mod">
          <ac:chgData name="#TAN YI JIE JOEL#" userId="fa998536-1e98-4016-98cb-2643a32dbc1c" providerId="ADAL" clId="{0A681423-535E-4592-9ABD-DC6D1AB4AE75}" dt="2021-11-08T07:19:07.721" v="7744" actId="164"/>
          <ac:spMkLst>
            <pc:docMk/>
            <pc:sldMk cId="1523185722" sldId="278"/>
            <ac:spMk id="19" creationId="{B8023F72-4F63-47A6-A6F2-59E29D0EEDB5}"/>
          </ac:spMkLst>
        </pc:spChg>
        <pc:spChg chg="add del mod">
          <ac:chgData name="#TAN YI JIE JOEL#" userId="fa998536-1e98-4016-98cb-2643a32dbc1c" providerId="ADAL" clId="{0A681423-535E-4592-9ABD-DC6D1AB4AE75}" dt="2021-11-08T07:19:07.721" v="7744" actId="164"/>
          <ac:spMkLst>
            <pc:docMk/>
            <pc:sldMk cId="1523185722" sldId="278"/>
            <ac:spMk id="20" creationId="{167E97C8-A2AA-4538-9880-A5323C590116}"/>
          </ac:spMkLst>
        </pc:spChg>
        <pc:spChg chg="add del mod">
          <ac:chgData name="#TAN YI JIE JOEL#" userId="fa998536-1e98-4016-98cb-2643a32dbc1c" providerId="ADAL" clId="{0A681423-535E-4592-9ABD-DC6D1AB4AE75}" dt="2021-11-08T07:19:07.721" v="7744" actId="164"/>
          <ac:spMkLst>
            <pc:docMk/>
            <pc:sldMk cId="1523185722" sldId="278"/>
            <ac:spMk id="27" creationId="{6BF66F54-60FE-4731-884E-CF04459B514C}"/>
          </ac:spMkLst>
        </pc:spChg>
        <pc:spChg chg="del">
          <ac:chgData name="#TAN YI JIE JOEL#" userId="fa998536-1e98-4016-98cb-2643a32dbc1c" providerId="ADAL" clId="{0A681423-535E-4592-9ABD-DC6D1AB4AE75}" dt="2021-11-08T07:19:25.784" v="7748" actId="478"/>
          <ac:spMkLst>
            <pc:docMk/>
            <pc:sldMk cId="1523185722" sldId="278"/>
            <ac:spMk id="36" creationId="{A9234F17-4297-4A1F-8586-B8DF487E81C0}"/>
          </ac:spMkLst>
        </pc:spChg>
        <pc:spChg chg="add del mod">
          <ac:chgData name="#TAN YI JIE JOEL#" userId="fa998536-1e98-4016-98cb-2643a32dbc1c" providerId="ADAL" clId="{0A681423-535E-4592-9ABD-DC6D1AB4AE75}" dt="2021-11-08T07:19:07.721" v="7744" actId="164"/>
          <ac:spMkLst>
            <pc:docMk/>
            <pc:sldMk cId="1523185722" sldId="278"/>
            <ac:spMk id="69" creationId="{85FB5FB8-B283-4125-A3E6-6C32CD107FD9}"/>
          </ac:spMkLst>
        </pc:spChg>
        <pc:spChg chg="add del mod">
          <ac:chgData name="#TAN YI JIE JOEL#" userId="fa998536-1e98-4016-98cb-2643a32dbc1c" providerId="ADAL" clId="{0A681423-535E-4592-9ABD-DC6D1AB4AE75}" dt="2021-11-08T07:19:07.721" v="7744" actId="164"/>
          <ac:spMkLst>
            <pc:docMk/>
            <pc:sldMk cId="1523185722" sldId="278"/>
            <ac:spMk id="88" creationId="{CD21379D-8E4C-4819-9882-A63F35FFD335}"/>
          </ac:spMkLst>
        </pc:spChg>
        <pc:spChg chg="add del mod">
          <ac:chgData name="#TAN YI JIE JOEL#" userId="fa998536-1e98-4016-98cb-2643a32dbc1c" providerId="ADAL" clId="{0A681423-535E-4592-9ABD-DC6D1AB4AE75}" dt="2021-11-08T07:19:07.721" v="7744" actId="164"/>
          <ac:spMkLst>
            <pc:docMk/>
            <pc:sldMk cId="1523185722" sldId="278"/>
            <ac:spMk id="91" creationId="{1EBC77D2-2A72-4605-8262-11BD0A1E4AF9}"/>
          </ac:spMkLst>
        </pc:spChg>
        <pc:spChg chg="add del mod">
          <ac:chgData name="#TAN YI JIE JOEL#" userId="fa998536-1e98-4016-98cb-2643a32dbc1c" providerId="ADAL" clId="{0A681423-535E-4592-9ABD-DC6D1AB4AE75}" dt="2021-11-08T07:19:07.721" v="7744" actId="164"/>
          <ac:spMkLst>
            <pc:docMk/>
            <pc:sldMk cId="1523185722" sldId="278"/>
            <ac:spMk id="107" creationId="{50FB1E62-7A6B-4946-8FDD-3465F007E094}"/>
          </ac:spMkLst>
        </pc:spChg>
        <pc:spChg chg="add del mod">
          <ac:chgData name="#TAN YI JIE JOEL#" userId="fa998536-1e98-4016-98cb-2643a32dbc1c" providerId="ADAL" clId="{0A681423-535E-4592-9ABD-DC6D1AB4AE75}" dt="2021-11-08T07:19:07.721" v="7744" actId="164"/>
          <ac:spMkLst>
            <pc:docMk/>
            <pc:sldMk cId="1523185722" sldId="278"/>
            <ac:spMk id="110" creationId="{ED9F265A-17A0-4709-8D3C-4F45CF3E3632}"/>
          </ac:spMkLst>
        </pc:spChg>
        <pc:spChg chg="add del mod">
          <ac:chgData name="#TAN YI JIE JOEL#" userId="fa998536-1e98-4016-98cb-2643a32dbc1c" providerId="ADAL" clId="{0A681423-535E-4592-9ABD-DC6D1AB4AE75}" dt="2021-11-08T07:19:07.721" v="7744" actId="164"/>
          <ac:spMkLst>
            <pc:docMk/>
            <pc:sldMk cId="1523185722" sldId="278"/>
            <ac:spMk id="153" creationId="{1A94B87F-2C4A-4A97-B4CE-B93BD94EE135}"/>
          </ac:spMkLst>
        </pc:spChg>
        <pc:spChg chg="add del mod">
          <ac:chgData name="#TAN YI JIE JOEL#" userId="fa998536-1e98-4016-98cb-2643a32dbc1c" providerId="ADAL" clId="{0A681423-535E-4592-9ABD-DC6D1AB4AE75}" dt="2021-11-08T07:19:07.721" v="7744" actId="164"/>
          <ac:spMkLst>
            <pc:docMk/>
            <pc:sldMk cId="1523185722" sldId="278"/>
            <ac:spMk id="154" creationId="{89B963AB-4132-4C52-92C9-0C5107C8D99C}"/>
          </ac:spMkLst>
        </pc:spChg>
        <pc:spChg chg="add del mod">
          <ac:chgData name="#TAN YI JIE JOEL#" userId="fa998536-1e98-4016-98cb-2643a32dbc1c" providerId="ADAL" clId="{0A681423-535E-4592-9ABD-DC6D1AB4AE75}" dt="2021-11-08T07:19:07.721" v="7744" actId="164"/>
          <ac:spMkLst>
            <pc:docMk/>
            <pc:sldMk cId="1523185722" sldId="278"/>
            <ac:spMk id="155" creationId="{8C463DC9-4936-415A-8A63-912DD749C83E}"/>
          </ac:spMkLst>
        </pc:spChg>
        <pc:spChg chg="add del mod">
          <ac:chgData name="#TAN YI JIE JOEL#" userId="fa998536-1e98-4016-98cb-2643a32dbc1c" providerId="ADAL" clId="{0A681423-535E-4592-9ABD-DC6D1AB4AE75}" dt="2021-11-08T07:19:07.721" v="7744" actId="164"/>
          <ac:spMkLst>
            <pc:docMk/>
            <pc:sldMk cId="1523185722" sldId="278"/>
            <ac:spMk id="156" creationId="{59457BBB-9C82-41CE-8CD9-2D7C58585A38}"/>
          </ac:spMkLst>
        </pc:spChg>
        <pc:spChg chg="add del mod">
          <ac:chgData name="#TAN YI JIE JOEL#" userId="fa998536-1e98-4016-98cb-2643a32dbc1c" providerId="ADAL" clId="{0A681423-535E-4592-9ABD-DC6D1AB4AE75}" dt="2021-11-08T07:19:07.721" v="7744" actId="164"/>
          <ac:spMkLst>
            <pc:docMk/>
            <pc:sldMk cId="1523185722" sldId="278"/>
            <ac:spMk id="157" creationId="{890BEF27-4494-4CF3-9A7F-B559F8254037}"/>
          </ac:spMkLst>
        </pc:spChg>
        <pc:spChg chg="add del mod">
          <ac:chgData name="#TAN YI JIE JOEL#" userId="fa998536-1e98-4016-98cb-2643a32dbc1c" providerId="ADAL" clId="{0A681423-535E-4592-9ABD-DC6D1AB4AE75}" dt="2021-11-08T07:19:07.721" v="7744" actId="164"/>
          <ac:spMkLst>
            <pc:docMk/>
            <pc:sldMk cId="1523185722" sldId="278"/>
            <ac:spMk id="158" creationId="{105E4B55-AD66-4CAD-B643-AD04020103A9}"/>
          </ac:spMkLst>
        </pc:spChg>
        <pc:spChg chg="add del mod">
          <ac:chgData name="#TAN YI JIE JOEL#" userId="fa998536-1e98-4016-98cb-2643a32dbc1c" providerId="ADAL" clId="{0A681423-535E-4592-9ABD-DC6D1AB4AE75}" dt="2021-11-08T07:19:07.721" v="7744" actId="164"/>
          <ac:spMkLst>
            <pc:docMk/>
            <pc:sldMk cId="1523185722" sldId="278"/>
            <ac:spMk id="159" creationId="{B2FA721D-6F8E-4CE7-8472-3164E323A778}"/>
          </ac:spMkLst>
        </pc:spChg>
        <pc:spChg chg="add del mod">
          <ac:chgData name="#TAN YI JIE JOEL#" userId="fa998536-1e98-4016-98cb-2643a32dbc1c" providerId="ADAL" clId="{0A681423-535E-4592-9ABD-DC6D1AB4AE75}" dt="2021-11-08T07:19:07.721" v="7744" actId="164"/>
          <ac:spMkLst>
            <pc:docMk/>
            <pc:sldMk cId="1523185722" sldId="278"/>
            <ac:spMk id="160" creationId="{2926777F-D39D-4A8B-ACF3-D22B50668131}"/>
          </ac:spMkLst>
        </pc:spChg>
        <pc:spChg chg="add del mod">
          <ac:chgData name="#TAN YI JIE JOEL#" userId="fa998536-1e98-4016-98cb-2643a32dbc1c" providerId="ADAL" clId="{0A681423-535E-4592-9ABD-DC6D1AB4AE75}" dt="2021-11-08T07:19:07.721" v="7744" actId="164"/>
          <ac:spMkLst>
            <pc:docMk/>
            <pc:sldMk cId="1523185722" sldId="278"/>
            <ac:spMk id="161" creationId="{92472F08-FCD0-4F20-A009-6A089DC3F248}"/>
          </ac:spMkLst>
        </pc:spChg>
        <pc:spChg chg="add del mod">
          <ac:chgData name="#TAN YI JIE JOEL#" userId="fa998536-1e98-4016-98cb-2643a32dbc1c" providerId="ADAL" clId="{0A681423-535E-4592-9ABD-DC6D1AB4AE75}" dt="2021-11-08T07:19:07.721" v="7744" actId="164"/>
          <ac:spMkLst>
            <pc:docMk/>
            <pc:sldMk cId="1523185722" sldId="278"/>
            <ac:spMk id="162" creationId="{E3AA0260-485E-45BC-AA8B-9E7A01F75C06}"/>
          </ac:spMkLst>
        </pc:spChg>
        <pc:spChg chg="add del mod">
          <ac:chgData name="#TAN YI JIE JOEL#" userId="fa998536-1e98-4016-98cb-2643a32dbc1c" providerId="ADAL" clId="{0A681423-535E-4592-9ABD-DC6D1AB4AE75}" dt="2021-11-08T07:19:07.721" v="7744" actId="164"/>
          <ac:spMkLst>
            <pc:docMk/>
            <pc:sldMk cId="1523185722" sldId="278"/>
            <ac:spMk id="163" creationId="{8AF8AF34-98F8-4005-A135-FB033C8FFB3D}"/>
          </ac:spMkLst>
        </pc:spChg>
        <pc:spChg chg="add del mod">
          <ac:chgData name="#TAN YI JIE JOEL#" userId="fa998536-1e98-4016-98cb-2643a32dbc1c" providerId="ADAL" clId="{0A681423-535E-4592-9ABD-DC6D1AB4AE75}" dt="2021-11-08T07:19:07.721" v="7744" actId="164"/>
          <ac:spMkLst>
            <pc:docMk/>
            <pc:sldMk cId="1523185722" sldId="278"/>
            <ac:spMk id="164" creationId="{65F7A463-3FDD-4129-942F-3568BA4D8B6C}"/>
          </ac:spMkLst>
        </pc:spChg>
        <pc:spChg chg="add del mod">
          <ac:chgData name="#TAN YI JIE JOEL#" userId="fa998536-1e98-4016-98cb-2643a32dbc1c" providerId="ADAL" clId="{0A681423-535E-4592-9ABD-DC6D1AB4AE75}" dt="2021-11-08T07:19:07.721" v="7744" actId="164"/>
          <ac:spMkLst>
            <pc:docMk/>
            <pc:sldMk cId="1523185722" sldId="278"/>
            <ac:spMk id="165" creationId="{80D633D5-0292-4B09-A4DF-39945C2C4EF4}"/>
          </ac:spMkLst>
        </pc:spChg>
        <pc:spChg chg="add del mod">
          <ac:chgData name="#TAN YI JIE JOEL#" userId="fa998536-1e98-4016-98cb-2643a32dbc1c" providerId="ADAL" clId="{0A681423-535E-4592-9ABD-DC6D1AB4AE75}" dt="2021-11-08T07:19:07.721" v="7744" actId="164"/>
          <ac:spMkLst>
            <pc:docMk/>
            <pc:sldMk cId="1523185722" sldId="278"/>
            <ac:spMk id="166" creationId="{FD4E1535-9524-46F7-ADBD-F86602406160}"/>
          </ac:spMkLst>
        </pc:spChg>
        <pc:spChg chg="add del mod">
          <ac:chgData name="#TAN YI JIE JOEL#" userId="fa998536-1e98-4016-98cb-2643a32dbc1c" providerId="ADAL" clId="{0A681423-535E-4592-9ABD-DC6D1AB4AE75}" dt="2021-11-08T07:19:07.721" v="7744" actId="164"/>
          <ac:spMkLst>
            <pc:docMk/>
            <pc:sldMk cId="1523185722" sldId="278"/>
            <ac:spMk id="167" creationId="{F6FA939A-986B-4F67-8053-B17A7246CF6C}"/>
          </ac:spMkLst>
        </pc:spChg>
        <pc:spChg chg="add del mod">
          <ac:chgData name="#TAN YI JIE JOEL#" userId="fa998536-1e98-4016-98cb-2643a32dbc1c" providerId="ADAL" clId="{0A681423-535E-4592-9ABD-DC6D1AB4AE75}" dt="2021-11-08T07:19:07.721" v="7744" actId="164"/>
          <ac:spMkLst>
            <pc:docMk/>
            <pc:sldMk cId="1523185722" sldId="278"/>
            <ac:spMk id="168" creationId="{A09432B9-9C1A-41B7-A525-BB10C9E61642}"/>
          </ac:spMkLst>
        </pc:spChg>
        <pc:spChg chg="add del mod">
          <ac:chgData name="#TAN YI JIE JOEL#" userId="fa998536-1e98-4016-98cb-2643a32dbc1c" providerId="ADAL" clId="{0A681423-535E-4592-9ABD-DC6D1AB4AE75}" dt="2021-11-08T07:19:07.721" v="7744" actId="164"/>
          <ac:spMkLst>
            <pc:docMk/>
            <pc:sldMk cId="1523185722" sldId="278"/>
            <ac:spMk id="169" creationId="{88161950-0513-4E8D-A440-364901F85926}"/>
          </ac:spMkLst>
        </pc:spChg>
        <pc:spChg chg="add del mod">
          <ac:chgData name="#TAN YI JIE JOEL#" userId="fa998536-1e98-4016-98cb-2643a32dbc1c" providerId="ADAL" clId="{0A681423-535E-4592-9ABD-DC6D1AB4AE75}" dt="2021-11-08T07:19:07.721" v="7744" actId="164"/>
          <ac:spMkLst>
            <pc:docMk/>
            <pc:sldMk cId="1523185722" sldId="278"/>
            <ac:spMk id="170" creationId="{DD428DC5-36A1-48FD-829B-FC2AE90B6530}"/>
          </ac:spMkLst>
        </pc:spChg>
        <pc:spChg chg="add del mod">
          <ac:chgData name="#TAN YI JIE JOEL#" userId="fa998536-1e98-4016-98cb-2643a32dbc1c" providerId="ADAL" clId="{0A681423-535E-4592-9ABD-DC6D1AB4AE75}" dt="2021-11-08T07:19:07.721" v="7744" actId="164"/>
          <ac:spMkLst>
            <pc:docMk/>
            <pc:sldMk cId="1523185722" sldId="278"/>
            <ac:spMk id="171" creationId="{39829D26-FAFA-4047-9035-452E786880D0}"/>
          </ac:spMkLst>
        </pc:spChg>
        <pc:spChg chg="add del mod">
          <ac:chgData name="#TAN YI JIE JOEL#" userId="fa998536-1e98-4016-98cb-2643a32dbc1c" providerId="ADAL" clId="{0A681423-535E-4592-9ABD-DC6D1AB4AE75}" dt="2021-11-08T07:19:07.721" v="7744" actId="164"/>
          <ac:spMkLst>
            <pc:docMk/>
            <pc:sldMk cId="1523185722" sldId="278"/>
            <ac:spMk id="172" creationId="{22C73614-FA9C-4203-B9F5-F1A2B6E9E1A0}"/>
          </ac:spMkLst>
        </pc:spChg>
        <pc:spChg chg="add del mod">
          <ac:chgData name="#TAN YI JIE JOEL#" userId="fa998536-1e98-4016-98cb-2643a32dbc1c" providerId="ADAL" clId="{0A681423-535E-4592-9ABD-DC6D1AB4AE75}" dt="2021-11-08T07:19:07.721" v="7744" actId="164"/>
          <ac:spMkLst>
            <pc:docMk/>
            <pc:sldMk cId="1523185722" sldId="278"/>
            <ac:spMk id="173" creationId="{0E79DF18-DD4C-4375-A3DD-5A63F42B7391}"/>
          </ac:spMkLst>
        </pc:spChg>
        <pc:spChg chg="add del mod">
          <ac:chgData name="#TAN YI JIE JOEL#" userId="fa998536-1e98-4016-98cb-2643a32dbc1c" providerId="ADAL" clId="{0A681423-535E-4592-9ABD-DC6D1AB4AE75}" dt="2021-11-08T07:19:07.721" v="7744" actId="164"/>
          <ac:spMkLst>
            <pc:docMk/>
            <pc:sldMk cId="1523185722" sldId="278"/>
            <ac:spMk id="175" creationId="{4A82F126-6B8D-4AA5-9D50-E5633F780402}"/>
          </ac:spMkLst>
        </pc:spChg>
        <pc:spChg chg="add del mod">
          <ac:chgData name="#TAN YI JIE JOEL#" userId="fa998536-1e98-4016-98cb-2643a32dbc1c" providerId="ADAL" clId="{0A681423-535E-4592-9ABD-DC6D1AB4AE75}" dt="2021-11-08T07:19:07.721" v="7744" actId="164"/>
          <ac:spMkLst>
            <pc:docMk/>
            <pc:sldMk cId="1523185722" sldId="278"/>
            <ac:spMk id="181" creationId="{15639B16-F348-4671-81DB-20334B8379C6}"/>
          </ac:spMkLst>
        </pc:spChg>
        <pc:spChg chg="add del mod">
          <ac:chgData name="#TAN YI JIE JOEL#" userId="fa998536-1e98-4016-98cb-2643a32dbc1c" providerId="ADAL" clId="{0A681423-535E-4592-9ABD-DC6D1AB4AE75}" dt="2021-11-08T07:19:07.721" v="7744" actId="164"/>
          <ac:spMkLst>
            <pc:docMk/>
            <pc:sldMk cId="1523185722" sldId="278"/>
            <ac:spMk id="185" creationId="{4C949E2C-B644-4FB8-A1C6-F188E5393289}"/>
          </ac:spMkLst>
        </pc:spChg>
        <pc:spChg chg="add del mod">
          <ac:chgData name="#TAN YI JIE JOEL#" userId="fa998536-1e98-4016-98cb-2643a32dbc1c" providerId="ADAL" clId="{0A681423-535E-4592-9ABD-DC6D1AB4AE75}" dt="2021-11-08T07:19:07.721" v="7744" actId="164"/>
          <ac:spMkLst>
            <pc:docMk/>
            <pc:sldMk cId="1523185722" sldId="278"/>
            <ac:spMk id="186" creationId="{0E6387C8-6D3B-4CAE-816E-A740A2D9F4A9}"/>
          </ac:spMkLst>
        </pc:spChg>
        <pc:spChg chg="add del mod">
          <ac:chgData name="#TAN YI JIE JOEL#" userId="fa998536-1e98-4016-98cb-2643a32dbc1c" providerId="ADAL" clId="{0A681423-535E-4592-9ABD-DC6D1AB4AE75}" dt="2021-11-08T07:19:07.721" v="7744" actId="164"/>
          <ac:spMkLst>
            <pc:docMk/>
            <pc:sldMk cId="1523185722" sldId="278"/>
            <ac:spMk id="187" creationId="{0EEB3D43-5419-4FAC-ADBE-AE9ECBB01EBD}"/>
          </ac:spMkLst>
        </pc:spChg>
        <pc:spChg chg="add del mod">
          <ac:chgData name="#TAN YI JIE JOEL#" userId="fa998536-1e98-4016-98cb-2643a32dbc1c" providerId="ADAL" clId="{0A681423-535E-4592-9ABD-DC6D1AB4AE75}" dt="2021-11-08T07:19:07.721" v="7744" actId="164"/>
          <ac:spMkLst>
            <pc:docMk/>
            <pc:sldMk cId="1523185722" sldId="278"/>
            <ac:spMk id="188" creationId="{4BBD46C3-D103-4C1F-9DD3-15D2084F73D2}"/>
          </ac:spMkLst>
        </pc:spChg>
        <pc:spChg chg="add del mod">
          <ac:chgData name="#TAN YI JIE JOEL#" userId="fa998536-1e98-4016-98cb-2643a32dbc1c" providerId="ADAL" clId="{0A681423-535E-4592-9ABD-DC6D1AB4AE75}" dt="2021-11-08T07:19:07.721" v="7744" actId="164"/>
          <ac:spMkLst>
            <pc:docMk/>
            <pc:sldMk cId="1523185722" sldId="278"/>
            <ac:spMk id="189" creationId="{4F733941-6DAF-4A5B-BC4F-E20104B13898}"/>
          </ac:spMkLst>
        </pc:spChg>
        <pc:spChg chg="add del mod">
          <ac:chgData name="#TAN YI JIE JOEL#" userId="fa998536-1e98-4016-98cb-2643a32dbc1c" providerId="ADAL" clId="{0A681423-535E-4592-9ABD-DC6D1AB4AE75}" dt="2021-11-08T07:19:07.721" v="7744" actId="164"/>
          <ac:spMkLst>
            <pc:docMk/>
            <pc:sldMk cId="1523185722" sldId="278"/>
            <ac:spMk id="190" creationId="{A141E208-A798-4A21-9E17-8432B12E03F5}"/>
          </ac:spMkLst>
        </pc:spChg>
        <pc:spChg chg="add del mod">
          <ac:chgData name="#TAN YI JIE JOEL#" userId="fa998536-1e98-4016-98cb-2643a32dbc1c" providerId="ADAL" clId="{0A681423-535E-4592-9ABD-DC6D1AB4AE75}" dt="2021-11-08T07:19:07.721" v="7744" actId="164"/>
          <ac:spMkLst>
            <pc:docMk/>
            <pc:sldMk cId="1523185722" sldId="278"/>
            <ac:spMk id="191" creationId="{882D1770-1DB2-4EBF-87C0-2BE76E98225E}"/>
          </ac:spMkLst>
        </pc:spChg>
        <pc:spChg chg="add del mod">
          <ac:chgData name="#TAN YI JIE JOEL#" userId="fa998536-1e98-4016-98cb-2643a32dbc1c" providerId="ADAL" clId="{0A681423-535E-4592-9ABD-DC6D1AB4AE75}" dt="2021-11-08T07:19:07.721" v="7744" actId="164"/>
          <ac:spMkLst>
            <pc:docMk/>
            <pc:sldMk cId="1523185722" sldId="278"/>
            <ac:spMk id="192" creationId="{B2745AAA-9E35-4DBE-96F0-C6E0C1E88CA8}"/>
          </ac:spMkLst>
        </pc:spChg>
        <pc:spChg chg="add del mod">
          <ac:chgData name="#TAN YI JIE JOEL#" userId="fa998536-1e98-4016-98cb-2643a32dbc1c" providerId="ADAL" clId="{0A681423-535E-4592-9ABD-DC6D1AB4AE75}" dt="2021-11-08T07:19:07.721" v="7744" actId="164"/>
          <ac:spMkLst>
            <pc:docMk/>
            <pc:sldMk cId="1523185722" sldId="278"/>
            <ac:spMk id="193" creationId="{AA7F57F8-B6CA-4B3F-A13B-B73B5B5EB1CA}"/>
          </ac:spMkLst>
        </pc:spChg>
        <pc:spChg chg="add del mod">
          <ac:chgData name="#TAN YI JIE JOEL#" userId="fa998536-1e98-4016-98cb-2643a32dbc1c" providerId="ADAL" clId="{0A681423-535E-4592-9ABD-DC6D1AB4AE75}" dt="2021-11-08T07:19:07.721" v="7744" actId="164"/>
          <ac:spMkLst>
            <pc:docMk/>
            <pc:sldMk cId="1523185722" sldId="278"/>
            <ac:spMk id="194" creationId="{97478DA5-1DF4-443C-8264-0B967630F7B3}"/>
          </ac:spMkLst>
        </pc:spChg>
        <pc:spChg chg="add del mod">
          <ac:chgData name="#TAN YI JIE JOEL#" userId="fa998536-1e98-4016-98cb-2643a32dbc1c" providerId="ADAL" clId="{0A681423-535E-4592-9ABD-DC6D1AB4AE75}" dt="2021-11-08T07:19:07.721" v="7744" actId="164"/>
          <ac:spMkLst>
            <pc:docMk/>
            <pc:sldMk cId="1523185722" sldId="278"/>
            <ac:spMk id="195" creationId="{812DD46E-5606-4B55-9AAD-333DC1FB8DFB}"/>
          </ac:spMkLst>
        </pc:spChg>
        <pc:spChg chg="add del mod">
          <ac:chgData name="#TAN YI JIE JOEL#" userId="fa998536-1e98-4016-98cb-2643a32dbc1c" providerId="ADAL" clId="{0A681423-535E-4592-9ABD-DC6D1AB4AE75}" dt="2021-11-08T07:19:07.721" v="7744" actId="164"/>
          <ac:spMkLst>
            <pc:docMk/>
            <pc:sldMk cId="1523185722" sldId="278"/>
            <ac:spMk id="196" creationId="{614D62BA-679A-40E2-9817-F3A3794BCC68}"/>
          </ac:spMkLst>
        </pc:spChg>
        <pc:spChg chg="add del mod">
          <ac:chgData name="#TAN YI JIE JOEL#" userId="fa998536-1e98-4016-98cb-2643a32dbc1c" providerId="ADAL" clId="{0A681423-535E-4592-9ABD-DC6D1AB4AE75}" dt="2021-11-08T07:19:07.721" v="7744" actId="164"/>
          <ac:spMkLst>
            <pc:docMk/>
            <pc:sldMk cId="1523185722" sldId="278"/>
            <ac:spMk id="197" creationId="{0F40C43C-97E7-40BA-8E1E-9C4D3631ACED}"/>
          </ac:spMkLst>
        </pc:spChg>
        <pc:spChg chg="add del mod">
          <ac:chgData name="#TAN YI JIE JOEL#" userId="fa998536-1e98-4016-98cb-2643a32dbc1c" providerId="ADAL" clId="{0A681423-535E-4592-9ABD-DC6D1AB4AE75}" dt="2021-11-08T07:19:07.721" v="7744" actId="164"/>
          <ac:spMkLst>
            <pc:docMk/>
            <pc:sldMk cId="1523185722" sldId="278"/>
            <ac:spMk id="198" creationId="{4FC39EED-A5A6-4C0E-B325-BF6B67DC74D9}"/>
          </ac:spMkLst>
        </pc:spChg>
        <pc:spChg chg="add del mod">
          <ac:chgData name="#TAN YI JIE JOEL#" userId="fa998536-1e98-4016-98cb-2643a32dbc1c" providerId="ADAL" clId="{0A681423-535E-4592-9ABD-DC6D1AB4AE75}" dt="2021-11-08T07:19:07.721" v="7744" actId="164"/>
          <ac:spMkLst>
            <pc:docMk/>
            <pc:sldMk cId="1523185722" sldId="278"/>
            <ac:spMk id="199" creationId="{DF438481-18FB-4341-BF6B-D81B47B600EC}"/>
          </ac:spMkLst>
        </pc:spChg>
        <pc:spChg chg="add del mod">
          <ac:chgData name="#TAN YI JIE JOEL#" userId="fa998536-1e98-4016-98cb-2643a32dbc1c" providerId="ADAL" clId="{0A681423-535E-4592-9ABD-DC6D1AB4AE75}" dt="2021-11-08T07:19:07.721" v="7744" actId="164"/>
          <ac:spMkLst>
            <pc:docMk/>
            <pc:sldMk cId="1523185722" sldId="278"/>
            <ac:spMk id="200" creationId="{5AA48B84-F48D-4F0E-BB38-CE1BD814BB6A}"/>
          </ac:spMkLst>
        </pc:spChg>
        <pc:spChg chg="add del mod">
          <ac:chgData name="#TAN YI JIE JOEL#" userId="fa998536-1e98-4016-98cb-2643a32dbc1c" providerId="ADAL" clId="{0A681423-535E-4592-9ABD-DC6D1AB4AE75}" dt="2021-11-08T07:19:07.721" v="7744" actId="164"/>
          <ac:spMkLst>
            <pc:docMk/>
            <pc:sldMk cId="1523185722" sldId="278"/>
            <ac:spMk id="201" creationId="{CE3BD9C2-E536-44F5-975A-33C97B4F1E10}"/>
          </ac:spMkLst>
        </pc:spChg>
        <pc:spChg chg="add del mod">
          <ac:chgData name="#TAN YI JIE JOEL#" userId="fa998536-1e98-4016-98cb-2643a32dbc1c" providerId="ADAL" clId="{0A681423-535E-4592-9ABD-DC6D1AB4AE75}" dt="2021-11-08T07:19:07.721" v="7744" actId="164"/>
          <ac:spMkLst>
            <pc:docMk/>
            <pc:sldMk cId="1523185722" sldId="278"/>
            <ac:spMk id="202" creationId="{A2B01C15-73BA-483F-AD4C-A603B9CE38E7}"/>
          </ac:spMkLst>
        </pc:spChg>
        <pc:spChg chg="add del mod">
          <ac:chgData name="#TAN YI JIE JOEL#" userId="fa998536-1e98-4016-98cb-2643a32dbc1c" providerId="ADAL" clId="{0A681423-535E-4592-9ABD-DC6D1AB4AE75}" dt="2021-11-08T07:19:07.721" v="7744" actId="164"/>
          <ac:spMkLst>
            <pc:docMk/>
            <pc:sldMk cId="1523185722" sldId="278"/>
            <ac:spMk id="203" creationId="{FAFFF649-4FB8-483F-A6F7-EA246D2B41E0}"/>
          </ac:spMkLst>
        </pc:spChg>
        <pc:spChg chg="add del mod">
          <ac:chgData name="#TAN YI JIE JOEL#" userId="fa998536-1e98-4016-98cb-2643a32dbc1c" providerId="ADAL" clId="{0A681423-535E-4592-9ABD-DC6D1AB4AE75}" dt="2021-11-08T07:19:07.721" v="7744" actId="164"/>
          <ac:spMkLst>
            <pc:docMk/>
            <pc:sldMk cId="1523185722" sldId="278"/>
            <ac:spMk id="204" creationId="{B2FD2DF5-F485-43AF-8FB3-29F6F90EB825}"/>
          </ac:spMkLst>
        </pc:spChg>
        <pc:spChg chg="add del mod">
          <ac:chgData name="#TAN YI JIE JOEL#" userId="fa998536-1e98-4016-98cb-2643a32dbc1c" providerId="ADAL" clId="{0A681423-535E-4592-9ABD-DC6D1AB4AE75}" dt="2021-11-08T07:19:07.721" v="7744" actId="164"/>
          <ac:spMkLst>
            <pc:docMk/>
            <pc:sldMk cId="1523185722" sldId="278"/>
            <ac:spMk id="205" creationId="{4CF8C5EE-2000-4DA1-A7B2-4A89EE52DFC6}"/>
          </ac:spMkLst>
        </pc:spChg>
        <pc:spChg chg="add del mod">
          <ac:chgData name="#TAN YI JIE JOEL#" userId="fa998536-1e98-4016-98cb-2643a32dbc1c" providerId="ADAL" clId="{0A681423-535E-4592-9ABD-DC6D1AB4AE75}" dt="2021-11-08T07:19:07.721" v="7744" actId="164"/>
          <ac:spMkLst>
            <pc:docMk/>
            <pc:sldMk cId="1523185722" sldId="278"/>
            <ac:spMk id="206" creationId="{4C791E92-D3B4-496F-A163-AF5FCABFD812}"/>
          </ac:spMkLst>
        </pc:spChg>
        <pc:spChg chg="add del mod">
          <ac:chgData name="#TAN YI JIE JOEL#" userId="fa998536-1e98-4016-98cb-2643a32dbc1c" providerId="ADAL" clId="{0A681423-535E-4592-9ABD-DC6D1AB4AE75}" dt="2021-11-08T07:19:07.721" v="7744" actId="164"/>
          <ac:spMkLst>
            <pc:docMk/>
            <pc:sldMk cId="1523185722" sldId="278"/>
            <ac:spMk id="207" creationId="{D75C3B15-A274-4621-B133-5085A184E82D}"/>
          </ac:spMkLst>
        </pc:spChg>
        <pc:spChg chg="add del mod">
          <ac:chgData name="#TAN YI JIE JOEL#" userId="fa998536-1e98-4016-98cb-2643a32dbc1c" providerId="ADAL" clId="{0A681423-535E-4592-9ABD-DC6D1AB4AE75}" dt="2021-11-08T07:19:07.721" v="7744" actId="164"/>
          <ac:spMkLst>
            <pc:docMk/>
            <pc:sldMk cId="1523185722" sldId="278"/>
            <ac:spMk id="208" creationId="{96FA73D9-A5F1-486C-BD80-3828A326044B}"/>
          </ac:spMkLst>
        </pc:spChg>
        <pc:spChg chg="add del mod">
          <ac:chgData name="#TAN YI JIE JOEL#" userId="fa998536-1e98-4016-98cb-2643a32dbc1c" providerId="ADAL" clId="{0A681423-535E-4592-9ABD-DC6D1AB4AE75}" dt="2021-11-08T07:19:07.721" v="7744" actId="164"/>
          <ac:spMkLst>
            <pc:docMk/>
            <pc:sldMk cId="1523185722" sldId="278"/>
            <ac:spMk id="210" creationId="{3089B8EE-0ECC-409C-B536-CA9E888FC9D7}"/>
          </ac:spMkLst>
        </pc:spChg>
        <pc:spChg chg="add del mod">
          <ac:chgData name="#TAN YI JIE JOEL#" userId="fa998536-1e98-4016-98cb-2643a32dbc1c" providerId="ADAL" clId="{0A681423-535E-4592-9ABD-DC6D1AB4AE75}" dt="2021-11-08T07:19:07.721" v="7744" actId="164"/>
          <ac:spMkLst>
            <pc:docMk/>
            <pc:sldMk cId="1523185722" sldId="278"/>
            <ac:spMk id="211" creationId="{2D8E5589-AF00-40B3-88B4-116E7BCFD7C6}"/>
          </ac:spMkLst>
        </pc:spChg>
        <pc:spChg chg="add del mod">
          <ac:chgData name="#TAN YI JIE JOEL#" userId="fa998536-1e98-4016-98cb-2643a32dbc1c" providerId="ADAL" clId="{0A681423-535E-4592-9ABD-DC6D1AB4AE75}" dt="2021-11-08T07:19:07.721" v="7744" actId="164"/>
          <ac:spMkLst>
            <pc:docMk/>
            <pc:sldMk cId="1523185722" sldId="278"/>
            <ac:spMk id="212" creationId="{A191509F-DD1E-4017-AE9B-1B12AD4BE53D}"/>
          </ac:spMkLst>
        </pc:spChg>
        <pc:spChg chg="add del mod">
          <ac:chgData name="#TAN YI JIE JOEL#" userId="fa998536-1e98-4016-98cb-2643a32dbc1c" providerId="ADAL" clId="{0A681423-535E-4592-9ABD-DC6D1AB4AE75}" dt="2021-11-08T07:19:07.721" v="7744" actId="164"/>
          <ac:spMkLst>
            <pc:docMk/>
            <pc:sldMk cId="1523185722" sldId="278"/>
            <ac:spMk id="213" creationId="{0CC56801-777D-4FB3-9243-4139854EEA6B}"/>
          </ac:spMkLst>
        </pc:spChg>
        <pc:spChg chg="add del mod">
          <ac:chgData name="#TAN YI JIE JOEL#" userId="fa998536-1e98-4016-98cb-2643a32dbc1c" providerId="ADAL" clId="{0A681423-535E-4592-9ABD-DC6D1AB4AE75}" dt="2021-11-08T07:19:07.721" v="7744" actId="164"/>
          <ac:spMkLst>
            <pc:docMk/>
            <pc:sldMk cId="1523185722" sldId="278"/>
            <ac:spMk id="214" creationId="{A604822F-DDE8-444F-8B3F-045802E46B64}"/>
          </ac:spMkLst>
        </pc:spChg>
        <pc:spChg chg="add del mod">
          <ac:chgData name="#TAN YI JIE JOEL#" userId="fa998536-1e98-4016-98cb-2643a32dbc1c" providerId="ADAL" clId="{0A681423-535E-4592-9ABD-DC6D1AB4AE75}" dt="2021-11-08T07:19:07.721" v="7744" actId="164"/>
          <ac:spMkLst>
            <pc:docMk/>
            <pc:sldMk cId="1523185722" sldId="278"/>
            <ac:spMk id="215" creationId="{94ED6467-7AF3-4027-AA17-A3D5087906BE}"/>
          </ac:spMkLst>
        </pc:spChg>
        <pc:spChg chg="add del mod">
          <ac:chgData name="#TAN YI JIE JOEL#" userId="fa998536-1e98-4016-98cb-2643a32dbc1c" providerId="ADAL" clId="{0A681423-535E-4592-9ABD-DC6D1AB4AE75}" dt="2021-11-08T07:19:07.721" v="7744" actId="164"/>
          <ac:spMkLst>
            <pc:docMk/>
            <pc:sldMk cId="1523185722" sldId="278"/>
            <ac:spMk id="216" creationId="{F3C3D8AA-5DC9-4EA3-8B93-2DA86A68AF16}"/>
          </ac:spMkLst>
        </pc:spChg>
        <pc:spChg chg="add del mod">
          <ac:chgData name="#TAN YI JIE JOEL#" userId="fa998536-1e98-4016-98cb-2643a32dbc1c" providerId="ADAL" clId="{0A681423-535E-4592-9ABD-DC6D1AB4AE75}" dt="2021-11-08T07:19:07.721" v="7744" actId="164"/>
          <ac:spMkLst>
            <pc:docMk/>
            <pc:sldMk cId="1523185722" sldId="278"/>
            <ac:spMk id="218" creationId="{AB671282-BC30-468E-A080-4A90DBA48712}"/>
          </ac:spMkLst>
        </pc:spChg>
        <pc:spChg chg="add del mod">
          <ac:chgData name="#TAN YI JIE JOEL#" userId="fa998536-1e98-4016-98cb-2643a32dbc1c" providerId="ADAL" clId="{0A681423-535E-4592-9ABD-DC6D1AB4AE75}" dt="2021-11-08T07:19:07.721" v="7744" actId="164"/>
          <ac:spMkLst>
            <pc:docMk/>
            <pc:sldMk cId="1523185722" sldId="278"/>
            <ac:spMk id="219" creationId="{442AD8FA-3183-4C3F-AE9D-4EC65E4408DD}"/>
          </ac:spMkLst>
        </pc:spChg>
        <pc:spChg chg="add del mod">
          <ac:chgData name="#TAN YI JIE JOEL#" userId="fa998536-1e98-4016-98cb-2643a32dbc1c" providerId="ADAL" clId="{0A681423-535E-4592-9ABD-DC6D1AB4AE75}" dt="2021-11-08T07:19:07.721" v="7744" actId="164"/>
          <ac:spMkLst>
            <pc:docMk/>
            <pc:sldMk cId="1523185722" sldId="278"/>
            <ac:spMk id="220" creationId="{964C055F-F439-4646-848E-3EA350DC101C}"/>
          </ac:spMkLst>
        </pc:spChg>
        <pc:spChg chg="add del mod">
          <ac:chgData name="#TAN YI JIE JOEL#" userId="fa998536-1e98-4016-98cb-2643a32dbc1c" providerId="ADAL" clId="{0A681423-535E-4592-9ABD-DC6D1AB4AE75}" dt="2021-11-08T07:19:07.721" v="7744" actId="164"/>
          <ac:spMkLst>
            <pc:docMk/>
            <pc:sldMk cId="1523185722" sldId="278"/>
            <ac:spMk id="221" creationId="{46F5FF72-C9C2-4C10-B2DB-195DCD629D63}"/>
          </ac:spMkLst>
        </pc:spChg>
        <pc:spChg chg="add del mod">
          <ac:chgData name="#TAN YI JIE JOEL#" userId="fa998536-1e98-4016-98cb-2643a32dbc1c" providerId="ADAL" clId="{0A681423-535E-4592-9ABD-DC6D1AB4AE75}" dt="2021-11-08T07:19:07.721" v="7744" actId="164"/>
          <ac:spMkLst>
            <pc:docMk/>
            <pc:sldMk cId="1523185722" sldId="278"/>
            <ac:spMk id="222" creationId="{C6609735-8B1A-4C7A-8E5E-29751EA3E8E8}"/>
          </ac:spMkLst>
        </pc:spChg>
        <pc:spChg chg="add del mod">
          <ac:chgData name="#TAN YI JIE JOEL#" userId="fa998536-1e98-4016-98cb-2643a32dbc1c" providerId="ADAL" clId="{0A681423-535E-4592-9ABD-DC6D1AB4AE75}" dt="2021-11-08T07:19:07.721" v="7744" actId="164"/>
          <ac:spMkLst>
            <pc:docMk/>
            <pc:sldMk cId="1523185722" sldId="278"/>
            <ac:spMk id="223" creationId="{3BB968A4-1BA9-45EC-A2A5-F65CAF5055E7}"/>
          </ac:spMkLst>
        </pc:spChg>
        <pc:spChg chg="add del mod">
          <ac:chgData name="#TAN YI JIE JOEL#" userId="fa998536-1e98-4016-98cb-2643a32dbc1c" providerId="ADAL" clId="{0A681423-535E-4592-9ABD-DC6D1AB4AE75}" dt="2021-11-08T07:19:07.721" v="7744" actId="164"/>
          <ac:spMkLst>
            <pc:docMk/>
            <pc:sldMk cId="1523185722" sldId="278"/>
            <ac:spMk id="224" creationId="{EC419A3D-57FD-4641-BE96-5AAA36D46E85}"/>
          </ac:spMkLst>
        </pc:spChg>
        <pc:spChg chg="add del mod">
          <ac:chgData name="#TAN YI JIE JOEL#" userId="fa998536-1e98-4016-98cb-2643a32dbc1c" providerId="ADAL" clId="{0A681423-535E-4592-9ABD-DC6D1AB4AE75}" dt="2021-11-08T07:19:07.721" v="7744" actId="164"/>
          <ac:spMkLst>
            <pc:docMk/>
            <pc:sldMk cId="1523185722" sldId="278"/>
            <ac:spMk id="225" creationId="{9E6CB463-3C8B-4A8A-B1A0-67CAAE73EEA8}"/>
          </ac:spMkLst>
        </pc:spChg>
        <pc:spChg chg="add del mod">
          <ac:chgData name="#TAN YI JIE JOEL#" userId="fa998536-1e98-4016-98cb-2643a32dbc1c" providerId="ADAL" clId="{0A681423-535E-4592-9ABD-DC6D1AB4AE75}" dt="2021-11-08T07:19:07.721" v="7744" actId="164"/>
          <ac:spMkLst>
            <pc:docMk/>
            <pc:sldMk cId="1523185722" sldId="278"/>
            <ac:spMk id="226" creationId="{264D37AE-162F-4D25-9F5A-7123AB2EEAE9}"/>
          </ac:spMkLst>
        </pc:spChg>
        <pc:spChg chg="add del mod">
          <ac:chgData name="#TAN YI JIE JOEL#" userId="fa998536-1e98-4016-98cb-2643a32dbc1c" providerId="ADAL" clId="{0A681423-535E-4592-9ABD-DC6D1AB4AE75}" dt="2021-11-08T07:19:07.721" v="7744" actId="164"/>
          <ac:spMkLst>
            <pc:docMk/>
            <pc:sldMk cId="1523185722" sldId="278"/>
            <ac:spMk id="227" creationId="{2471FE4C-8B10-4298-B257-FBD9FD00E2F6}"/>
          </ac:spMkLst>
        </pc:spChg>
        <pc:spChg chg="add del mod">
          <ac:chgData name="#TAN YI JIE JOEL#" userId="fa998536-1e98-4016-98cb-2643a32dbc1c" providerId="ADAL" clId="{0A681423-535E-4592-9ABD-DC6D1AB4AE75}" dt="2021-11-08T07:19:07.721" v="7744" actId="164"/>
          <ac:spMkLst>
            <pc:docMk/>
            <pc:sldMk cId="1523185722" sldId="278"/>
            <ac:spMk id="229" creationId="{BFED6FC3-4B10-415D-AFEF-F8C93E86FA81}"/>
          </ac:spMkLst>
        </pc:spChg>
        <pc:spChg chg="add del mod">
          <ac:chgData name="#TAN YI JIE JOEL#" userId="fa998536-1e98-4016-98cb-2643a32dbc1c" providerId="ADAL" clId="{0A681423-535E-4592-9ABD-DC6D1AB4AE75}" dt="2021-11-08T07:19:07.721" v="7744" actId="164"/>
          <ac:spMkLst>
            <pc:docMk/>
            <pc:sldMk cId="1523185722" sldId="278"/>
            <ac:spMk id="230" creationId="{35F34042-4C4A-41F4-B2CF-56D1BAC6C367}"/>
          </ac:spMkLst>
        </pc:spChg>
        <pc:spChg chg="add del mod">
          <ac:chgData name="#TAN YI JIE JOEL#" userId="fa998536-1e98-4016-98cb-2643a32dbc1c" providerId="ADAL" clId="{0A681423-535E-4592-9ABD-DC6D1AB4AE75}" dt="2021-11-08T07:19:07.721" v="7744" actId="164"/>
          <ac:spMkLst>
            <pc:docMk/>
            <pc:sldMk cId="1523185722" sldId="278"/>
            <ac:spMk id="231" creationId="{570A2038-1657-4C02-8E71-DC29B05AD9DF}"/>
          </ac:spMkLst>
        </pc:spChg>
        <pc:spChg chg="add del mod">
          <ac:chgData name="#TAN YI JIE JOEL#" userId="fa998536-1e98-4016-98cb-2643a32dbc1c" providerId="ADAL" clId="{0A681423-535E-4592-9ABD-DC6D1AB4AE75}" dt="2021-11-08T07:19:07.721" v="7744" actId="164"/>
          <ac:spMkLst>
            <pc:docMk/>
            <pc:sldMk cId="1523185722" sldId="278"/>
            <ac:spMk id="232" creationId="{755AF5C9-D55C-469E-9884-A96AE8929C4D}"/>
          </ac:spMkLst>
        </pc:spChg>
        <pc:spChg chg="add del mod">
          <ac:chgData name="#TAN YI JIE JOEL#" userId="fa998536-1e98-4016-98cb-2643a32dbc1c" providerId="ADAL" clId="{0A681423-535E-4592-9ABD-DC6D1AB4AE75}" dt="2021-11-08T07:19:07.721" v="7744" actId="164"/>
          <ac:spMkLst>
            <pc:docMk/>
            <pc:sldMk cId="1523185722" sldId="278"/>
            <ac:spMk id="233" creationId="{934D54E6-54FB-48E4-A0E1-9B1CF32D1615}"/>
          </ac:spMkLst>
        </pc:spChg>
        <pc:spChg chg="add del mod">
          <ac:chgData name="#TAN YI JIE JOEL#" userId="fa998536-1e98-4016-98cb-2643a32dbc1c" providerId="ADAL" clId="{0A681423-535E-4592-9ABD-DC6D1AB4AE75}" dt="2021-11-08T07:19:07.721" v="7744" actId="164"/>
          <ac:spMkLst>
            <pc:docMk/>
            <pc:sldMk cId="1523185722" sldId="278"/>
            <ac:spMk id="234" creationId="{49992643-59B5-47CC-B9B0-4EA7E7FD4D4D}"/>
          </ac:spMkLst>
        </pc:spChg>
        <pc:spChg chg="add del mod">
          <ac:chgData name="#TAN YI JIE JOEL#" userId="fa998536-1e98-4016-98cb-2643a32dbc1c" providerId="ADAL" clId="{0A681423-535E-4592-9ABD-DC6D1AB4AE75}" dt="2021-11-08T07:19:07.721" v="7744" actId="164"/>
          <ac:spMkLst>
            <pc:docMk/>
            <pc:sldMk cId="1523185722" sldId="278"/>
            <ac:spMk id="236" creationId="{E25676A1-4BAC-4B21-849B-5FEC3071EEE2}"/>
          </ac:spMkLst>
        </pc:spChg>
        <pc:spChg chg="add del mod">
          <ac:chgData name="#TAN YI JIE JOEL#" userId="fa998536-1e98-4016-98cb-2643a32dbc1c" providerId="ADAL" clId="{0A681423-535E-4592-9ABD-DC6D1AB4AE75}" dt="2021-11-08T07:19:07.721" v="7744" actId="164"/>
          <ac:spMkLst>
            <pc:docMk/>
            <pc:sldMk cId="1523185722" sldId="278"/>
            <ac:spMk id="237" creationId="{44B16426-A57F-4FD5-8F62-42DC7508977A}"/>
          </ac:spMkLst>
        </pc:spChg>
        <pc:spChg chg="add del mod">
          <ac:chgData name="#TAN YI JIE JOEL#" userId="fa998536-1e98-4016-98cb-2643a32dbc1c" providerId="ADAL" clId="{0A681423-535E-4592-9ABD-DC6D1AB4AE75}" dt="2021-11-08T07:19:07.721" v="7744" actId="164"/>
          <ac:spMkLst>
            <pc:docMk/>
            <pc:sldMk cId="1523185722" sldId="278"/>
            <ac:spMk id="238" creationId="{0319A824-6745-4459-A813-9CB16AEE82B3}"/>
          </ac:spMkLst>
        </pc:spChg>
        <pc:spChg chg="add del mod">
          <ac:chgData name="#TAN YI JIE JOEL#" userId="fa998536-1e98-4016-98cb-2643a32dbc1c" providerId="ADAL" clId="{0A681423-535E-4592-9ABD-DC6D1AB4AE75}" dt="2021-11-08T07:19:07.721" v="7744" actId="164"/>
          <ac:spMkLst>
            <pc:docMk/>
            <pc:sldMk cId="1523185722" sldId="278"/>
            <ac:spMk id="239" creationId="{63397EEC-D9C7-4B84-B7E6-BBDD689DB945}"/>
          </ac:spMkLst>
        </pc:spChg>
        <pc:spChg chg="add del mod">
          <ac:chgData name="#TAN YI JIE JOEL#" userId="fa998536-1e98-4016-98cb-2643a32dbc1c" providerId="ADAL" clId="{0A681423-535E-4592-9ABD-DC6D1AB4AE75}" dt="2021-11-08T07:19:07.721" v="7744" actId="164"/>
          <ac:spMkLst>
            <pc:docMk/>
            <pc:sldMk cId="1523185722" sldId="278"/>
            <ac:spMk id="240" creationId="{B2D8B2A5-596C-4ED4-811C-CA2CCEAD611E}"/>
          </ac:spMkLst>
        </pc:spChg>
        <pc:spChg chg="add del mod">
          <ac:chgData name="#TAN YI JIE JOEL#" userId="fa998536-1e98-4016-98cb-2643a32dbc1c" providerId="ADAL" clId="{0A681423-535E-4592-9ABD-DC6D1AB4AE75}" dt="2021-11-08T07:19:07.721" v="7744" actId="164"/>
          <ac:spMkLst>
            <pc:docMk/>
            <pc:sldMk cId="1523185722" sldId="278"/>
            <ac:spMk id="241" creationId="{0202663A-9894-47AD-9528-F3A8F221AEEF}"/>
          </ac:spMkLst>
        </pc:spChg>
        <pc:spChg chg="del mod">
          <ac:chgData name="#TAN YI JIE JOEL#" userId="fa998536-1e98-4016-98cb-2643a32dbc1c" providerId="ADAL" clId="{0A681423-535E-4592-9ABD-DC6D1AB4AE75}" dt="2021-11-08T07:18:18.801" v="7735" actId="478"/>
          <ac:spMkLst>
            <pc:docMk/>
            <pc:sldMk cId="1523185722" sldId="278"/>
            <ac:spMk id="242" creationId="{5A052DFA-EBC8-41DD-8B24-448F7D279AC8}"/>
          </ac:spMkLst>
        </pc:spChg>
        <pc:spChg chg="add del mod">
          <ac:chgData name="#TAN YI JIE JOEL#" userId="fa998536-1e98-4016-98cb-2643a32dbc1c" providerId="ADAL" clId="{0A681423-535E-4592-9ABD-DC6D1AB4AE75}" dt="2021-11-08T07:19:07.721" v="7744" actId="164"/>
          <ac:spMkLst>
            <pc:docMk/>
            <pc:sldMk cId="1523185722" sldId="278"/>
            <ac:spMk id="249" creationId="{04ECEE7C-79C4-473F-8B21-AC7C71EB584F}"/>
          </ac:spMkLst>
        </pc:spChg>
        <pc:spChg chg="add del mod">
          <ac:chgData name="#TAN YI JIE JOEL#" userId="fa998536-1e98-4016-98cb-2643a32dbc1c" providerId="ADAL" clId="{0A681423-535E-4592-9ABD-DC6D1AB4AE75}" dt="2021-11-08T07:19:07.721" v="7744" actId="164"/>
          <ac:spMkLst>
            <pc:docMk/>
            <pc:sldMk cId="1523185722" sldId="278"/>
            <ac:spMk id="250" creationId="{C9FDD726-FE26-4A22-B27A-C28AFC63BA82}"/>
          </ac:spMkLst>
        </pc:spChg>
        <pc:spChg chg="add del mod">
          <ac:chgData name="#TAN YI JIE JOEL#" userId="fa998536-1e98-4016-98cb-2643a32dbc1c" providerId="ADAL" clId="{0A681423-535E-4592-9ABD-DC6D1AB4AE75}" dt="2021-11-08T07:19:07.721" v="7744" actId="164"/>
          <ac:spMkLst>
            <pc:docMk/>
            <pc:sldMk cId="1523185722" sldId="278"/>
            <ac:spMk id="251" creationId="{D53C1E33-EA33-4B04-BF0A-12466A171AEA}"/>
          </ac:spMkLst>
        </pc:spChg>
        <pc:spChg chg="add del mod">
          <ac:chgData name="#TAN YI JIE JOEL#" userId="fa998536-1e98-4016-98cb-2643a32dbc1c" providerId="ADAL" clId="{0A681423-535E-4592-9ABD-DC6D1AB4AE75}" dt="2021-11-08T07:19:07.721" v="7744" actId="164"/>
          <ac:spMkLst>
            <pc:docMk/>
            <pc:sldMk cId="1523185722" sldId="278"/>
            <ac:spMk id="252" creationId="{8FE3CB95-F103-41D0-98BE-0CEE867E53B6}"/>
          </ac:spMkLst>
        </pc:spChg>
        <pc:spChg chg="add del mod">
          <ac:chgData name="#TAN YI JIE JOEL#" userId="fa998536-1e98-4016-98cb-2643a32dbc1c" providerId="ADAL" clId="{0A681423-535E-4592-9ABD-DC6D1AB4AE75}" dt="2021-11-08T07:19:07.721" v="7744" actId="164"/>
          <ac:spMkLst>
            <pc:docMk/>
            <pc:sldMk cId="1523185722" sldId="278"/>
            <ac:spMk id="253" creationId="{AB9CBFDD-879D-4C94-91DD-8022215DC85D}"/>
          </ac:spMkLst>
        </pc:spChg>
        <pc:spChg chg="add del mod">
          <ac:chgData name="#TAN YI JIE JOEL#" userId="fa998536-1e98-4016-98cb-2643a32dbc1c" providerId="ADAL" clId="{0A681423-535E-4592-9ABD-DC6D1AB4AE75}" dt="2021-11-08T07:19:07.721" v="7744" actId="164"/>
          <ac:spMkLst>
            <pc:docMk/>
            <pc:sldMk cId="1523185722" sldId="278"/>
            <ac:spMk id="254" creationId="{FEB147DF-C71C-4116-B674-A86D99F67064}"/>
          </ac:spMkLst>
        </pc:spChg>
        <pc:spChg chg="add del mod">
          <ac:chgData name="#TAN YI JIE JOEL#" userId="fa998536-1e98-4016-98cb-2643a32dbc1c" providerId="ADAL" clId="{0A681423-535E-4592-9ABD-DC6D1AB4AE75}" dt="2021-11-08T07:19:07.721" v="7744" actId="164"/>
          <ac:spMkLst>
            <pc:docMk/>
            <pc:sldMk cId="1523185722" sldId="278"/>
            <ac:spMk id="255" creationId="{6FB3ABFE-AC93-4F71-9395-D3ED02422458}"/>
          </ac:spMkLst>
        </pc:spChg>
        <pc:spChg chg="add del mod">
          <ac:chgData name="#TAN YI JIE JOEL#" userId="fa998536-1e98-4016-98cb-2643a32dbc1c" providerId="ADAL" clId="{0A681423-535E-4592-9ABD-DC6D1AB4AE75}" dt="2021-11-08T07:19:07.721" v="7744" actId="164"/>
          <ac:spMkLst>
            <pc:docMk/>
            <pc:sldMk cId="1523185722" sldId="278"/>
            <ac:spMk id="256" creationId="{8130551B-C195-47A5-894E-394336266B5C}"/>
          </ac:spMkLst>
        </pc:spChg>
        <pc:spChg chg="add del mod">
          <ac:chgData name="#TAN YI JIE JOEL#" userId="fa998536-1e98-4016-98cb-2643a32dbc1c" providerId="ADAL" clId="{0A681423-535E-4592-9ABD-DC6D1AB4AE75}" dt="2021-11-08T07:19:07.721" v="7744" actId="164"/>
          <ac:spMkLst>
            <pc:docMk/>
            <pc:sldMk cId="1523185722" sldId="278"/>
            <ac:spMk id="257" creationId="{4327DC8F-D6A6-488D-AFB5-C446C42138CF}"/>
          </ac:spMkLst>
        </pc:spChg>
        <pc:spChg chg="add del mod">
          <ac:chgData name="#TAN YI JIE JOEL#" userId="fa998536-1e98-4016-98cb-2643a32dbc1c" providerId="ADAL" clId="{0A681423-535E-4592-9ABD-DC6D1AB4AE75}" dt="2021-11-08T07:19:07.721" v="7744" actId="164"/>
          <ac:spMkLst>
            <pc:docMk/>
            <pc:sldMk cId="1523185722" sldId="278"/>
            <ac:spMk id="258" creationId="{AEC50F4E-AE92-4BD4-A347-639FE8798D81}"/>
          </ac:spMkLst>
        </pc:spChg>
        <pc:spChg chg="add del mod">
          <ac:chgData name="#TAN YI JIE JOEL#" userId="fa998536-1e98-4016-98cb-2643a32dbc1c" providerId="ADAL" clId="{0A681423-535E-4592-9ABD-DC6D1AB4AE75}" dt="2021-11-08T07:19:07.721" v="7744" actId="164"/>
          <ac:spMkLst>
            <pc:docMk/>
            <pc:sldMk cId="1523185722" sldId="278"/>
            <ac:spMk id="259" creationId="{B24D7E0E-6B9F-4C0D-8C75-ED8EFA51A998}"/>
          </ac:spMkLst>
        </pc:spChg>
        <pc:spChg chg="add del mod">
          <ac:chgData name="#TAN YI JIE JOEL#" userId="fa998536-1e98-4016-98cb-2643a32dbc1c" providerId="ADAL" clId="{0A681423-535E-4592-9ABD-DC6D1AB4AE75}" dt="2021-11-08T07:19:07.721" v="7744" actId="164"/>
          <ac:spMkLst>
            <pc:docMk/>
            <pc:sldMk cId="1523185722" sldId="278"/>
            <ac:spMk id="260" creationId="{6374194D-A1DD-400C-B7FE-71B1191A9336}"/>
          </ac:spMkLst>
        </pc:spChg>
        <pc:spChg chg="add del mod">
          <ac:chgData name="#TAN YI JIE JOEL#" userId="fa998536-1e98-4016-98cb-2643a32dbc1c" providerId="ADAL" clId="{0A681423-535E-4592-9ABD-DC6D1AB4AE75}" dt="2021-11-08T07:19:07.721" v="7744" actId="164"/>
          <ac:spMkLst>
            <pc:docMk/>
            <pc:sldMk cId="1523185722" sldId="278"/>
            <ac:spMk id="261" creationId="{6256E5DC-810C-4FD0-9AFB-2BF22C306776}"/>
          </ac:spMkLst>
        </pc:spChg>
        <pc:spChg chg="add del mod">
          <ac:chgData name="#TAN YI JIE JOEL#" userId="fa998536-1e98-4016-98cb-2643a32dbc1c" providerId="ADAL" clId="{0A681423-535E-4592-9ABD-DC6D1AB4AE75}" dt="2021-11-08T07:19:07.721" v="7744" actId="164"/>
          <ac:spMkLst>
            <pc:docMk/>
            <pc:sldMk cId="1523185722" sldId="278"/>
            <ac:spMk id="279" creationId="{1BE3CB7A-DC19-4C08-9B06-AB170B5C0FBC}"/>
          </ac:spMkLst>
        </pc:spChg>
        <pc:spChg chg="add del mod">
          <ac:chgData name="#TAN YI JIE JOEL#" userId="fa998536-1e98-4016-98cb-2643a32dbc1c" providerId="ADAL" clId="{0A681423-535E-4592-9ABD-DC6D1AB4AE75}" dt="2021-11-08T07:19:07.721" v="7744" actId="164"/>
          <ac:spMkLst>
            <pc:docMk/>
            <pc:sldMk cId="1523185722" sldId="278"/>
            <ac:spMk id="280" creationId="{A5C57CAC-0B8B-46A4-B163-BEA1DFD21105}"/>
          </ac:spMkLst>
        </pc:spChg>
        <pc:spChg chg="add del mod">
          <ac:chgData name="#TAN YI JIE JOEL#" userId="fa998536-1e98-4016-98cb-2643a32dbc1c" providerId="ADAL" clId="{0A681423-535E-4592-9ABD-DC6D1AB4AE75}" dt="2021-11-08T07:19:07.721" v="7744" actId="164"/>
          <ac:spMkLst>
            <pc:docMk/>
            <pc:sldMk cId="1523185722" sldId="278"/>
            <ac:spMk id="281" creationId="{B5D3A6B8-5AD3-4540-AB46-A8D8B1A99FAA}"/>
          </ac:spMkLst>
        </pc:spChg>
        <pc:spChg chg="add del mod">
          <ac:chgData name="#TAN YI JIE JOEL#" userId="fa998536-1e98-4016-98cb-2643a32dbc1c" providerId="ADAL" clId="{0A681423-535E-4592-9ABD-DC6D1AB4AE75}" dt="2021-11-08T07:19:07.721" v="7744" actId="164"/>
          <ac:spMkLst>
            <pc:docMk/>
            <pc:sldMk cId="1523185722" sldId="278"/>
            <ac:spMk id="282" creationId="{3D89312E-169A-42EC-A3B1-3AEA4FB27AB5}"/>
          </ac:spMkLst>
        </pc:spChg>
        <pc:spChg chg="add del mod">
          <ac:chgData name="#TAN YI JIE JOEL#" userId="fa998536-1e98-4016-98cb-2643a32dbc1c" providerId="ADAL" clId="{0A681423-535E-4592-9ABD-DC6D1AB4AE75}" dt="2021-11-08T07:19:07.721" v="7744" actId="164"/>
          <ac:spMkLst>
            <pc:docMk/>
            <pc:sldMk cId="1523185722" sldId="278"/>
            <ac:spMk id="283" creationId="{1A67AFA7-44C1-41BD-A961-87D4872020BF}"/>
          </ac:spMkLst>
        </pc:spChg>
        <pc:spChg chg="add del mod">
          <ac:chgData name="#TAN YI JIE JOEL#" userId="fa998536-1e98-4016-98cb-2643a32dbc1c" providerId="ADAL" clId="{0A681423-535E-4592-9ABD-DC6D1AB4AE75}" dt="2021-11-08T07:19:07.721" v="7744" actId="164"/>
          <ac:spMkLst>
            <pc:docMk/>
            <pc:sldMk cId="1523185722" sldId="278"/>
            <ac:spMk id="284" creationId="{7C617E3C-8C61-4796-8777-95221F431FB3}"/>
          </ac:spMkLst>
        </pc:spChg>
        <pc:spChg chg="add del mod">
          <ac:chgData name="#TAN YI JIE JOEL#" userId="fa998536-1e98-4016-98cb-2643a32dbc1c" providerId="ADAL" clId="{0A681423-535E-4592-9ABD-DC6D1AB4AE75}" dt="2021-11-08T07:19:07.721" v="7744" actId="164"/>
          <ac:spMkLst>
            <pc:docMk/>
            <pc:sldMk cId="1523185722" sldId="278"/>
            <ac:spMk id="285" creationId="{108E852A-351F-4A58-9286-DF927125A493}"/>
          </ac:spMkLst>
        </pc:spChg>
        <pc:spChg chg="add del mod">
          <ac:chgData name="#TAN YI JIE JOEL#" userId="fa998536-1e98-4016-98cb-2643a32dbc1c" providerId="ADAL" clId="{0A681423-535E-4592-9ABD-DC6D1AB4AE75}" dt="2021-11-08T07:19:07.721" v="7744" actId="164"/>
          <ac:spMkLst>
            <pc:docMk/>
            <pc:sldMk cId="1523185722" sldId="278"/>
            <ac:spMk id="286" creationId="{085FA376-EA02-4FDD-9CDB-5092ABFA7CF7}"/>
          </ac:spMkLst>
        </pc:spChg>
        <pc:spChg chg="add del mod">
          <ac:chgData name="#TAN YI JIE JOEL#" userId="fa998536-1e98-4016-98cb-2643a32dbc1c" providerId="ADAL" clId="{0A681423-535E-4592-9ABD-DC6D1AB4AE75}" dt="2021-11-08T07:19:07.721" v="7744" actId="164"/>
          <ac:spMkLst>
            <pc:docMk/>
            <pc:sldMk cId="1523185722" sldId="278"/>
            <ac:spMk id="287" creationId="{50D2E8EC-A140-4C00-9908-764A05FBF88E}"/>
          </ac:spMkLst>
        </pc:spChg>
        <pc:spChg chg="add del mod">
          <ac:chgData name="#TAN YI JIE JOEL#" userId="fa998536-1e98-4016-98cb-2643a32dbc1c" providerId="ADAL" clId="{0A681423-535E-4592-9ABD-DC6D1AB4AE75}" dt="2021-11-08T07:19:07.721" v="7744" actId="164"/>
          <ac:spMkLst>
            <pc:docMk/>
            <pc:sldMk cId="1523185722" sldId="278"/>
            <ac:spMk id="288" creationId="{536C8299-2DAA-4CC0-A550-F0B4386637FF}"/>
          </ac:spMkLst>
        </pc:spChg>
        <pc:spChg chg="add del mod">
          <ac:chgData name="#TAN YI JIE JOEL#" userId="fa998536-1e98-4016-98cb-2643a32dbc1c" providerId="ADAL" clId="{0A681423-535E-4592-9ABD-DC6D1AB4AE75}" dt="2021-11-08T07:19:07.721" v="7744" actId="164"/>
          <ac:spMkLst>
            <pc:docMk/>
            <pc:sldMk cId="1523185722" sldId="278"/>
            <ac:spMk id="289" creationId="{8F1B0919-68AD-4B60-924C-1755927BA741}"/>
          </ac:spMkLst>
        </pc:spChg>
        <pc:spChg chg="add del mod">
          <ac:chgData name="#TAN YI JIE JOEL#" userId="fa998536-1e98-4016-98cb-2643a32dbc1c" providerId="ADAL" clId="{0A681423-535E-4592-9ABD-DC6D1AB4AE75}" dt="2021-11-08T07:19:07.721" v="7744" actId="164"/>
          <ac:spMkLst>
            <pc:docMk/>
            <pc:sldMk cId="1523185722" sldId="278"/>
            <ac:spMk id="290" creationId="{AD12D0B4-AAC0-41FE-BC6F-63D1792348D9}"/>
          </ac:spMkLst>
        </pc:spChg>
        <pc:spChg chg="add del mod">
          <ac:chgData name="#TAN YI JIE JOEL#" userId="fa998536-1e98-4016-98cb-2643a32dbc1c" providerId="ADAL" clId="{0A681423-535E-4592-9ABD-DC6D1AB4AE75}" dt="2021-11-08T07:19:07.721" v="7744" actId="164"/>
          <ac:spMkLst>
            <pc:docMk/>
            <pc:sldMk cId="1523185722" sldId="278"/>
            <ac:spMk id="291" creationId="{D408CFF7-B7D8-4E7A-819D-6C8C43607078}"/>
          </ac:spMkLst>
        </pc:spChg>
        <pc:spChg chg="add del mod">
          <ac:chgData name="#TAN YI JIE JOEL#" userId="fa998536-1e98-4016-98cb-2643a32dbc1c" providerId="ADAL" clId="{0A681423-535E-4592-9ABD-DC6D1AB4AE75}" dt="2021-11-08T07:19:07.721" v="7744" actId="164"/>
          <ac:spMkLst>
            <pc:docMk/>
            <pc:sldMk cId="1523185722" sldId="278"/>
            <ac:spMk id="292" creationId="{D730E5F5-ED84-4B89-A290-C3AFBE0077F7}"/>
          </ac:spMkLst>
        </pc:spChg>
        <pc:spChg chg="add del mod">
          <ac:chgData name="#TAN YI JIE JOEL#" userId="fa998536-1e98-4016-98cb-2643a32dbc1c" providerId="ADAL" clId="{0A681423-535E-4592-9ABD-DC6D1AB4AE75}" dt="2021-11-08T07:19:07.721" v="7744" actId="164"/>
          <ac:spMkLst>
            <pc:docMk/>
            <pc:sldMk cId="1523185722" sldId="278"/>
            <ac:spMk id="294" creationId="{5C33F8F5-AF8B-467C-9EB7-67CA1E904CF2}"/>
          </ac:spMkLst>
        </pc:spChg>
        <pc:spChg chg="add del mod">
          <ac:chgData name="#TAN YI JIE JOEL#" userId="fa998536-1e98-4016-98cb-2643a32dbc1c" providerId="ADAL" clId="{0A681423-535E-4592-9ABD-DC6D1AB4AE75}" dt="2021-11-08T07:19:07.721" v="7744" actId="164"/>
          <ac:spMkLst>
            <pc:docMk/>
            <pc:sldMk cId="1523185722" sldId="278"/>
            <ac:spMk id="295" creationId="{13CF8A63-F2BC-4AB0-A675-2FD8EFF7330A}"/>
          </ac:spMkLst>
        </pc:spChg>
        <pc:spChg chg="add del mod">
          <ac:chgData name="#TAN YI JIE JOEL#" userId="fa998536-1e98-4016-98cb-2643a32dbc1c" providerId="ADAL" clId="{0A681423-535E-4592-9ABD-DC6D1AB4AE75}" dt="2021-11-08T07:19:07.721" v="7744" actId="164"/>
          <ac:spMkLst>
            <pc:docMk/>
            <pc:sldMk cId="1523185722" sldId="278"/>
            <ac:spMk id="296" creationId="{0015B5F6-FF54-4587-BBCC-61B7EBB68A69}"/>
          </ac:spMkLst>
        </pc:spChg>
        <pc:spChg chg="add del mod">
          <ac:chgData name="#TAN YI JIE JOEL#" userId="fa998536-1e98-4016-98cb-2643a32dbc1c" providerId="ADAL" clId="{0A681423-535E-4592-9ABD-DC6D1AB4AE75}" dt="2021-11-08T07:19:07.721" v="7744" actId="164"/>
          <ac:spMkLst>
            <pc:docMk/>
            <pc:sldMk cId="1523185722" sldId="278"/>
            <ac:spMk id="298" creationId="{000A6B55-C2B0-4F5D-997D-E216127997EF}"/>
          </ac:spMkLst>
        </pc:spChg>
        <pc:spChg chg="add del mod">
          <ac:chgData name="#TAN YI JIE JOEL#" userId="fa998536-1e98-4016-98cb-2643a32dbc1c" providerId="ADAL" clId="{0A681423-535E-4592-9ABD-DC6D1AB4AE75}" dt="2021-11-08T07:19:07.721" v="7744" actId="164"/>
          <ac:spMkLst>
            <pc:docMk/>
            <pc:sldMk cId="1523185722" sldId="278"/>
            <ac:spMk id="299" creationId="{0CE05B1E-E209-4377-8AE9-E3248D774EB6}"/>
          </ac:spMkLst>
        </pc:spChg>
        <pc:spChg chg="add del mod">
          <ac:chgData name="#TAN YI JIE JOEL#" userId="fa998536-1e98-4016-98cb-2643a32dbc1c" providerId="ADAL" clId="{0A681423-535E-4592-9ABD-DC6D1AB4AE75}" dt="2021-11-08T07:19:07.721" v="7744" actId="164"/>
          <ac:spMkLst>
            <pc:docMk/>
            <pc:sldMk cId="1523185722" sldId="278"/>
            <ac:spMk id="300" creationId="{C2462D5B-51C0-45FB-BB2C-1DDF640E4A5A}"/>
          </ac:spMkLst>
        </pc:spChg>
        <pc:spChg chg="add del mod">
          <ac:chgData name="#TAN YI JIE JOEL#" userId="fa998536-1e98-4016-98cb-2643a32dbc1c" providerId="ADAL" clId="{0A681423-535E-4592-9ABD-DC6D1AB4AE75}" dt="2021-11-08T07:19:07.721" v="7744" actId="164"/>
          <ac:spMkLst>
            <pc:docMk/>
            <pc:sldMk cId="1523185722" sldId="278"/>
            <ac:spMk id="302" creationId="{78D8520C-4BCF-4D53-9B95-59F243C78DC3}"/>
          </ac:spMkLst>
        </pc:spChg>
        <pc:spChg chg="add del mod">
          <ac:chgData name="#TAN YI JIE JOEL#" userId="fa998536-1e98-4016-98cb-2643a32dbc1c" providerId="ADAL" clId="{0A681423-535E-4592-9ABD-DC6D1AB4AE75}" dt="2021-11-08T07:19:07.721" v="7744" actId="164"/>
          <ac:spMkLst>
            <pc:docMk/>
            <pc:sldMk cId="1523185722" sldId="278"/>
            <ac:spMk id="303" creationId="{B65E5510-180E-4F4C-BDC3-E072C5EA32F8}"/>
          </ac:spMkLst>
        </pc:spChg>
        <pc:spChg chg="add del mod">
          <ac:chgData name="#TAN YI JIE JOEL#" userId="fa998536-1e98-4016-98cb-2643a32dbc1c" providerId="ADAL" clId="{0A681423-535E-4592-9ABD-DC6D1AB4AE75}" dt="2021-11-08T07:19:07.721" v="7744" actId="164"/>
          <ac:spMkLst>
            <pc:docMk/>
            <pc:sldMk cId="1523185722" sldId="278"/>
            <ac:spMk id="304" creationId="{3CE9995B-2E5A-4E7A-9D57-6D3B7C96B21C}"/>
          </ac:spMkLst>
        </pc:spChg>
        <pc:spChg chg="mod">
          <ac:chgData name="#TAN YI JIE JOEL#" userId="fa998536-1e98-4016-98cb-2643a32dbc1c" providerId="ADAL" clId="{0A681423-535E-4592-9ABD-DC6D1AB4AE75}" dt="2021-11-08T07:22:05.337" v="7814" actId="20577"/>
          <ac:spMkLst>
            <pc:docMk/>
            <pc:sldMk cId="1523185722" sldId="278"/>
            <ac:spMk id="311" creationId="{EADC5361-3BBD-4CEB-B9CA-44EAD1BAE019}"/>
          </ac:spMkLst>
        </pc:spChg>
        <pc:spChg chg="mod">
          <ac:chgData name="#TAN YI JIE JOEL#" userId="fa998536-1e98-4016-98cb-2643a32dbc1c" providerId="ADAL" clId="{0A681423-535E-4592-9ABD-DC6D1AB4AE75}" dt="2021-11-08T07:20:06.776" v="7754" actId="1076"/>
          <ac:spMkLst>
            <pc:docMk/>
            <pc:sldMk cId="1523185722" sldId="278"/>
            <ac:spMk id="312" creationId="{80B34CFE-0828-4F07-8C0D-57AED6FC7A24}"/>
          </ac:spMkLst>
        </pc:spChg>
        <pc:spChg chg="mod topLvl">
          <ac:chgData name="#TAN YI JIE JOEL#" userId="fa998536-1e98-4016-98cb-2643a32dbc1c" providerId="ADAL" clId="{0A681423-535E-4592-9ABD-DC6D1AB4AE75}" dt="2021-11-08T07:24:31.166" v="7831" actId="164"/>
          <ac:spMkLst>
            <pc:docMk/>
            <pc:sldMk cId="1523185722" sldId="278"/>
            <ac:spMk id="314" creationId="{A929C72C-6BB7-4389-BAF9-705390512275}"/>
          </ac:spMkLst>
        </pc:spChg>
        <pc:spChg chg="del mod topLvl">
          <ac:chgData name="#TAN YI JIE JOEL#" userId="fa998536-1e98-4016-98cb-2643a32dbc1c" providerId="ADAL" clId="{0A681423-535E-4592-9ABD-DC6D1AB4AE75}" dt="2021-11-08T07:21:48.353" v="7806" actId="478"/>
          <ac:spMkLst>
            <pc:docMk/>
            <pc:sldMk cId="1523185722" sldId="278"/>
            <ac:spMk id="315" creationId="{67C7A3B5-1E6F-45DE-94FD-FDE9464FDD94}"/>
          </ac:spMkLst>
        </pc:spChg>
        <pc:spChg chg="add mod">
          <ac:chgData name="#TAN YI JIE JOEL#" userId="fa998536-1e98-4016-98cb-2643a32dbc1c" providerId="ADAL" clId="{0A681423-535E-4592-9ABD-DC6D1AB4AE75}" dt="2021-11-08T07:24:31.166" v="7831" actId="164"/>
          <ac:spMkLst>
            <pc:docMk/>
            <pc:sldMk cId="1523185722" sldId="278"/>
            <ac:spMk id="317" creationId="{6C7A5D02-2E1A-42E3-AD2B-651A9620A3F9}"/>
          </ac:spMkLst>
        </pc:spChg>
        <pc:spChg chg="add mod">
          <ac:chgData name="#TAN YI JIE JOEL#" userId="fa998536-1e98-4016-98cb-2643a32dbc1c" providerId="ADAL" clId="{0A681423-535E-4592-9ABD-DC6D1AB4AE75}" dt="2021-11-08T09:39:14.309" v="8142" actId="20577"/>
          <ac:spMkLst>
            <pc:docMk/>
            <pc:sldMk cId="1523185722" sldId="278"/>
            <ac:spMk id="318" creationId="{137E0CEE-FD67-43BA-B43A-FB994459B289}"/>
          </ac:spMkLst>
        </pc:spChg>
        <pc:spChg chg="add del mod">
          <ac:chgData name="#TAN YI JIE JOEL#" userId="fa998536-1e98-4016-98cb-2643a32dbc1c" providerId="ADAL" clId="{0A681423-535E-4592-9ABD-DC6D1AB4AE75}" dt="2021-11-08T07:19:07.721" v="7744" actId="164"/>
          <ac:spMkLst>
            <pc:docMk/>
            <pc:sldMk cId="1523185722" sldId="278"/>
            <ac:spMk id="1051" creationId="{6F9B2B7A-F3B2-42FA-AF6B-E86BFFA35EA1}"/>
          </ac:spMkLst>
        </pc:spChg>
        <pc:spChg chg="add del mod">
          <ac:chgData name="#TAN YI JIE JOEL#" userId="fa998536-1e98-4016-98cb-2643a32dbc1c" providerId="ADAL" clId="{0A681423-535E-4592-9ABD-DC6D1AB4AE75}" dt="2021-11-08T07:19:07.721" v="7744" actId="164"/>
          <ac:spMkLst>
            <pc:docMk/>
            <pc:sldMk cId="1523185722" sldId="278"/>
            <ac:spMk id="1052" creationId="{F8CF9A69-BE29-41AB-969B-767DD1BB9220}"/>
          </ac:spMkLst>
        </pc:spChg>
        <pc:spChg chg="add del mod">
          <ac:chgData name="#TAN YI JIE JOEL#" userId="fa998536-1e98-4016-98cb-2643a32dbc1c" providerId="ADAL" clId="{0A681423-535E-4592-9ABD-DC6D1AB4AE75}" dt="2021-11-08T07:19:07.721" v="7744" actId="164"/>
          <ac:spMkLst>
            <pc:docMk/>
            <pc:sldMk cId="1523185722" sldId="278"/>
            <ac:spMk id="1055" creationId="{B8B4D38E-BC45-41CC-AAC9-A09E4AAACCAA}"/>
          </ac:spMkLst>
        </pc:spChg>
        <pc:grpChg chg="add del mod">
          <ac:chgData name="#TAN YI JIE JOEL#" userId="fa998536-1e98-4016-98cb-2643a32dbc1c" providerId="ADAL" clId="{0A681423-535E-4592-9ABD-DC6D1AB4AE75}" dt="2021-11-08T07:19:11.307" v="7745" actId="478"/>
          <ac:grpSpMkLst>
            <pc:docMk/>
            <pc:sldMk cId="1523185722" sldId="278"/>
            <ac:grpSpMk id="3" creationId="{5DC6F82F-D4A6-41D4-8D45-6017AC9BAB20}"/>
          </ac:grpSpMkLst>
        </pc:grpChg>
        <pc:grpChg chg="add mod">
          <ac:chgData name="#TAN YI JIE JOEL#" userId="fa998536-1e98-4016-98cb-2643a32dbc1c" providerId="ADAL" clId="{0A681423-535E-4592-9ABD-DC6D1AB4AE75}" dt="2021-11-08T07:24:39.391" v="7833" actId="1076"/>
          <ac:grpSpMkLst>
            <pc:docMk/>
            <pc:sldMk cId="1523185722" sldId="278"/>
            <ac:grpSpMk id="30" creationId="{0D17DD40-6056-4019-84A7-174E51F2868F}"/>
          </ac:grpSpMkLst>
        </pc:grpChg>
        <pc:grpChg chg="add del mod">
          <ac:chgData name="#TAN YI JIE JOEL#" userId="fa998536-1e98-4016-98cb-2643a32dbc1c" providerId="ADAL" clId="{0A681423-535E-4592-9ABD-DC6D1AB4AE75}" dt="2021-11-08T07:19:07.721" v="7744" actId="164"/>
          <ac:grpSpMkLst>
            <pc:docMk/>
            <pc:sldMk cId="1523185722" sldId="278"/>
            <ac:grpSpMk id="116" creationId="{3B54DBF9-F712-464C-ABC6-CC2D52415FD2}"/>
          </ac:grpSpMkLst>
        </pc:grpChg>
        <pc:grpChg chg="add del mod">
          <ac:chgData name="#TAN YI JIE JOEL#" userId="fa998536-1e98-4016-98cb-2643a32dbc1c" providerId="ADAL" clId="{0A681423-535E-4592-9ABD-DC6D1AB4AE75}" dt="2021-11-08T07:20:32.211" v="7770" actId="478"/>
          <ac:grpSpMkLst>
            <pc:docMk/>
            <pc:sldMk cId="1523185722" sldId="278"/>
            <ac:grpSpMk id="293" creationId="{88EA585F-4E0F-4989-9672-F087C1F1D61E}"/>
          </ac:grpSpMkLst>
        </pc:grpChg>
        <pc:grpChg chg="mod topLvl">
          <ac:chgData name="#TAN YI JIE JOEL#" userId="fa998536-1e98-4016-98cb-2643a32dbc1c" providerId="ADAL" clId="{0A681423-535E-4592-9ABD-DC6D1AB4AE75}" dt="2021-11-08T07:24:31.166" v="7831" actId="164"/>
          <ac:grpSpMkLst>
            <pc:docMk/>
            <pc:sldMk cId="1523185722" sldId="278"/>
            <ac:grpSpMk id="297" creationId="{19761421-F5D2-4A2E-8F6A-B3919EEF67A9}"/>
          </ac:grpSpMkLst>
        </pc:grpChg>
        <pc:grpChg chg="add del mod">
          <ac:chgData name="#TAN YI JIE JOEL#" userId="fa998536-1e98-4016-98cb-2643a32dbc1c" providerId="ADAL" clId="{0A681423-535E-4592-9ABD-DC6D1AB4AE75}" dt="2021-11-08T07:21:48.353" v="7806" actId="478"/>
          <ac:grpSpMkLst>
            <pc:docMk/>
            <pc:sldMk cId="1523185722" sldId="278"/>
            <ac:grpSpMk id="313" creationId="{C96921ED-CFBD-4DF8-8454-B5FEC678D951}"/>
          </ac:grpSpMkLst>
        </pc:grpChg>
        <pc:grpChg chg="add del mod">
          <ac:chgData name="#TAN YI JIE JOEL#" userId="fa998536-1e98-4016-98cb-2643a32dbc1c" providerId="ADAL" clId="{0A681423-535E-4592-9ABD-DC6D1AB4AE75}" dt="2021-11-08T07:19:07.721" v="7744" actId="164"/>
          <ac:grpSpMkLst>
            <pc:docMk/>
            <pc:sldMk cId="1523185722" sldId="278"/>
            <ac:grpSpMk id="1099" creationId="{AE306BBB-03C6-B94D-B65D-0BDBFA4829C8}"/>
          </ac:grpSpMkLst>
        </pc:grpChg>
        <pc:picChg chg="add del mod">
          <ac:chgData name="#TAN YI JIE JOEL#" userId="fa998536-1e98-4016-98cb-2643a32dbc1c" providerId="ADAL" clId="{0A681423-535E-4592-9ABD-DC6D1AB4AE75}" dt="2021-11-09T04:39:42.973" v="11558" actId="478"/>
          <ac:picMkLst>
            <pc:docMk/>
            <pc:sldMk cId="1523185722" sldId="278"/>
            <ac:picMk id="6" creationId="{F6F9B2EE-AE3E-4022-B839-6704805E53B7}"/>
          </ac:picMkLst>
        </pc:picChg>
        <pc:picChg chg="add mod">
          <ac:chgData name="#TAN YI JIE JOEL#" userId="fa998536-1e98-4016-98cb-2643a32dbc1c" providerId="ADAL" clId="{0A681423-535E-4592-9ABD-DC6D1AB4AE75}" dt="2021-11-08T07:24:31.166" v="7831" actId="164"/>
          <ac:picMkLst>
            <pc:docMk/>
            <pc:sldMk cId="1523185722" sldId="278"/>
            <ac:picMk id="13" creationId="{9901FCBE-6C39-41D5-B2ED-646047D87877}"/>
          </ac:picMkLst>
        </pc:picChg>
        <pc:picChg chg="add del mod">
          <ac:chgData name="#TAN YI JIE JOEL#" userId="fa998536-1e98-4016-98cb-2643a32dbc1c" providerId="ADAL" clId="{0A681423-535E-4592-9ABD-DC6D1AB4AE75}" dt="2021-11-08T07:19:07.721" v="7744" actId="164"/>
          <ac:picMkLst>
            <pc:docMk/>
            <pc:sldMk cId="1523185722" sldId="278"/>
            <ac:picMk id="14" creationId="{73C160BE-2450-41AE-AB91-AD669CE9666A}"/>
          </ac:picMkLst>
        </pc:picChg>
        <pc:picChg chg="add del mod">
          <ac:chgData name="#TAN YI JIE JOEL#" userId="fa998536-1e98-4016-98cb-2643a32dbc1c" providerId="ADAL" clId="{0A681423-535E-4592-9ABD-DC6D1AB4AE75}" dt="2021-11-08T07:19:07.721" v="7744" actId="164"/>
          <ac:picMkLst>
            <pc:docMk/>
            <pc:sldMk cId="1523185722" sldId="278"/>
            <ac:picMk id="25" creationId="{60447523-2318-4BC2-94CD-B808DE6FFED9}"/>
          </ac:picMkLst>
        </pc:picChg>
        <pc:picChg chg="add del mod">
          <ac:chgData name="#TAN YI JIE JOEL#" userId="fa998536-1e98-4016-98cb-2643a32dbc1c" providerId="ADAL" clId="{0A681423-535E-4592-9ABD-DC6D1AB4AE75}" dt="2021-11-08T07:19:07.721" v="7744" actId="164"/>
          <ac:picMkLst>
            <pc:docMk/>
            <pc:sldMk cId="1523185722" sldId="278"/>
            <ac:picMk id="31" creationId="{36D8CA9D-29B1-4CAD-B645-611A0FEC660C}"/>
          </ac:picMkLst>
        </pc:picChg>
        <pc:picChg chg="add del mod">
          <ac:chgData name="#TAN YI JIE JOEL#" userId="fa998536-1e98-4016-98cb-2643a32dbc1c" providerId="ADAL" clId="{0A681423-535E-4592-9ABD-DC6D1AB4AE75}" dt="2021-11-08T07:19:07.721" v="7744" actId="164"/>
          <ac:picMkLst>
            <pc:docMk/>
            <pc:sldMk cId="1523185722" sldId="278"/>
            <ac:picMk id="39" creationId="{09A20A6B-5B13-422B-B539-17EC493A3949}"/>
          </ac:picMkLst>
        </pc:picChg>
        <pc:picChg chg="add del mod">
          <ac:chgData name="#TAN YI JIE JOEL#" userId="fa998536-1e98-4016-98cb-2643a32dbc1c" providerId="ADAL" clId="{0A681423-535E-4592-9ABD-DC6D1AB4AE75}" dt="2021-11-08T07:19:07.721" v="7744" actId="164"/>
          <ac:picMkLst>
            <pc:docMk/>
            <pc:sldMk cId="1523185722" sldId="278"/>
            <ac:picMk id="76" creationId="{40D4FEAD-E272-4D06-8D68-8E5A225BC86E}"/>
          </ac:picMkLst>
        </pc:picChg>
        <pc:picChg chg="add del mod">
          <ac:chgData name="#TAN YI JIE JOEL#" userId="fa998536-1e98-4016-98cb-2643a32dbc1c" providerId="ADAL" clId="{0A681423-535E-4592-9ABD-DC6D1AB4AE75}" dt="2021-11-08T07:19:07.721" v="7744" actId="164"/>
          <ac:picMkLst>
            <pc:docMk/>
            <pc:sldMk cId="1523185722" sldId="278"/>
            <ac:picMk id="82" creationId="{C69E55FC-F0C3-4E07-BD36-E04AE521243A}"/>
          </ac:picMkLst>
        </pc:picChg>
        <pc:picChg chg="add del mod">
          <ac:chgData name="#TAN YI JIE JOEL#" userId="fa998536-1e98-4016-98cb-2643a32dbc1c" providerId="ADAL" clId="{0A681423-535E-4592-9ABD-DC6D1AB4AE75}" dt="2021-11-08T07:19:07.721" v="7744" actId="164"/>
          <ac:picMkLst>
            <pc:docMk/>
            <pc:sldMk cId="1523185722" sldId="278"/>
            <ac:picMk id="84" creationId="{9B535F69-BC87-41E0-A0F3-0E55074EDAE8}"/>
          </ac:picMkLst>
        </pc:picChg>
        <pc:picChg chg="add del mod">
          <ac:chgData name="#TAN YI JIE JOEL#" userId="fa998536-1e98-4016-98cb-2643a32dbc1c" providerId="ADAL" clId="{0A681423-535E-4592-9ABD-DC6D1AB4AE75}" dt="2021-11-08T07:19:07.721" v="7744" actId="164"/>
          <ac:picMkLst>
            <pc:docMk/>
            <pc:sldMk cId="1523185722" sldId="278"/>
            <ac:picMk id="87" creationId="{0C03C24B-F666-4092-8F1C-056340ED1BDE}"/>
          </ac:picMkLst>
        </pc:picChg>
        <pc:picChg chg="add del mod">
          <ac:chgData name="#TAN YI JIE JOEL#" userId="fa998536-1e98-4016-98cb-2643a32dbc1c" providerId="ADAL" clId="{0A681423-535E-4592-9ABD-DC6D1AB4AE75}" dt="2021-11-08T07:19:07.721" v="7744" actId="164"/>
          <ac:picMkLst>
            <pc:docMk/>
            <pc:sldMk cId="1523185722" sldId="278"/>
            <ac:picMk id="89" creationId="{E3BBA421-7C74-4147-B6AA-D7E1699F7CED}"/>
          </ac:picMkLst>
        </pc:picChg>
        <pc:picChg chg="add del mod">
          <ac:chgData name="#TAN YI JIE JOEL#" userId="fa998536-1e98-4016-98cb-2643a32dbc1c" providerId="ADAL" clId="{0A681423-535E-4592-9ABD-DC6D1AB4AE75}" dt="2021-11-08T07:19:07.721" v="7744" actId="164"/>
          <ac:picMkLst>
            <pc:docMk/>
            <pc:sldMk cId="1523185722" sldId="278"/>
            <ac:picMk id="93" creationId="{B293361A-2D00-4B88-A619-C4333342E4EB}"/>
          </ac:picMkLst>
        </pc:picChg>
        <pc:picChg chg="add del mod">
          <ac:chgData name="#TAN YI JIE JOEL#" userId="fa998536-1e98-4016-98cb-2643a32dbc1c" providerId="ADAL" clId="{0A681423-535E-4592-9ABD-DC6D1AB4AE75}" dt="2021-11-08T07:19:07.721" v="7744" actId="164"/>
          <ac:picMkLst>
            <pc:docMk/>
            <pc:sldMk cId="1523185722" sldId="278"/>
            <ac:picMk id="94" creationId="{AFAC726A-D382-4AE7-AC04-F47800BB18E8}"/>
          </ac:picMkLst>
        </pc:picChg>
        <pc:picChg chg="add del mod">
          <ac:chgData name="#TAN YI JIE JOEL#" userId="fa998536-1e98-4016-98cb-2643a32dbc1c" providerId="ADAL" clId="{0A681423-535E-4592-9ABD-DC6D1AB4AE75}" dt="2021-11-08T07:19:07.721" v="7744" actId="164"/>
          <ac:picMkLst>
            <pc:docMk/>
            <pc:sldMk cId="1523185722" sldId="278"/>
            <ac:picMk id="99" creationId="{07FF4CD8-E902-4FFB-901B-46FEE17BE16D}"/>
          </ac:picMkLst>
        </pc:picChg>
        <pc:picChg chg="add del mod">
          <ac:chgData name="#TAN YI JIE JOEL#" userId="fa998536-1e98-4016-98cb-2643a32dbc1c" providerId="ADAL" clId="{0A681423-535E-4592-9ABD-DC6D1AB4AE75}" dt="2021-11-08T07:19:07.721" v="7744" actId="164"/>
          <ac:picMkLst>
            <pc:docMk/>
            <pc:sldMk cId="1523185722" sldId="278"/>
            <ac:picMk id="101" creationId="{969F58AC-9270-4E8A-90C3-982839B6CAC6}"/>
          </ac:picMkLst>
        </pc:picChg>
        <pc:picChg chg="add del mod">
          <ac:chgData name="#TAN YI JIE JOEL#" userId="fa998536-1e98-4016-98cb-2643a32dbc1c" providerId="ADAL" clId="{0A681423-535E-4592-9ABD-DC6D1AB4AE75}" dt="2021-11-08T07:19:07.721" v="7744" actId="164"/>
          <ac:picMkLst>
            <pc:docMk/>
            <pc:sldMk cId="1523185722" sldId="278"/>
            <ac:picMk id="106" creationId="{00B87E2B-BAC7-4970-90AF-7FDA0E20661F}"/>
          </ac:picMkLst>
        </pc:picChg>
        <pc:picChg chg="add del mod">
          <ac:chgData name="#TAN YI JIE JOEL#" userId="fa998536-1e98-4016-98cb-2643a32dbc1c" providerId="ADAL" clId="{0A681423-535E-4592-9ABD-DC6D1AB4AE75}" dt="2021-11-08T07:19:07.721" v="7744" actId="164"/>
          <ac:picMkLst>
            <pc:docMk/>
            <pc:sldMk cId="1523185722" sldId="278"/>
            <ac:picMk id="174" creationId="{DDDAEFEF-080B-446A-96A6-C8394B799151}"/>
          </ac:picMkLst>
        </pc:picChg>
        <pc:picChg chg="add del mod">
          <ac:chgData name="#TAN YI JIE JOEL#" userId="fa998536-1e98-4016-98cb-2643a32dbc1c" providerId="ADAL" clId="{0A681423-535E-4592-9ABD-DC6D1AB4AE75}" dt="2021-11-08T07:19:07.721" v="7744" actId="164"/>
          <ac:picMkLst>
            <pc:docMk/>
            <pc:sldMk cId="1523185722" sldId="278"/>
            <ac:picMk id="176" creationId="{A37C5A3D-E377-4C1D-BC6E-7383C1EAB352}"/>
          </ac:picMkLst>
        </pc:picChg>
        <pc:picChg chg="add del mod">
          <ac:chgData name="#TAN YI JIE JOEL#" userId="fa998536-1e98-4016-98cb-2643a32dbc1c" providerId="ADAL" clId="{0A681423-535E-4592-9ABD-DC6D1AB4AE75}" dt="2021-11-08T07:19:07.721" v="7744" actId="164"/>
          <ac:picMkLst>
            <pc:docMk/>
            <pc:sldMk cId="1523185722" sldId="278"/>
            <ac:picMk id="177" creationId="{DA279D40-9242-4C6D-A497-09F0246CB142}"/>
          </ac:picMkLst>
        </pc:picChg>
        <pc:picChg chg="add del mod">
          <ac:chgData name="#TAN YI JIE JOEL#" userId="fa998536-1e98-4016-98cb-2643a32dbc1c" providerId="ADAL" clId="{0A681423-535E-4592-9ABD-DC6D1AB4AE75}" dt="2021-11-08T07:19:07.721" v="7744" actId="164"/>
          <ac:picMkLst>
            <pc:docMk/>
            <pc:sldMk cId="1523185722" sldId="278"/>
            <ac:picMk id="178" creationId="{1AC5ED08-85A9-415B-80FC-3E4AA0DD93BA}"/>
          </ac:picMkLst>
        </pc:picChg>
        <pc:picChg chg="add del mod">
          <ac:chgData name="#TAN YI JIE JOEL#" userId="fa998536-1e98-4016-98cb-2643a32dbc1c" providerId="ADAL" clId="{0A681423-535E-4592-9ABD-DC6D1AB4AE75}" dt="2021-11-08T07:19:07.721" v="7744" actId="164"/>
          <ac:picMkLst>
            <pc:docMk/>
            <pc:sldMk cId="1523185722" sldId="278"/>
            <ac:picMk id="179" creationId="{9E1F991F-A407-4CA8-8977-065EB3E8478E}"/>
          </ac:picMkLst>
        </pc:picChg>
        <pc:picChg chg="add del mod">
          <ac:chgData name="#TAN YI JIE JOEL#" userId="fa998536-1e98-4016-98cb-2643a32dbc1c" providerId="ADAL" clId="{0A681423-535E-4592-9ABD-DC6D1AB4AE75}" dt="2021-11-08T07:19:07.721" v="7744" actId="164"/>
          <ac:picMkLst>
            <pc:docMk/>
            <pc:sldMk cId="1523185722" sldId="278"/>
            <ac:picMk id="180" creationId="{DB7F8448-A502-4ABA-A53C-F422387B7B0F}"/>
          </ac:picMkLst>
        </pc:picChg>
        <pc:picChg chg="add del mod">
          <ac:chgData name="#TAN YI JIE JOEL#" userId="fa998536-1e98-4016-98cb-2643a32dbc1c" providerId="ADAL" clId="{0A681423-535E-4592-9ABD-DC6D1AB4AE75}" dt="2021-11-08T07:19:07.721" v="7744" actId="164"/>
          <ac:picMkLst>
            <pc:docMk/>
            <pc:sldMk cId="1523185722" sldId="278"/>
            <ac:picMk id="182" creationId="{5B7F5DC4-CED4-44B5-9ACE-7CCCE855C6CC}"/>
          </ac:picMkLst>
        </pc:picChg>
        <pc:picChg chg="add del mod">
          <ac:chgData name="#TAN YI JIE JOEL#" userId="fa998536-1e98-4016-98cb-2643a32dbc1c" providerId="ADAL" clId="{0A681423-535E-4592-9ABD-DC6D1AB4AE75}" dt="2021-11-08T07:19:07.721" v="7744" actId="164"/>
          <ac:picMkLst>
            <pc:docMk/>
            <pc:sldMk cId="1523185722" sldId="278"/>
            <ac:picMk id="183" creationId="{7718759F-E325-4EA8-9144-A09F375BBD0E}"/>
          </ac:picMkLst>
        </pc:picChg>
        <pc:picChg chg="add del mod">
          <ac:chgData name="#TAN YI JIE JOEL#" userId="fa998536-1e98-4016-98cb-2643a32dbc1c" providerId="ADAL" clId="{0A681423-535E-4592-9ABD-DC6D1AB4AE75}" dt="2021-11-08T07:19:07.721" v="7744" actId="164"/>
          <ac:picMkLst>
            <pc:docMk/>
            <pc:sldMk cId="1523185722" sldId="278"/>
            <ac:picMk id="184" creationId="{DCCD37CE-1A72-410A-9162-798710DC75BF}"/>
          </ac:picMkLst>
        </pc:picChg>
        <pc:picChg chg="add del mod">
          <ac:chgData name="#TAN YI JIE JOEL#" userId="fa998536-1e98-4016-98cb-2643a32dbc1c" providerId="ADAL" clId="{0A681423-535E-4592-9ABD-DC6D1AB4AE75}" dt="2021-11-08T07:19:07.721" v="7744" actId="164"/>
          <ac:picMkLst>
            <pc:docMk/>
            <pc:sldMk cId="1523185722" sldId="278"/>
            <ac:picMk id="209" creationId="{650EE075-702B-4BF1-9266-762CC594577E}"/>
          </ac:picMkLst>
        </pc:picChg>
        <pc:picChg chg="del mod">
          <ac:chgData name="#TAN YI JIE JOEL#" userId="fa998536-1e98-4016-98cb-2643a32dbc1c" providerId="ADAL" clId="{0A681423-535E-4592-9ABD-DC6D1AB4AE75}" dt="2021-11-08T07:20:24.455" v="7763" actId="478"/>
          <ac:picMkLst>
            <pc:docMk/>
            <pc:sldMk cId="1523185722" sldId="278"/>
            <ac:picMk id="301" creationId="{3DA938C6-CA08-49D2-86CB-0F31BDCA432D}"/>
          </ac:picMkLst>
        </pc:picChg>
        <pc:picChg chg="del mod">
          <ac:chgData name="#TAN YI JIE JOEL#" userId="fa998536-1e98-4016-98cb-2643a32dbc1c" providerId="ADAL" clId="{0A681423-535E-4592-9ABD-DC6D1AB4AE75}" dt="2021-11-08T07:20:26.993" v="7766" actId="478"/>
          <ac:picMkLst>
            <pc:docMk/>
            <pc:sldMk cId="1523185722" sldId="278"/>
            <ac:picMk id="306" creationId="{A85FD96F-FA7A-4A14-9BA3-4B4ACAD1BDD3}"/>
          </ac:picMkLst>
        </pc:picChg>
        <pc:picChg chg="del mod">
          <ac:chgData name="#TAN YI JIE JOEL#" userId="fa998536-1e98-4016-98cb-2643a32dbc1c" providerId="ADAL" clId="{0A681423-535E-4592-9ABD-DC6D1AB4AE75}" dt="2021-11-08T07:20:28.232" v="7767" actId="478"/>
          <ac:picMkLst>
            <pc:docMk/>
            <pc:sldMk cId="1523185722" sldId="278"/>
            <ac:picMk id="307" creationId="{1CE3359E-5E33-4073-8F5A-F270A7F81D3F}"/>
          </ac:picMkLst>
        </pc:picChg>
        <pc:picChg chg="del mod">
          <ac:chgData name="#TAN YI JIE JOEL#" userId="fa998536-1e98-4016-98cb-2643a32dbc1c" providerId="ADAL" clId="{0A681423-535E-4592-9ABD-DC6D1AB4AE75}" dt="2021-11-08T07:20:29.856" v="7768" actId="478"/>
          <ac:picMkLst>
            <pc:docMk/>
            <pc:sldMk cId="1523185722" sldId="278"/>
            <ac:picMk id="308" creationId="{5254BE37-27C5-47E1-AC81-5C52C79FC2C8}"/>
          </ac:picMkLst>
        </pc:picChg>
        <pc:picChg chg="del mod">
          <ac:chgData name="#TAN YI JIE JOEL#" userId="fa998536-1e98-4016-98cb-2643a32dbc1c" providerId="ADAL" clId="{0A681423-535E-4592-9ABD-DC6D1AB4AE75}" dt="2021-11-08T07:20:31.120" v="7769" actId="478"/>
          <ac:picMkLst>
            <pc:docMk/>
            <pc:sldMk cId="1523185722" sldId="278"/>
            <ac:picMk id="309" creationId="{AF3E476F-C5B1-4808-A922-5537432F40ED}"/>
          </ac:picMkLst>
        </pc:picChg>
        <pc:picChg chg="del mod topLvl">
          <ac:chgData name="#TAN YI JIE JOEL#" userId="fa998536-1e98-4016-98cb-2643a32dbc1c" providerId="ADAL" clId="{0A681423-535E-4592-9ABD-DC6D1AB4AE75}" dt="2021-11-08T07:20:32.211" v="7770" actId="478"/>
          <ac:picMkLst>
            <pc:docMk/>
            <pc:sldMk cId="1523185722" sldId="278"/>
            <ac:picMk id="310" creationId="{DC1FEE12-3617-42FB-959A-3CC3E9B21617}"/>
          </ac:picMkLst>
        </pc:picChg>
        <pc:picChg chg="add del mod">
          <ac:chgData name="#TAN YI JIE JOEL#" userId="fa998536-1e98-4016-98cb-2643a32dbc1c" providerId="ADAL" clId="{0A681423-535E-4592-9ABD-DC6D1AB4AE75}" dt="2021-11-08T07:19:07.721" v="7744" actId="164"/>
          <ac:picMkLst>
            <pc:docMk/>
            <pc:sldMk cId="1523185722" sldId="278"/>
            <ac:picMk id="1074" creationId="{26C9A98F-B4EC-4F1F-A579-63C504CA3716}"/>
          </ac:picMkLst>
        </pc:picChg>
        <pc:inkChg chg="add del mod">
          <ac:chgData name="#TAN YI JIE JOEL#" userId="fa998536-1e98-4016-98cb-2643a32dbc1c" providerId="ADAL" clId="{0A681423-535E-4592-9ABD-DC6D1AB4AE75}" dt="2021-11-08T07:19:07.721" v="7744" actId="164"/>
          <ac:inkMkLst>
            <pc:docMk/>
            <pc:sldMk cId="1523185722" sldId="278"/>
            <ac:inkMk id="90" creationId="{2C850047-FB79-2840-8B04-2EC3BC521346}"/>
          </ac:inkMkLst>
        </pc:inkChg>
        <pc:inkChg chg="add del mod">
          <ac:chgData name="#TAN YI JIE JOEL#" userId="fa998536-1e98-4016-98cb-2643a32dbc1c" providerId="ADAL" clId="{0A681423-535E-4592-9ABD-DC6D1AB4AE75}" dt="2021-11-08T07:19:07.721" v="7744" actId="164"/>
          <ac:inkMkLst>
            <pc:docMk/>
            <pc:sldMk cId="1523185722" sldId="278"/>
            <ac:inkMk id="92" creationId="{79506B2C-2740-6D45-B323-8F6007F09699}"/>
          </ac:inkMkLst>
        </pc:inkChg>
        <pc:inkChg chg="add del mod">
          <ac:chgData name="#TAN YI JIE JOEL#" userId="fa998536-1e98-4016-98cb-2643a32dbc1c" providerId="ADAL" clId="{0A681423-535E-4592-9ABD-DC6D1AB4AE75}" dt="2021-11-08T07:19:07.721" v="7744" actId="164"/>
          <ac:inkMkLst>
            <pc:docMk/>
            <pc:sldMk cId="1523185722" sldId="278"/>
            <ac:inkMk id="95" creationId="{0626C858-325F-B94F-BF3E-4CCD3F227140}"/>
          </ac:inkMkLst>
        </pc:inkChg>
        <pc:inkChg chg="add del mod">
          <ac:chgData name="#TAN YI JIE JOEL#" userId="fa998536-1e98-4016-98cb-2643a32dbc1c" providerId="ADAL" clId="{0A681423-535E-4592-9ABD-DC6D1AB4AE75}" dt="2021-11-08T07:19:07.721" v="7744" actId="164"/>
          <ac:inkMkLst>
            <pc:docMk/>
            <pc:sldMk cId="1523185722" sldId="278"/>
            <ac:inkMk id="96" creationId="{BFE2CC95-F0B7-084B-8747-70C401C96866}"/>
          </ac:inkMkLst>
        </pc:inkChg>
        <pc:inkChg chg="add del mod">
          <ac:chgData name="#TAN YI JIE JOEL#" userId="fa998536-1e98-4016-98cb-2643a32dbc1c" providerId="ADAL" clId="{0A681423-535E-4592-9ABD-DC6D1AB4AE75}" dt="2021-11-08T07:19:07.721" v="7744" actId="164"/>
          <ac:inkMkLst>
            <pc:docMk/>
            <pc:sldMk cId="1523185722" sldId="278"/>
            <ac:inkMk id="98" creationId="{2EF7E911-4FB6-EF4F-9E0F-B1808E483E01}"/>
          </ac:inkMkLst>
        </pc:inkChg>
        <pc:inkChg chg="add del mod">
          <ac:chgData name="#TAN YI JIE JOEL#" userId="fa998536-1e98-4016-98cb-2643a32dbc1c" providerId="ADAL" clId="{0A681423-535E-4592-9ABD-DC6D1AB4AE75}" dt="2021-11-08T07:19:07.721" v="7744" actId="164"/>
          <ac:inkMkLst>
            <pc:docMk/>
            <pc:sldMk cId="1523185722" sldId="278"/>
            <ac:inkMk id="102" creationId="{06166574-63EF-A94E-A07B-AE8C8872CC13}"/>
          </ac:inkMkLst>
        </pc:inkChg>
        <pc:inkChg chg="add del mod">
          <ac:chgData name="#TAN YI JIE JOEL#" userId="fa998536-1e98-4016-98cb-2643a32dbc1c" providerId="ADAL" clId="{0A681423-535E-4592-9ABD-DC6D1AB4AE75}" dt="2021-11-08T07:19:07.721" v="7744" actId="164"/>
          <ac:inkMkLst>
            <pc:docMk/>
            <pc:sldMk cId="1523185722" sldId="278"/>
            <ac:inkMk id="104" creationId="{BE33284D-7466-E04B-8FDA-C810BEDFBC4E}"/>
          </ac:inkMkLst>
        </pc:inkChg>
        <pc:inkChg chg="add del mod">
          <ac:chgData name="#TAN YI JIE JOEL#" userId="fa998536-1e98-4016-98cb-2643a32dbc1c" providerId="ADAL" clId="{0A681423-535E-4592-9ABD-DC6D1AB4AE75}" dt="2021-11-08T07:19:07.721" v="7744" actId="164"/>
          <ac:inkMkLst>
            <pc:docMk/>
            <pc:sldMk cId="1523185722" sldId="278"/>
            <ac:inkMk id="108" creationId="{AF684C96-6EE1-6F4C-8042-6998F5E3B611}"/>
          </ac:inkMkLst>
        </pc:inkChg>
        <pc:inkChg chg="add del mod">
          <ac:chgData name="#TAN YI JIE JOEL#" userId="fa998536-1e98-4016-98cb-2643a32dbc1c" providerId="ADAL" clId="{0A681423-535E-4592-9ABD-DC6D1AB4AE75}" dt="2021-11-08T07:19:07.721" v="7744" actId="164"/>
          <ac:inkMkLst>
            <pc:docMk/>
            <pc:sldMk cId="1523185722" sldId="278"/>
            <ac:inkMk id="120" creationId="{605C48FA-D8D7-8E45-88AE-730970DDD9ED}"/>
          </ac:inkMkLst>
        </pc:inkChg>
        <pc:inkChg chg="add del mod">
          <ac:chgData name="#TAN YI JIE JOEL#" userId="fa998536-1e98-4016-98cb-2643a32dbc1c" providerId="ADAL" clId="{0A681423-535E-4592-9ABD-DC6D1AB4AE75}" dt="2021-11-08T07:19:07.721" v="7744" actId="164"/>
          <ac:inkMkLst>
            <pc:docMk/>
            <pc:sldMk cId="1523185722" sldId="278"/>
            <ac:inkMk id="121" creationId="{5F4B4570-8F34-8649-8915-FF2E36E22981}"/>
          </ac:inkMkLst>
        </pc:inkChg>
        <pc:inkChg chg="add del mod">
          <ac:chgData name="#TAN YI JIE JOEL#" userId="fa998536-1e98-4016-98cb-2643a32dbc1c" providerId="ADAL" clId="{0A681423-535E-4592-9ABD-DC6D1AB4AE75}" dt="2021-11-08T07:19:07.721" v="7744" actId="164"/>
          <ac:inkMkLst>
            <pc:docMk/>
            <pc:sldMk cId="1523185722" sldId="278"/>
            <ac:inkMk id="122" creationId="{8F6830BD-E376-F44F-87F9-1F42D4F147A2}"/>
          </ac:inkMkLst>
        </pc:inkChg>
        <pc:inkChg chg="add del mod">
          <ac:chgData name="#TAN YI JIE JOEL#" userId="fa998536-1e98-4016-98cb-2643a32dbc1c" providerId="ADAL" clId="{0A681423-535E-4592-9ABD-DC6D1AB4AE75}" dt="2021-11-08T07:19:07.721" v="7744" actId="164"/>
          <ac:inkMkLst>
            <pc:docMk/>
            <pc:sldMk cId="1523185722" sldId="278"/>
            <ac:inkMk id="123" creationId="{09604024-289A-EF43-A46A-D266FBC09DBD}"/>
          </ac:inkMkLst>
        </pc:inkChg>
        <pc:inkChg chg="add del mod">
          <ac:chgData name="#TAN YI JIE JOEL#" userId="fa998536-1e98-4016-98cb-2643a32dbc1c" providerId="ADAL" clId="{0A681423-535E-4592-9ABD-DC6D1AB4AE75}" dt="2021-11-08T07:19:07.721" v="7744" actId="164"/>
          <ac:inkMkLst>
            <pc:docMk/>
            <pc:sldMk cId="1523185722" sldId="278"/>
            <ac:inkMk id="124" creationId="{834DAF8B-03B6-EA46-9635-61BFEB96B46C}"/>
          </ac:inkMkLst>
        </pc:inkChg>
        <pc:inkChg chg="add del mod">
          <ac:chgData name="#TAN YI JIE JOEL#" userId="fa998536-1e98-4016-98cb-2643a32dbc1c" providerId="ADAL" clId="{0A681423-535E-4592-9ABD-DC6D1AB4AE75}" dt="2021-11-08T07:19:07.721" v="7744" actId="164"/>
          <ac:inkMkLst>
            <pc:docMk/>
            <pc:sldMk cId="1523185722" sldId="278"/>
            <ac:inkMk id="1027" creationId="{C217A63E-9410-E747-B188-C55C11908CE6}"/>
          </ac:inkMkLst>
        </pc:inkChg>
        <pc:inkChg chg="add del mod">
          <ac:chgData name="#TAN YI JIE JOEL#" userId="fa998536-1e98-4016-98cb-2643a32dbc1c" providerId="ADAL" clId="{0A681423-535E-4592-9ABD-DC6D1AB4AE75}" dt="2021-11-08T07:19:07.721" v="7744" actId="164"/>
          <ac:inkMkLst>
            <pc:docMk/>
            <pc:sldMk cId="1523185722" sldId="278"/>
            <ac:inkMk id="1031" creationId="{6AED79CD-1FA6-EC4E-8E77-EB6B3F9EEE62}"/>
          </ac:inkMkLst>
        </pc:inkChg>
        <pc:inkChg chg="add del mod">
          <ac:chgData name="#TAN YI JIE JOEL#" userId="fa998536-1e98-4016-98cb-2643a32dbc1c" providerId="ADAL" clId="{0A681423-535E-4592-9ABD-DC6D1AB4AE75}" dt="2021-11-08T07:19:07.721" v="7744" actId="164"/>
          <ac:inkMkLst>
            <pc:docMk/>
            <pc:sldMk cId="1523185722" sldId="278"/>
            <ac:inkMk id="1034" creationId="{FBB5C620-88A3-E94B-914C-D493B15C05DD}"/>
          </ac:inkMkLst>
        </pc:inkChg>
        <pc:inkChg chg="add del mod">
          <ac:chgData name="#TAN YI JIE JOEL#" userId="fa998536-1e98-4016-98cb-2643a32dbc1c" providerId="ADAL" clId="{0A681423-535E-4592-9ABD-DC6D1AB4AE75}" dt="2021-11-08T07:19:07.721" v="7744" actId="164"/>
          <ac:inkMkLst>
            <pc:docMk/>
            <pc:sldMk cId="1523185722" sldId="278"/>
            <ac:inkMk id="1037" creationId="{BD5F2E2E-EC84-744B-BC70-D65F36CD4B3F}"/>
          </ac:inkMkLst>
        </pc:inkChg>
        <pc:inkChg chg="add del mod">
          <ac:chgData name="#TAN YI JIE JOEL#" userId="fa998536-1e98-4016-98cb-2643a32dbc1c" providerId="ADAL" clId="{0A681423-535E-4592-9ABD-DC6D1AB4AE75}" dt="2021-11-08T07:19:07.721" v="7744" actId="164"/>
          <ac:inkMkLst>
            <pc:docMk/>
            <pc:sldMk cId="1523185722" sldId="278"/>
            <ac:inkMk id="1038" creationId="{3245F967-BDC5-3144-9820-57BD5336700E}"/>
          </ac:inkMkLst>
        </pc:inkChg>
        <pc:inkChg chg="add del mod">
          <ac:chgData name="#TAN YI JIE JOEL#" userId="fa998536-1e98-4016-98cb-2643a32dbc1c" providerId="ADAL" clId="{0A681423-535E-4592-9ABD-DC6D1AB4AE75}" dt="2021-11-08T07:19:07.721" v="7744" actId="164"/>
          <ac:inkMkLst>
            <pc:docMk/>
            <pc:sldMk cId="1523185722" sldId="278"/>
            <ac:inkMk id="1039" creationId="{BEC8904A-C322-5C44-8AE4-DE393AD315E6}"/>
          </ac:inkMkLst>
        </pc:inkChg>
        <pc:inkChg chg="add del mod">
          <ac:chgData name="#TAN YI JIE JOEL#" userId="fa998536-1e98-4016-98cb-2643a32dbc1c" providerId="ADAL" clId="{0A681423-535E-4592-9ABD-DC6D1AB4AE75}" dt="2021-11-08T07:19:07.721" v="7744" actId="164"/>
          <ac:inkMkLst>
            <pc:docMk/>
            <pc:sldMk cId="1523185722" sldId="278"/>
            <ac:inkMk id="1043" creationId="{85B54D89-9E58-B84E-9B05-3F20F5B02533}"/>
          </ac:inkMkLst>
        </pc:inkChg>
        <pc:inkChg chg="add del mod">
          <ac:chgData name="#TAN YI JIE JOEL#" userId="fa998536-1e98-4016-98cb-2643a32dbc1c" providerId="ADAL" clId="{0A681423-535E-4592-9ABD-DC6D1AB4AE75}" dt="2021-11-08T07:19:07.721" v="7744" actId="164"/>
          <ac:inkMkLst>
            <pc:docMk/>
            <pc:sldMk cId="1523185722" sldId="278"/>
            <ac:inkMk id="1054" creationId="{3884C35D-3A9C-432B-86D7-C2581D338AE1}"/>
          </ac:inkMkLst>
        </pc:inkChg>
        <pc:inkChg chg="add del mod">
          <ac:chgData name="#TAN YI JIE JOEL#" userId="fa998536-1e98-4016-98cb-2643a32dbc1c" providerId="ADAL" clId="{0A681423-535E-4592-9ABD-DC6D1AB4AE75}" dt="2021-11-08T07:19:07.721" v="7744" actId="164"/>
          <ac:inkMkLst>
            <pc:docMk/>
            <pc:sldMk cId="1523185722" sldId="278"/>
            <ac:inkMk id="1058" creationId="{0E0B3994-155F-F643-95B1-1A11A11B94D9}"/>
          </ac:inkMkLst>
        </pc:inkChg>
        <pc:inkChg chg="add del mod">
          <ac:chgData name="#TAN YI JIE JOEL#" userId="fa998536-1e98-4016-98cb-2643a32dbc1c" providerId="ADAL" clId="{0A681423-535E-4592-9ABD-DC6D1AB4AE75}" dt="2021-11-08T07:19:07.721" v="7744" actId="164"/>
          <ac:inkMkLst>
            <pc:docMk/>
            <pc:sldMk cId="1523185722" sldId="278"/>
            <ac:inkMk id="1060" creationId="{BF8E0D49-3460-4440-AFD7-6D1ABAC4E8AA}"/>
          </ac:inkMkLst>
        </pc:inkChg>
        <pc:inkChg chg="add del mod">
          <ac:chgData name="#TAN YI JIE JOEL#" userId="fa998536-1e98-4016-98cb-2643a32dbc1c" providerId="ADAL" clId="{0A681423-535E-4592-9ABD-DC6D1AB4AE75}" dt="2021-11-08T07:19:07.721" v="7744" actId="164"/>
          <ac:inkMkLst>
            <pc:docMk/>
            <pc:sldMk cId="1523185722" sldId="278"/>
            <ac:inkMk id="1076" creationId="{082852AE-E41E-41F4-B9FE-CEEDE1503DA2}"/>
          </ac:inkMkLst>
        </pc:inkChg>
        <pc:cxnChg chg="add mod">
          <ac:chgData name="#TAN YI JIE JOEL#" userId="fa998536-1e98-4016-98cb-2643a32dbc1c" providerId="ADAL" clId="{0A681423-535E-4592-9ABD-DC6D1AB4AE75}" dt="2021-11-08T07:24:31.166" v="7831" actId="164"/>
          <ac:cxnSpMkLst>
            <pc:docMk/>
            <pc:sldMk cId="1523185722" sldId="278"/>
            <ac:cxnSpMk id="316" creationId="{592355FF-4A7E-46FA-9317-66326698AA9A}"/>
          </ac:cxnSpMkLst>
        </pc:cxnChg>
      </pc:sldChg>
      <pc:sldChg chg="addSp delSp modSp add mod delAnim modAnim">
        <pc:chgData name="#TAN YI JIE JOEL#" userId="fa998536-1e98-4016-98cb-2643a32dbc1c" providerId="ADAL" clId="{0A681423-535E-4592-9ABD-DC6D1AB4AE75}" dt="2021-11-08T15:14:36.852" v="10629" actId="1076"/>
        <pc:sldMkLst>
          <pc:docMk/>
          <pc:sldMk cId="1100829214" sldId="279"/>
        </pc:sldMkLst>
        <pc:spChg chg="add mod">
          <ac:chgData name="#TAN YI JIE JOEL#" userId="fa998536-1e98-4016-98cb-2643a32dbc1c" providerId="ADAL" clId="{0A681423-535E-4592-9ABD-DC6D1AB4AE75}" dt="2021-11-08T09:59:40.923" v="8524" actId="1076"/>
          <ac:spMkLst>
            <pc:docMk/>
            <pc:sldMk cId="1100829214" sldId="279"/>
            <ac:spMk id="25" creationId="{FBDA3A8B-4D66-40A3-811E-61D21873166B}"/>
          </ac:spMkLst>
        </pc:spChg>
        <pc:spChg chg="add mod">
          <ac:chgData name="#TAN YI JIE JOEL#" userId="fa998536-1e98-4016-98cb-2643a32dbc1c" providerId="ADAL" clId="{0A681423-535E-4592-9ABD-DC6D1AB4AE75}" dt="2021-11-08T15:14:32.677" v="10627" actId="20577"/>
          <ac:spMkLst>
            <pc:docMk/>
            <pc:sldMk cId="1100829214" sldId="279"/>
            <ac:spMk id="86" creationId="{668C31D3-CB02-474F-ABDA-C8C5237547BE}"/>
          </ac:spMkLst>
        </pc:spChg>
        <pc:spChg chg="mod">
          <ac:chgData name="#TAN YI JIE JOEL#" userId="fa998536-1e98-4016-98cb-2643a32dbc1c" providerId="ADAL" clId="{0A681423-535E-4592-9ABD-DC6D1AB4AE75}" dt="2021-11-08T09:59:40.923" v="8524" actId="1076"/>
          <ac:spMkLst>
            <pc:docMk/>
            <pc:sldMk cId="1100829214" sldId="279"/>
            <ac:spMk id="88" creationId="{1B6AC012-F57D-450D-9BFC-74E67B7AE383}"/>
          </ac:spMkLst>
        </pc:spChg>
        <pc:spChg chg="mod">
          <ac:chgData name="#TAN YI JIE JOEL#" userId="fa998536-1e98-4016-98cb-2643a32dbc1c" providerId="ADAL" clId="{0A681423-535E-4592-9ABD-DC6D1AB4AE75}" dt="2021-11-08T09:59:40.923" v="8524" actId="1076"/>
          <ac:spMkLst>
            <pc:docMk/>
            <pc:sldMk cId="1100829214" sldId="279"/>
            <ac:spMk id="89" creationId="{5F0437E8-C3A9-45C2-9480-152FB7CABC99}"/>
          </ac:spMkLst>
        </pc:spChg>
        <pc:spChg chg="mod">
          <ac:chgData name="#TAN YI JIE JOEL#" userId="fa998536-1e98-4016-98cb-2643a32dbc1c" providerId="ADAL" clId="{0A681423-535E-4592-9ABD-DC6D1AB4AE75}" dt="2021-11-08T09:57:32.090" v="8478"/>
          <ac:spMkLst>
            <pc:docMk/>
            <pc:sldMk cId="1100829214" sldId="279"/>
            <ac:spMk id="101" creationId="{489C9F20-A704-4028-B99C-F9A74C6F4CBC}"/>
          </ac:spMkLst>
        </pc:spChg>
        <pc:spChg chg="mod">
          <ac:chgData name="#TAN YI JIE JOEL#" userId="fa998536-1e98-4016-98cb-2643a32dbc1c" providerId="ADAL" clId="{0A681423-535E-4592-9ABD-DC6D1AB4AE75}" dt="2021-11-08T09:57:32.090" v="8478"/>
          <ac:spMkLst>
            <pc:docMk/>
            <pc:sldMk cId="1100829214" sldId="279"/>
            <ac:spMk id="102" creationId="{3F16B151-E41F-4163-BD0C-D3FD65E6EAB0}"/>
          </ac:spMkLst>
        </pc:spChg>
        <pc:spChg chg="mod">
          <ac:chgData name="#TAN YI JIE JOEL#" userId="fa998536-1e98-4016-98cb-2643a32dbc1c" providerId="ADAL" clId="{0A681423-535E-4592-9ABD-DC6D1AB4AE75}" dt="2021-11-08T07:28:30.095" v="8056" actId="20577"/>
          <ac:spMkLst>
            <pc:docMk/>
            <pc:sldMk cId="1100829214" sldId="279"/>
            <ac:spMk id="311" creationId="{EADC5361-3BBD-4CEB-B9CA-44EAD1BAE019}"/>
          </ac:spMkLst>
        </pc:spChg>
        <pc:spChg chg="del">
          <ac:chgData name="#TAN YI JIE JOEL#" userId="fa998536-1e98-4016-98cb-2643a32dbc1c" providerId="ADAL" clId="{0A681423-535E-4592-9ABD-DC6D1AB4AE75}" dt="2021-11-08T07:27:09.713" v="7913" actId="478"/>
          <ac:spMkLst>
            <pc:docMk/>
            <pc:sldMk cId="1100829214" sldId="279"/>
            <ac:spMk id="314" creationId="{A929C72C-6BB7-4389-BAF9-705390512275}"/>
          </ac:spMkLst>
        </pc:spChg>
        <pc:spChg chg="del">
          <ac:chgData name="#TAN YI JIE JOEL#" userId="fa998536-1e98-4016-98cb-2643a32dbc1c" providerId="ADAL" clId="{0A681423-535E-4592-9ABD-DC6D1AB4AE75}" dt="2021-11-08T07:27:11.113" v="7914" actId="478"/>
          <ac:spMkLst>
            <pc:docMk/>
            <pc:sldMk cId="1100829214" sldId="279"/>
            <ac:spMk id="317" creationId="{6C7A5D02-2E1A-42E3-AD2B-651A9620A3F9}"/>
          </ac:spMkLst>
        </pc:spChg>
        <pc:spChg chg="add del mod">
          <ac:chgData name="#TAN YI JIE JOEL#" userId="fa998536-1e98-4016-98cb-2643a32dbc1c" providerId="ADAL" clId="{0A681423-535E-4592-9ABD-DC6D1AB4AE75}" dt="2021-11-08T07:31:59.808" v="8105" actId="478"/>
          <ac:spMkLst>
            <pc:docMk/>
            <pc:sldMk cId="1100829214" sldId="279"/>
            <ac:spMk id="318" creationId="{137E0CEE-FD67-43BA-B43A-FB994459B289}"/>
          </ac:spMkLst>
        </pc:spChg>
        <pc:grpChg chg="add mod">
          <ac:chgData name="#TAN YI JIE JOEL#" userId="fa998536-1e98-4016-98cb-2643a32dbc1c" providerId="ADAL" clId="{0A681423-535E-4592-9ABD-DC6D1AB4AE75}" dt="2021-11-08T09:59:40.923" v="8524" actId="1076"/>
          <ac:grpSpMkLst>
            <pc:docMk/>
            <pc:sldMk cId="1100829214" sldId="279"/>
            <ac:grpSpMk id="27" creationId="{AEBC10FC-3558-49B5-A3ED-A41A90B42890}"/>
          </ac:grpSpMkLst>
        </pc:grpChg>
        <pc:grpChg chg="add del">
          <ac:chgData name="#TAN YI JIE JOEL#" userId="fa998536-1e98-4016-98cb-2643a32dbc1c" providerId="ADAL" clId="{0A681423-535E-4592-9ABD-DC6D1AB4AE75}" dt="2021-11-08T07:27:14.985" v="7918" actId="478"/>
          <ac:grpSpMkLst>
            <pc:docMk/>
            <pc:sldMk cId="1100829214" sldId="279"/>
            <ac:grpSpMk id="30" creationId="{0D17DD40-6056-4019-84A7-174E51F2868F}"/>
          </ac:grpSpMkLst>
        </pc:grpChg>
        <pc:grpChg chg="add del mod">
          <ac:chgData name="#TAN YI JIE JOEL#" userId="fa998536-1e98-4016-98cb-2643a32dbc1c" providerId="ADAL" clId="{0A681423-535E-4592-9ABD-DC6D1AB4AE75}" dt="2021-11-08T10:00:42.261" v="8527" actId="478"/>
          <ac:grpSpMkLst>
            <pc:docMk/>
            <pc:sldMk cId="1100829214" sldId="279"/>
            <ac:grpSpMk id="31" creationId="{2B983536-6029-4DFE-9337-B91CA5CDFC1E}"/>
          </ac:grpSpMkLst>
        </pc:grpChg>
        <pc:grpChg chg="add del mod">
          <ac:chgData name="#TAN YI JIE JOEL#" userId="fa998536-1e98-4016-98cb-2643a32dbc1c" providerId="ADAL" clId="{0A681423-535E-4592-9ABD-DC6D1AB4AE75}" dt="2021-11-08T09:59:40.923" v="8524" actId="1076"/>
          <ac:grpSpMkLst>
            <pc:docMk/>
            <pc:sldMk cId="1100829214" sldId="279"/>
            <ac:grpSpMk id="87" creationId="{85B79486-400F-4B85-BF8C-131F3FFB3978}"/>
          </ac:grpSpMkLst>
        </pc:grpChg>
        <pc:grpChg chg="add del mod">
          <ac:chgData name="#TAN YI JIE JOEL#" userId="fa998536-1e98-4016-98cb-2643a32dbc1c" providerId="ADAL" clId="{0A681423-535E-4592-9ABD-DC6D1AB4AE75}" dt="2021-11-08T10:00:41.372" v="8526" actId="478"/>
          <ac:grpSpMkLst>
            <pc:docMk/>
            <pc:sldMk cId="1100829214" sldId="279"/>
            <ac:grpSpMk id="100" creationId="{6FDCE80F-2D66-4C80-85C2-7E403EF5C777}"/>
          </ac:grpSpMkLst>
        </pc:grpChg>
        <pc:grpChg chg="mod topLvl">
          <ac:chgData name="#TAN YI JIE JOEL#" userId="fa998536-1e98-4016-98cb-2643a32dbc1c" providerId="ADAL" clId="{0A681423-535E-4592-9ABD-DC6D1AB4AE75}" dt="2021-11-08T07:28:23.440" v="8051" actId="1076"/>
          <ac:grpSpMkLst>
            <pc:docMk/>
            <pc:sldMk cId="1100829214" sldId="279"/>
            <ac:grpSpMk id="297" creationId="{19761421-F5D2-4A2E-8F6A-B3919EEF67A9}"/>
          </ac:grpSpMkLst>
        </pc:grpChg>
        <pc:picChg chg="mod">
          <ac:chgData name="#TAN YI JIE JOEL#" userId="fa998536-1e98-4016-98cb-2643a32dbc1c" providerId="ADAL" clId="{0A681423-535E-4592-9ABD-DC6D1AB4AE75}" dt="2021-11-08T09:58:53.566" v="8518" actId="1076"/>
          <ac:picMkLst>
            <pc:docMk/>
            <pc:sldMk cId="1100829214" sldId="279"/>
            <ac:picMk id="6" creationId="{F6F9B2EE-AE3E-4022-B839-6704805E53B7}"/>
          </ac:picMkLst>
        </pc:picChg>
        <pc:picChg chg="add del mod">
          <ac:chgData name="#TAN YI JIE JOEL#" userId="fa998536-1e98-4016-98cb-2643a32dbc1c" providerId="ADAL" clId="{0A681423-535E-4592-9ABD-DC6D1AB4AE75}" dt="2021-11-08T07:30:11.360" v="8065" actId="478"/>
          <ac:picMkLst>
            <pc:docMk/>
            <pc:sldMk cId="1100829214" sldId="279"/>
            <ac:picMk id="7" creationId="{161007CB-2824-4CB2-A32C-3BDA323BF628}"/>
          </ac:picMkLst>
        </pc:picChg>
        <pc:picChg chg="add mod modCrop">
          <ac:chgData name="#TAN YI JIE JOEL#" userId="fa998536-1e98-4016-98cb-2643a32dbc1c" providerId="ADAL" clId="{0A681423-535E-4592-9ABD-DC6D1AB4AE75}" dt="2021-11-08T07:31:37.831" v="8078" actId="1076"/>
          <ac:picMkLst>
            <pc:docMk/>
            <pc:sldMk cId="1100829214" sldId="279"/>
            <ac:picMk id="11" creationId="{8051C891-2B5F-49FA-981B-77F027501FB0}"/>
          </ac:picMkLst>
        </pc:picChg>
        <pc:picChg chg="del topLvl">
          <ac:chgData name="#TAN YI JIE JOEL#" userId="fa998536-1e98-4016-98cb-2643a32dbc1c" providerId="ADAL" clId="{0A681423-535E-4592-9ABD-DC6D1AB4AE75}" dt="2021-11-08T07:27:14.985" v="7918" actId="478"/>
          <ac:picMkLst>
            <pc:docMk/>
            <pc:sldMk cId="1100829214" sldId="279"/>
            <ac:picMk id="13" creationId="{9901FCBE-6C39-41D5-B2ED-646047D87877}"/>
          </ac:picMkLst>
        </pc:picChg>
        <pc:picChg chg="add del mod">
          <ac:chgData name="#TAN YI JIE JOEL#" userId="fa998536-1e98-4016-98cb-2643a32dbc1c" providerId="ADAL" clId="{0A681423-535E-4592-9ABD-DC6D1AB4AE75}" dt="2021-11-08T09:44:19.964" v="8438" actId="478"/>
          <ac:picMkLst>
            <pc:docMk/>
            <pc:sldMk cId="1100829214" sldId="279"/>
            <ac:picMk id="17" creationId="{950F245B-DAD2-4D0E-84FF-2110DA1A942F}"/>
          </ac:picMkLst>
        </pc:picChg>
        <pc:picChg chg="add del">
          <ac:chgData name="#TAN YI JIE JOEL#" userId="fa998536-1e98-4016-98cb-2643a32dbc1c" providerId="ADAL" clId="{0A681423-535E-4592-9ABD-DC6D1AB4AE75}" dt="2021-11-08T09:52:38.229" v="8453" actId="22"/>
          <ac:picMkLst>
            <pc:docMk/>
            <pc:sldMk cId="1100829214" sldId="279"/>
            <ac:picMk id="19" creationId="{496B6664-322E-4C26-A9DE-7DD2D70CD937}"/>
          </ac:picMkLst>
        </pc:picChg>
        <pc:picChg chg="add del">
          <ac:chgData name="#TAN YI JIE JOEL#" userId="fa998536-1e98-4016-98cb-2643a32dbc1c" providerId="ADAL" clId="{0A681423-535E-4592-9ABD-DC6D1AB4AE75}" dt="2021-11-08T09:52:49.389" v="8455" actId="22"/>
          <ac:picMkLst>
            <pc:docMk/>
            <pc:sldMk cId="1100829214" sldId="279"/>
            <ac:picMk id="23" creationId="{16AAD30F-74A3-4D72-9A14-0E1FCBA8B50F}"/>
          </ac:picMkLst>
        </pc:picChg>
        <pc:picChg chg="add mod">
          <ac:chgData name="#TAN YI JIE JOEL#" userId="fa998536-1e98-4016-98cb-2643a32dbc1c" providerId="ADAL" clId="{0A681423-535E-4592-9ABD-DC6D1AB4AE75}" dt="2021-11-08T15:14:36.852" v="10629" actId="1076"/>
          <ac:picMkLst>
            <pc:docMk/>
            <pc:sldMk cId="1100829214" sldId="279"/>
            <ac:picMk id="106" creationId="{7EE4CE24-25E1-409B-990A-668EC8F540B7}"/>
          </ac:picMkLst>
        </pc:picChg>
        <pc:picChg chg="add mod">
          <ac:chgData name="#TAN YI JIE JOEL#" userId="fa998536-1e98-4016-98cb-2643a32dbc1c" providerId="ADAL" clId="{0A681423-535E-4592-9ABD-DC6D1AB4AE75}" dt="2021-11-08T07:28:56.015" v="8061" actId="1076"/>
          <ac:picMkLst>
            <pc:docMk/>
            <pc:sldMk cId="1100829214" sldId="279"/>
            <ac:picMk id="2050" creationId="{8156CBC9-C60B-4A8C-8E49-5B910697A301}"/>
          </ac:picMkLst>
        </pc:picChg>
        <pc:picChg chg="add del mod">
          <ac:chgData name="#TAN YI JIE JOEL#" userId="fa998536-1e98-4016-98cb-2643a32dbc1c" providerId="ADAL" clId="{0A681423-535E-4592-9ABD-DC6D1AB4AE75}" dt="2021-11-08T09:51:52.416" v="8451"/>
          <ac:picMkLst>
            <pc:docMk/>
            <pc:sldMk cId="1100829214" sldId="279"/>
            <ac:picMk id="2052" creationId="{B4EEFC3D-C423-4EFC-8D68-61698D4EB74B}"/>
          </ac:picMkLst>
        </pc:picChg>
        <pc:picChg chg="add del">
          <ac:chgData name="#TAN YI JIE JOEL#" userId="fa998536-1e98-4016-98cb-2643a32dbc1c" providerId="ADAL" clId="{0A681423-535E-4592-9ABD-DC6D1AB4AE75}" dt="2021-11-08T09:53:08.205" v="8457"/>
          <ac:picMkLst>
            <pc:docMk/>
            <pc:sldMk cId="1100829214" sldId="279"/>
            <ac:picMk id="2054" creationId="{12AC70D5-1615-499D-9876-56EA7128F4BC}"/>
          </ac:picMkLst>
        </pc:picChg>
        <pc:picChg chg="add del mod">
          <ac:chgData name="#TAN YI JIE JOEL#" userId="fa998536-1e98-4016-98cb-2643a32dbc1c" providerId="ADAL" clId="{0A681423-535E-4592-9ABD-DC6D1AB4AE75}" dt="2021-11-08T09:56:06.852" v="8461" actId="478"/>
          <ac:picMkLst>
            <pc:docMk/>
            <pc:sldMk cId="1100829214" sldId="279"/>
            <ac:picMk id="2056" creationId="{2EB17768-0526-4EE5-ACF8-BCF6B2407F35}"/>
          </ac:picMkLst>
        </pc:picChg>
        <pc:picChg chg="add mod">
          <ac:chgData name="#TAN YI JIE JOEL#" userId="fa998536-1e98-4016-98cb-2643a32dbc1c" providerId="ADAL" clId="{0A681423-535E-4592-9ABD-DC6D1AB4AE75}" dt="2021-11-08T09:59:40.923" v="8524" actId="1076"/>
          <ac:picMkLst>
            <pc:docMk/>
            <pc:sldMk cId="1100829214" sldId="279"/>
            <ac:picMk id="2058" creationId="{A466FB99-259E-41A1-9829-373632EE81B9}"/>
          </ac:picMkLst>
        </pc:picChg>
        <pc:cxnChg chg="del mod">
          <ac:chgData name="#TAN YI JIE JOEL#" userId="fa998536-1e98-4016-98cb-2643a32dbc1c" providerId="ADAL" clId="{0A681423-535E-4592-9ABD-DC6D1AB4AE75}" dt="2021-11-08T07:27:14.033" v="7917" actId="478"/>
          <ac:cxnSpMkLst>
            <pc:docMk/>
            <pc:sldMk cId="1100829214" sldId="279"/>
            <ac:cxnSpMk id="316" creationId="{592355FF-4A7E-46FA-9317-66326698AA9A}"/>
          </ac:cxnSpMkLst>
        </pc:cxnChg>
      </pc:sldChg>
      <pc:sldChg chg="addSp delSp modSp add mod addAnim delAnim modAnim">
        <pc:chgData name="#TAN YI JIE JOEL#" userId="fa998536-1e98-4016-98cb-2643a32dbc1c" providerId="ADAL" clId="{0A681423-535E-4592-9ABD-DC6D1AB4AE75}" dt="2021-11-09T06:41:54.046" v="12089"/>
        <pc:sldMkLst>
          <pc:docMk/>
          <pc:sldMk cId="1350294185" sldId="280"/>
        </pc:sldMkLst>
        <pc:spChg chg="mod">
          <ac:chgData name="#TAN YI JIE JOEL#" userId="fa998536-1e98-4016-98cb-2643a32dbc1c" providerId="ADAL" clId="{0A681423-535E-4592-9ABD-DC6D1AB4AE75}" dt="2021-11-08T10:04:27.027" v="8563" actId="1076"/>
          <ac:spMkLst>
            <pc:docMk/>
            <pc:sldMk cId="1350294185" sldId="280"/>
            <ac:spMk id="25" creationId="{FBDA3A8B-4D66-40A3-811E-61D21873166B}"/>
          </ac:spMkLst>
        </pc:spChg>
        <pc:spChg chg="del">
          <ac:chgData name="#TAN YI JIE JOEL#" userId="fa998536-1e98-4016-98cb-2643a32dbc1c" providerId="ADAL" clId="{0A681423-535E-4592-9ABD-DC6D1AB4AE75}" dt="2021-11-08T12:05:04.281" v="8905" actId="478"/>
          <ac:spMkLst>
            <pc:docMk/>
            <pc:sldMk cId="1350294185" sldId="280"/>
            <ac:spMk id="42" creationId="{92A31780-0DD1-49A1-A628-F31896883172}"/>
          </ac:spMkLst>
        </pc:spChg>
        <pc:spChg chg="mod">
          <ac:chgData name="#TAN YI JIE JOEL#" userId="fa998536-1e98-4016-98cb-2643a32dbc1c" providerId="ADAL" clId="{0A681423-535E-4592-9ABD-DC6D1AB4AE75}" dt="2021-11-08T10:00:55.621" v="8531" actId="6549"/>
          <ac:spMkLst>
            <pc:docMk/>
            <pc:sldMk cId="1350294185" sldId="280"/>
            <ac:spMk id="86" creationId="{668C31D3-CB02-474F-ABDA-C8C5237547BE}"/>
          </ac:spMkLst>
        </pc:spChg>
        <pc:spChg chg="mod">
          <ac:chgData name="#TAN YI JIE JOEL#" userId="fa998536-1e98-4016-98cb-2643a32dbc1c" providerId="ADAL" clId="{0A681423-535E-4592-9ABD-DC6D1AB4AE75}" dt="2021-11-08T10:04:27.027" v="8563" actId="1076"/>
          <ac:spMkLst>
            <pc:docMk/>
            <pc:sldMk cId="1350294185" sldId="280"/>
            <ac:spMk id="88" creationId="{1B6AC012-F57D-450D-9BFC-74E67B7AE383}"/>
          </ac:spMkLst>
        </pc:spChg>
        <pc:spChg chg="mod">
          <ac:chgData name="#TAN YI JIE JOEL#" userId="fa998536-1e98-4016-98cb-2643a32dbc1c" providerId="ADAL" clId="{0A681423-535E-4592-9ABD-DC6D1AB4AE75}" dt="2021-11-08T10:04:27.027" v="8563" actId="1076"/>
          <ac:spMkLst>
            <pc:docMk/>
            <pc:sldMk cId="1350294185" sldId="280"/>
            <ac:spMk id="89" creationId="{5F0437E8-C3A9-45C2-9480-152FB7CABC99}"/>
          </ac:spMkLst>
        </pc:spChg>
        <pc:spChg chg="add del mod topLvl">
          <ac:chgData name="#TAN YI JIE JOEL#" userId="fa998536-1e98-4016-98cb-2643a32dbc1c" providerId="ADAL" clId="{0A681423-535E-4592-9ABD-DC6D1AB4AE75}" dt="2021-11-08T10:16:24.058" v="8751" actId="478"/>
          <ac:spMkLst>
            <pc:docMk/>
            <pc:sldMk cId="1350294185" sldId="280"/>
            <ac:spMk id="90" creationId="{DD4E6819-1F39-4CB5-8AAD-1679A1F20085}"/>
          </ac:spMkLst>
        </pc:spChg>
        <pc:spChg chg="mod">
          <ac:chgData name="#TAN YI JIE JOEL#" userId="fa998536-1e98-4016-98cb-2643a32dbc1c" providerId="ADAL" clId="{0A681423-535E-4592-9ABD-DC6D1AB4AE75}" dt="2021-11-08T10:12:18.442" v="8707"/>
          <ac:spMkLst>
            <pc:docMk/>
            <pc:sldMk cId="1350294185" sldId="280"/>
            <ac:spMk id="96" creationId="{3A9703CA-ABDC-4886-9655-76B9EF04E48D}"/>
          </ac:spMkLst>
        </pc:spChg>
        <pc:spChg chg="mod">
          <ac:chgData name="#TAN YI JIE JOEL#" userId="fa998536-1e98-4016-98cb-2643a32dbc1c" providerId="ADAL" clId="{0A681423-535E-4592-9ABD-DC6D1AB4AE75}" dt="2021-11-08T10:07:05.812" v="8572" actId="20577"/>
          <ac:spMkLst>
            <pc:docMk/>
            <pc:sldMk cId="1350294185" sldId="280"/>
            <ac:spMk id="101" creationId="{489C9F20-A704-4028-B99C-F9A74C6F4CBC}"/>
          </ac:spMkLst>
        </pc:spChg>
        <pc:spChg chg="mod">
          <ac:chgData name="#TAN YI JIE JOEL#" userId="fa998536-1e98-4016-98cb-2643a32dbc1c" providerId="ADAL" clId="{0A681423-535E-4592-9ABD-DC6D1AB4AE75}" dt="2021-11-08T10:12:18.442" v="8707"/>
          <ac:spMkLst>
            <pc:docMk/>
            <pc:sldMk cId="1350294185" sldId="280"/>
            <ac:spMk id="109" creationId="{BC3B00D9-8129-4C9B-BD83-06344F6FB952}"/>
          </ac:spMkLst>
        </pc:spChg>
        <pc:spChg chg="mod">
          <ac:chgData name="#TAN YI JIE JOEL#" userId="fa998536-1e98-4016-98cb-2643a32dbc1c" providerId="ADAL" clId="{0A681423-535E-4592-9ABD-DC6D1AB4AE75}" dt="2021-11-08T10:12:18.442" v="8707"/>
          <ac:spMkLst>
            <pc:docMk/>
            <pc:sldMk cId="1350294185" sldId="280"/>
            <ac:spMk id="110" creationId="{F2098080-433E-4897-AB47-24793B4B0158}"/>
          </ac:spMkLst>
        </pc:spChg>
        <pc:spChg chg="mod">
          <ac:chgData name="#TAN YI JIE JOEL#" userId="fa998536-1e98-4016-98cb-2643a32dbc1c" providerId="ADAL" clId="{0A681423-535E-4592-9ABD-DC6D1AB4AE75}" dt="2021-11-08T10:12:18.442" v="8707"/>
          <ac:spMkLst>
            <pc:docMk/>
            <pc:sldMk cId="1350294185" sldId="280"/>
            <ac:spMk id="112" creationId="{A56096FD-A50A-4861-A8DC-A7CFF8882CC9}"/>
          </ac:spMkLst>
        </pc:spChg>
        <pc:spChg chg="mod">
          <ac:chgData name="#TAN YI JIE JOEL#" userId="fa998536-1e98-4016-98cb-2643a32dbc1c" providerId="ADAL" clId="{0A681423-535E-4592-9ABD-DC6D1AB4AE75}" dt="2021-11-08T10:12:18.442" v="8707"/>
          <ac:spMkLst>
            <pc:docMk/>
            <pc:sldMk cId="1350294185" sldId="280"/>
            <ac:spMk id="114" creationId="{BF340C7A-3BBB-4F2F-A13C-F57E64E2E24C}"/>
          </ac:spMkLst>
        </pc:spChg>
        <pc:spChg chg="mod">
          <ac:chgData name="#TAN YI JIE JOEL#" userId="fa998536-1e98-4016-98cb-2643a32dbc1c" providerId="ADAL" clId="{0A681423-535E-4592-9ABD-DC6D1AB4AE75}" dt="2021-11-08T10:12:18.442" v="8707"/>
          <ac:spMkLst>
            <pc:docMk/>
            <pc:sldMk cId="1350294185" sldId="280"/>
            <ac:spMk id="115" creationId="{800C75EC-DD5E-472E-BB79-41C49B669492}"/>
          </ac:spMkLst>
        </pc:spChg>
        <pc:spChg chg="mod">
          <ac:chgData name="#TAN YI JIE JOEL#" userId="fa998536-1e98-4016-98cb-2643a32dbc1c" providerId="ADAL" clId="{0A681423-535E-4592-9ABD-DC6D1AB4AE75}" dt="2021-11-08T10:12:18.442" v="8707"/>
          <ac:spMkLst>
            <pc:docMk/>
            <pc:sldMk cId="1350294185" sldId="280"/>
            <ac:spMk id="117" creationId="{B8427BDC-DDFC-4B08-A761-2D01E8212418}"/>
          </ac:spMkLst>
        </pc:spChg>
        <pc:spChg chg="mod">
          <ac:chgData name="#TAN YI JIE JOEL#" userId="fa998536-1e98-4016-98cb-2643a32dbc1c" providerId="ADAL" clId="{0A681423-535E-4592-9ABD-DC6D1AB4AE75}" dt="2021-11-08T10:12:18.442" v="8707"/>
          <ac:spMkLst>
            <pc:docMk/>
            <pc:sldMk cId="1350294185" sldId="280"/>
            <ac:spMk id="118" creationId="{C66982BA-A26A-4B03-848E-C824E84FDD6B}"/>
          </ac:spMkLst>
        </pc:spChg>
        <pc:spChg chg="mod">
          <ac:chgData name="#TAN YI JIE JOEL#" userId="fa998536-1e98-4016-98cb-2643a32dbc1c" providerId="ADAL" clId="{0A681423-535E-4592-9ABD-DC6D1AB4AE75}" dt="2021-11-08T10:12:18.442" v="8707"/>
          <ac:spMkLst>
            <pc:docMk/>
            <pc:sldMk cId="1350294185" sldId="280"/>
            <ac:spMk id="121" creationId="{0685C981-468C-4F0B-AE27-87C858B4F807}"/>
          </ac:spMkLst>
        </pc:spChg>
        <pc:spChg chg="mod">
          <ac:chgData name="#TAN YI JIE JOEL#" userId="fa998536-1e98-4016-98cb-2643a32dbc1c" providerId="ADAL" clId="{0A681423-535E-4592-9ABD-DC6D1AB4AE75}" dt="2021-11-08T10:12:18.442" v="8707"/>
          <ac:spMkLst>
            <pc:docMk/>
            <pc:sldMk cId="1350294185" sldId="280"/>
            <ac:spMk id="122" creationId="{60C48AF4-DD94-4A11-84FF-27BB0B6D2221}"/>
          </ac:spMkLst>
        </pc:spChg>
        <pc:spChg chg="mod">
          <ac:chgData name="#TAN YI JIE JOEL#" userId="fa998536-1e98-4016-98cb-2643a32dbc1c" providerId="ADAL" clId="{0A681423-535E-4592-9ABD-DC6D1AB4AE75}" dt="2021-11-08T10:12:18.442" v="8707"/>
          <ac:spMkLst>
            <pc:docMk/>
            <pc:sldMk cId="1350294185" sldId="280"/>
            <ac:spMk id="123" creationId="{6202A404-917D-4254-8961-D3B5DB8B441A}"/>
          </ac:spMkLst>
        </pc:spChg>
        <pc:spChg chg="mod">
          <ac:chgData name="#TAN YI JIE JOEL#" userId="fa998536-1e98-4016-98cb-2643a32dbc1c" providerId="ADAL" clId="{0A681423-535E-4592-9ABD-DC6D1AB4AE75}" dt="2021-11-08T10:12:18.442" v="8707"/>
          <ac:spMkLst>
            <pc:docMk/>
            <pc:sldMk cId="1350294185" sldId="280"/>
            <ac:spMk id="124" creationId="{4EBA5048-5575-4E8D-A175-C298C5E8B4C1}"/>
          </ac:spMkLst>
        </pc:spChg>
        <pc:spChg chg="mod">
          <ac:chgData name="#TAN YI JIE JOEL#" userId="fa998536-1e98-4016-98cb-2643a32dbc1c" providerId="ADAL" clId="{0A681423-535E-4592-9ABD-DC6D1AB4AE75}" dt="2021-11-08T10:12:18.442" v="8707"/>
          <ac:spMkLst>
            <pc:docMk/>
            <pc:sldMk cId="1350294185" sldId="280"/>
            <ac:spMk id="126" creationId="{C3A3C9E2-A5E5-448B-92E0-E5B0E7BF677A}"/>
          </ac:spMkLst>
        </pc:spChg>
        <pc:spChg chg="mod">
          <ac:chgData name="#TAN YI JIE JOEL#" userId="fa998536-1e98-4016-98cb-2643a32dbc1c" providerId="ADAL" clId="{0A681423-535E-4592-9ABD-DC6D1AB4AE75}" dt="2021-11-08T10:12:18.442" v="8707"/>
          <ac:spMkLst>
            <pc:docMk/>
            <pc:sldMk cId="1350294185" sldId="280"/>
            <ac:spMk id="127" creationId="{CA93A128-0E85-4765-ACD7-739C13BEC9CB}"/>
          </ac:spMkLst>
        </pc:spChg>
        <pc:spChg chg="mod">
          <ac:chgData name="#TAN YI JIE JOEL#" userId="fa998536-1e98-4016-98cb-2643a32dbc1c" providerId="ADAL" clId="{0A681423-535E-4592-9ABD-DC6D1AB4AE75}" dt="2021-11-08T10:12:18.442" v="8707"/>
          <ac:spMkLst>
            <pc:docMk/>
            <pc:sldMk cId="1350294185" sldId="280"/>
            <ac:spMk id="128" creationId="{41A37BCF-AF89-454D-B412-B3AD85B5D299}"/>
          </ac:spMkLst>
        </pc:spChg>
        <pc:spChg chg="mod">
          <ac:chgData name="#TAN YI JIE JOEL#" userId="fa998536-1e98-4016-98cb-2643a32dbc1c" providerId="ADAL" clId="{0A681423-535E-4592-9ABD-DC6D1AB4AE75}" dt="2021-11-08T10:12:18.442" v="8707"/>
          <ac:spMkLst>
            <pc:docMk/>
            <pc:sldMk cId="1350294185" sldId="280"/>
            <ac:spMk id="135" creationId="{341ABE1B-50D3-41B9-B860-33910D3EBF95}"/>
          </ac:spMkLst>
        </pc:spChg>
        <pc:spChg chg="mod">
          <ac:chgData name="#TAN YI JIE JOEL#" userId="fa998536-1e98-4016-98cb-2643a32dbc1c" providerId="ADAL" clId="{0A681423-535E-4592-9ABD-DC6D1AB4AE75}" dt="2021-11-08T10:12:18.442" v="8707"/>
          <ac:spMkLst>
            <pc:docMk/>
            <pc:sldMk cId="1350294185" sldId="280"/>
            <ac:spMk id="138" creationId="{4EE740EB-30C9-43C2-A27E-3A127032D66A}"/>
          </ac:spMkLst>
        </pc:spChg>
        <pc:spChg chg="mod">
          <ac:chgData name="#TAN YI JIE JOEL#" userId="fa998536-1e98-4016-98cb-2643a32dbc1c" providerId="ADAL" clId="{0A681423-535E-4592-9ABD-DC6D1AB4AE75}" dt="2021-11-08T10:12:18.442" v="8707"/>
          <ac:spMkLst>
            <pc:docMk/>
            <pc:sldMk cId="1350294185" sldId="280"/>
            <ac:spMk id="140" creationId="{64EE394A-7642-4387-AF47-514C510D2DC9}"/>
          </ac:spMkLst>
        </pc:spChg>
        <pc:spChg chg="mod">
          <ac:chgData name="#TAN YI JIE JOEL#" userId="fa998536-1e98-4016-98cb-2643a32dbc1c" providerId="ADAL" clId="{0A681423-535E-4592-9ABD-DC6D1AB4AE75}" dt="2021-11-08T10:12:18.442" v="8707"/>
          <ac:spMkLst>
            <pc:docMk/>
            <pc:sldMk cId="1350294185" sldId="280"/>
            <ac:spMk id="147" creationId="{B0E14BAF-6954-4C29-8ED3-4888E512BC5B}"/>
          </ac:spMkLst>
        </pc:spChg>
        <pc:spChg chg="del topLvl">
          <ac:chgData name="#TAN YI JIE JOEL#" userId="fa998536-1e98-4016-98cb-2643a32dbc1c" providerId="ADAL" clId="{0A681423-535E-4592-9ABD-DC6D1AB4AE75}" dt="2021-11-08T12:04:59.425" v="8902" actId="478"/>
          <ac:spMkLst>
            <pc:docMk/>
            <pc:sldMk cId="1350294185" sldId="280"/>
            <ac:spMk id="150" creationId="{BB2F5658-DEBC-4DFF-9C04-D4690E5736B3}"/>
          </ac:spMkLst>
        </pc:spChg>
        <pc:spChg chg="mod">
          <ac:chgData name="#TAN YI JIE JOEL#" userId="fa998536-1e98-4016-98cb-2643a32dbc1c" providerId="ADAL" clId="{0A681423-535E-4592-9ABD-DC6D1AB4AE75}" dt="2021-11-08T10:12:18.442" v="8707"/>
          <ac:spMkLst>
            <pc:docMk/>
            <pc:sldMk cId="1350294185" sldId="280"/>
            <ac:spMk id="151" creationId="{1B569FD4-60C8-4119-BF42-E7767F6CA193}"/>
          </ac:spMkLst>
        </pc:spChg>
        <pc:spChg chg="mod">
          <ac:chgData name="#TAN YI JIE JOEL#" userId="fa998536-1e98-4016-98cb-2643a32dbc1c" providerId="ADAL" clId="{0A681423-535E-4592-9ABD-DC6D1AB4AE75}" dt="2021-11-08T10:12:18.442" v="8707"/>
          <ac:spMkLst>
            <pc:docMk/>
            <pc:sldMk cId="1350294185" sldId="280"/>
            <ac:spMk id="153" creationId="{EE671033-0CD0-4E29-A7A5-A70D4B7C35AF}"/>
          </ac:spMkLst>
        </pc:spChg>
        <pc:spChg chg="mod">
          <ac:chgData name="#TAN YI JIE JOEL#" userId="fa998536-1e98-4016-98cb-2643a32dbc1c" providerId="ADAL" clId="{0A681423-535E-4592-9ABD-DC6D1AB4AE75}" dt="2021-11-08T12:09:46.933" v="8914" actId="1076"/>
          <ac:spMkLst>
            <pc:docMk/>
            <pc:sldMk cId="1350294185" sldId="280"/>
            <ac:spMk id="189" creationId="{CDBF50AC-A9BD-4109-BFD6-22A141B50693}"/>
          </ac:spMkLst>
        </pc:spChg>
        <pc:spChg chg="mod">
          <ac:chgData name="#TAN YI JIE JOEL#" userId="fa998536-1e98-4016-98cb-2643a32dbc1c" providerId="ADAL" clId="{0A681423-535E-4592-9ABD-DC6D1AB4AE75}" dt="2021-11-08T12:09:49.934" v="8915" actId="1076"/>
          <ac:spMkLst>
            <pc:docMk/>
            <pc:sldMk cId="1350294185" sldId="280"/>
            <ac:spMk id="190" creationId="{DBC5BD3F-67C1-4823-A1CD-BF75FA3D9ABD}"/>
          </ac:spMkLst>
        </pc:spChg>
        <pc:spChg chg="mod">
          <ac:chgData name="#TAN YI JIE JOEL#" userId="fa998536-1e98-4016-98cb-2643a32dbc1c" providerId="ADAL" clId="{0A681423-535E-4592-9ABD-DC6D1AB4AE75}" dt="2021-11-08T10:12:18.442" v="8707"/>
          <ac:spMkLst>
            <pc:docMk/>
            <pc:sldMk cId="1350294185" sldId="280"/>
            <ac:spMk id="191" creationId="{24461BCE-5F96-45D6-907D-3ECED6708790}"/>
          </ac:spMkLst>
        </pc:spChg>
        <pc:spChg chg="mod">
          <ac:chgData name="#TAN YI JIE JOEL#" userId="fa998536-1e98-4016-98cb-2643a32dbc1c" providerId="ADAL" clId="{0A681423-535E-4592-9ABD-DC6D1AB4AE75}" dt="2021-11-08T10:12:18.442" v="8707"/>
          <ac:spMkLst>
            <pc:docMk/>
            <pc:sldMk cId="1350294185" sldId="280"/>
            <ac:spMk id="193" creationId="{B200CD7C-04C1-4B8E-BDB7-3CC6C5227656}"/>
          </ac:spMkLst>
        </pc:spChg>
        <pc:spChg chg="mod">
          <ac:chgData name="#TAN YI JIE JOEL#" userId="fa998536-1e98-4016-98cb-2643a32dbc1c" providerId="ADAL" clId="{0A681423-535E-4592-9ABD-DC6D1AB4AE75}" dt="2021-11-08T10:12:18.442" v="8707"/>
          <ac:spMkLst>
            <pc:docMk/>
            <pc:sldMk cId="1350294185" sldId="280"/>
            <ac:spMk id="194" creationId="{58BEE6CE-26AA-4DB2-9339-D8A7D4DF8021}"/>
          </ac:spMkLst>
        </pc:spChg>
        <pc:spChg chg="mod">
          <ac:chgData name="#TAN YI JIE JOEL#" userId="fa998536-1e98-4016-98cb-2643a32dbc1c" providerId="ADAL" clId="{0A681423-535E-4592-9ABD-DC6D1AB4AE75}" dt="2021-11-08T10:12:18.442" v="8707"/>
          <ac:spMkLst>
            <pc:docMk/>
            <pc:sldMk cId="1350294185" sldId="280"/>
            <ac:spMk id="197" creationId="{519CFDE9-61BE-45B2-8550-7E557E2E1579}"/>
          </ac:spMkLst>
        </pc:spChg>
        <pc:spChg chg="mod">
          <ac:chgData name="#TAN YI JIE JOEL#" userId="fa998536-1e98-4016-98cb-2643a32dbc1c" providerId="ADAL" clId="{0A681423-535E-4592-9ABD-DC6D1AB4AE75}" dt="2021-11-08T10:12:18.442" v="8707"/>
          <ac:spMkLst>
            <pc:docMk/>
            <pc:sldMk cId="1350294185" sldId="280"/>
            <ac:spMk id="198" creationId="{FAE97068-4E4C-47F3-900A-5CD6BCC25D62}"/>
          </ac:spMkLst>
        </pc:spChg>
        <pc:spChg chg="mod">
          <ac:chgData name="#TAN YI JIE JOEL#" userId="fa998536-1e98-4016-98cb-2643a32dbc1c" providerId="ADAL" clId="{0A681423-535E-4592-9ABD-DC6D1AB4AE75}" dt="2021-11-08T10:12:18.442" v="8707"/>
          <ac:spMkLst>
            <pc:docMk/>
            <pc:sldMk cId="1350294185" sldId="280"/>
            <ac:spMk id="201" creationId="{35E77F31-CEA5-4B80-AD9C-177F60A96919}"/>
          </ac:spMkLst>
        </pc:spChg>
        <pc:spChg chg="del mod">
          <ac:chgData name="#TAN YI JIE JOEL#" userId="fa998536-1e98-4016-98cb-2643a32dbc1c" providerId="ADAL" clId="{0A681423-535E-4592-9ABD-DC6D1AB4AE75}" dt="2021-11-08T12:05:02.182" v="8904" actId="478"/>
          <ac:spMkLst>
            <pc:docMk/>
            <pc:sldMk cId="1350294185" sldId="280"/>
            <ac:spMk id="203" creationId="{144E87EA-A3D1-4336-BAFD-D7680E8E85B2}"/>
          </ac:spMkLst>
        </pc:spChg>
        <pc:spChg chg="mod">
          <ac:chgData name="#TAN YI JIE JOEL#" userId="fa998536-1e98-4016-98cb-2643a32dbc1c" providerId="ADAL" clId="{0A681423-535E-4592-9ABD-DC6D1AB4AE75}" dt="2021-11-08T10:12:18.442" v="8707"/>
          <ac:spMkLst>
            <pc:docMk/>
            <pc:sldMk cId="1350294185" sldId="280"/>
            <ac:spMk id="204" creationId="{E27F0635-4C88-4A6D-B91E-1A6DE3182E4C}"/>
          </ac:spMkLst>
        </pc:spChg>
        <pc:spChg chg="mod">
          <ac:chgData name="#TAN YI JIE JOEL#" userId="fa998536-1e98-4016-98cb-2643a32dbc1c" providerId="ADAL" clId="{0A681423-535E-4592-9ABD-DC6D1AB4AE75}" dt="2021-11-08T10:12:18.442" v="8707"/>
          <ac:spMkLst>
            <pc:docMk/>
            <pc:sldMk cId="1350294185" sldId="280"/>
            <ac:spMk id="205" creationId="{F8E746F6-235E-49FD-B8ED-6A2148008F79}"/>
          </ac:spMkLst>
        </pc:spChg>
        <pc:spChg chg="mod">
          <ac:chgData name="#TAN YI JIE JOEL#" userId="fa998536-1e98-4016-98cb-2643a32dbc1c" providerId="ADAL" clId="{0A681423-535E-4592-9ABD-DC6D1AB4AE75}" dt="2021-11-08T10:12:18.442" v="8707"/>
          <ac:spMkLst>
            <pc:docMk/>
            <pc:sldMk cId="1350294185" sldId="280"/>
            <ac:spMk id="206" creationId="{4371E687-67FF-4499-A19B-3B32B4D8C900}"/>
          </ac:spMkLst>
        </pc:spChg>
        <pc:spChg chg="mod">
          <ac:chgData name="#TAN YI JIE JOEL#" userId="fa998536-1e98-4016-98cb-2643a32dbc1c" providerId="ADAL" clId="{0A681423-535E-4592-9ABD-DC6D1AB4AE75}" dt="2021-11-08T10:12:18.442" v="8707"/>
          <ac:spMkLst>
            <pc:docMk/>
            <pc:sldMk cId="1350294185" sldId="280"/>
            <ac:spMk id="207" creationId="{54F44FEE-13DC-4F68-B57B-90C78B1B0107}"/>
          </ac:spMkLst>
        </pc:spChg>
        <pc:spChg chg="mod">
          <ac:chgData name="#TAN YI JIE JOEL#" userId="fa998536-1e98-4016-98cb-2643a32dbc1c" providerId="ADAL" clId="{0A681423-535E-4592-9ABD-DC6D1AB4AE75}" dt="2021-11-08T10:12:18.442" v="8707"/>
          <ac:spMkLst>
            <pc:docMk/>
            <pc:sldMk cId="1350294185" sldId="280"/>
            <ac:spMk id="208" creationId="{111373C3-40C2-422C-ACA6-CF592737777A}"/>
          </ac:spMkLst>
        </pc:spChg>
        <pc:spChg chg="mod">
          <ac:chgData name="#TAN YI JIE JOEL#" userId="fa998536-1e98-4016-98cb-2643a32dbc1c" providerId="ADAL" clId="{0A681423-535E-4592-9ABD-DC6D1AB4AE75}" dt="2021-11-08T10:12:18.442" v="8707"/>
          <ac:spMkLst>
            <pc:docMk/>
            <pc:sldMk cId="1350294185" sldId="280"/>
            <ac:spMk id="209" creationId="{9AC3AA41-7305-4646-90FB-DD473AB5B0FD}"/>
          </ac:spMkLst>
        </pc:spChg>
        <pc:spChg chg="mod">
          <ac:chgData name="#TAN YI JIE JOEL#" userId="fa998536-1e98-4016-98cb-2643a32dbc1c" providerId="ADAL" clId="{0A681423-535E-4592-9ABD-DC6D1AB4AE75}" dt="2021-11-08T10:12:18.442" v="8707"/>
          <ac:spMkLst>
            <pc:docMk/>
            <pc:sldMk cId="1350294185" sldId="280"/>
            <ac:spMk id="210" creationId="{3980AA82-DAF9-4F4C-B4B2-5BAAF59B73BF}"/>
          </ac:spMkLst>
        </pc:spChg>
        <pc:spChg chg="mod">
          <ac:chgData name="#TAN YI JIE JOEL#" userId="fa998536-1e98-4016-98cb-2643a32dbc1c" providerId="ADAL" clId="{0A681423-535E-4592-9ABD-DC6D1AB4AE75}" dt="2021-11-08T10:12:18.442" v="8707"/>
          <ac:spMkLst>
            <pc:docMk/>
            <pc:sldMk cId="1350294185" sldId="280"/>
            <ac:spMk id="211" creationId="{8F78D936-1181-4856-A1C6-28249149B4E3}"/>
          </ac:spMkLst>
        </pc:spChg>
        <pc:spChg chg="mod">
          <ac:chgData name="#TAN YI JIE JOEL#" userId="fa998536-1e98-4016-98cb-2643a32dbc1c" providerId="ADAL" clId="{0A681423-535E-4592-9ABD-DC6D1AB4AE75}" dt="2021-11-08T10:12:18.442" v="8707"/>
          <ac:spMkLst>
            <pc:docMk/>
            <pc:sldMk cId="1350294185" sldId="280"/>
            <ac:spMk id="212" creationId="{E881B14E-72F5-44B1-9829-EB93E6CED9FE}"/>
          </ac:spMkLst>
        </pc:spChg>
        <pc:spChg chg="mod">
          <ac:chgData name="#TAN YI JIE JOEL#" userId="fa998536-1e98-4016-98cb-2643a32dbc1c" providerId="ADAL" clId="{0A681423-535E-4592-9ABD-DC6D1AB4AE75}" dt="2021-11-08T10:12:18.442" v="8707"/>
          <ac:spMkLst>
            <pc:docMk/>
            <pc:sldMk cId="1350294185" sldId="280"/>
            <ac:spMk id="213" creationId="{638D11E6-A0C8-498A-AE92-956F3CF38D9B}"/>
          </ac:spMkLst>
        </pc:spChg>
        <pc:spChg chg="mod">
          <ac:chgData name="#TAN YI JIE JOEL#" userId="fa998536-1e98-4016-98cb-2643a32dbc1c" providerId="ADAL" clId="{0A681423-535E-4592-9ABD-DC6D1AB4AE75}" dt="2021-11-08T10:12:18.442" v="8707"/>
          <ac:spMkLst>
            <pc:docMk/>
            <pc:sldMk cId="1350294185" sldId="280"/>
            <ac:spMk id="214" creationId="{B7510CBA-C2AD-4907-94CC-69ED99CC2081}"/>
          </ac:spMkLst>
        </pc:spChg>
        <pc:spChg chg="mod">
          <ac:chgData name="#TAN YI JIE JOEL#" userId="fa998536-1e98-4016-98cb-2643a32dbc1c" providerId="ADAL" clId="{0A681423-535E-4592-9ABD-DC6D1AB4AE75}" dt="2021-11-08T10:12:18.442" v="8707"/>
          <ac:spMkLst>
            <pc:docMk/>
            <pc:sldMk cId="1350294185" sldId="280"/>
            <ac:spMk id="215" creationId="{FC085D35-0C1A-4218-B43C-6176DD72E4F1}"/>
          </ac:spMkLst>
        </pc:spChg>
        <pc:spChg chg="mod">
          <ac:chgData name="#TAN YI JIE JOEL#" userId="fa998536-1e98-4016-98cb-2643a32dbc1c" providerId="ADAL" clId="{0A681423-535E-4592-9ABD-DC6D1AB4AE75}" dt="2021-11-08T10:12:18.442" v="8707"/>
          <ac:spMkLst>
            <pc:docMk/>
            <pc:sldMk cId="1350294185" sldId="280"/>
            <ac:spMk id="216" creationId="{13896AFF-6FC3-4564-A127-2B9F3CE5C741}"/>
          </ac:spMkLst>
        </pc:spChg>
        <pc:spChg chg="mod">
          <ac:chgData name="#TAN YI JIE JOEL#" userId="fa998536-1e98-4016-98cb-2643a32dbc1c" providerId="ADAL" clId="{0A681423-535E-4592-9ABD-DC6D1AB4AE75}" dt="2021-11-08T10:12:18.442" v="8707"/>
          <ac:spMkLst>
            <pc:docMk/>
            <pc:sldMk cId="1350294185" sldId="280"/>
            <ac:spMk id="217" creationId="{CACF9001-0E74-4F68-ABCC-2C8FF9EA993B}"/>
          </ac:spMkLst>
        </pc:spChg>
        <pc:spChg chg="mod">
          <ac:chgData name="#TAN YI JIE JOEL#" userId="fa998536-1e98-4016-98cb-2643a32dbc1c" providerId="ADAL" clId="{0A681423-535E-4592-9ABD-DC6D1AB4AE75}" dt="2021-11-08T10:12:18.442" v="8707"/>
          <ac:spMkLst>
            <pc:docMk/>
            <pc:sldMk cId="1350294185" sldId="280"/>
            <ac:spMk id="218" creationId="{704ABD96-1A09-49FE-A452-1B5A91F0DABF}"/>
          </ac:spMkLst>
        </pc:spChg>
        <pc:spChg chg="mod">
          <ac:chgData name="#TAN YI JIE JOEL#" userId="fa998536-1e98-4016-98cb-2643a32dbc1c" providerId="ADAL" clId="{0A681423-535E-4592-9ABD-DC6D1AB4AE75}" dt="2021-11-08T10:12:18.442" v="8707"/>
          <ac:spMkLst>
            <pc:docMk/>
            <pc:sldMk cId="1350294185" sldId="280"/>
            <ac:spMk id="219" creationId="{5F803C4A-9046-4B76-9504-449DC7905A40}"/>
          </ac:spMkLst>
        </pc:spChg>
        <pc:spChg chg="mod">
          <ac:chgData name="#TAN YI JIE JOEL#" userId="fa998536-1e98-4016-98cb-2643a32dbc1c" providerId="ADAL" clId="{0A681423-535E-4592-9ABD-DC6D1AB4AE75}" dt="2021-11-08T10:12:18.442" v="8707"/>
          <ac:spMkLst>
            <pc:docMk/>
            <pc:sldMk cId="1350294185" sldId="280"/>
            <ac:spMk id="220" creationId="{E2CF5593-E6FF-485D-9E04-DBBD3E3AE355}"/>
          </ac:spMkLst>
        </pc:spChg>
        <pc:spChg chg="mod">
          <ac:chgData name="#TAN YI JIE JOEL#" userId="fa998536-1e98-4016-98cb-2643a32dbc1c" providerId="ADAL" clId="{0A681423-535E-4592-9ABD-DC6D1AB4AE75}" dt="2021-11-08T10:12:18.442" v="8707"/>
          <ac:spMkLst>
            <pc:docMk/>
            <pc:sldMk cId="1350294185" sldId="280"/>
            <ac:spMk id="221" creationId="{10705263-EFB2-4B5A-BC5C-083E436571AB}"/>
          </ac:spMkLst>
        </pc:spChg>
        <pc:spChg chg="mod">
          <ac:chgData name="#TAN YI JIE JOEL#" userId="fa998536-1e98-4016-98cb-2643a32dbc1c" providerId="ADAL" clId="{0A681423-535E-4592-9ABD-DC6D1AB4AE75}" dt="2021-11-08T10:12:18.442" v="8707"/>
          <ac:spMkLst>
            <pc:docMk/>
            <pc:sldMk cId="1350294185" sldId="280"/>
            <ac:spMk id="222" creationId="{45D3462C-15CF-4169-B13F-06F47E80BC12}"/>
          </ac:spMkLst>
        </pc:spChg>
        <pc:spChg chg="mod">
          <ac:chgData name="#TAN YI JIE JOEL#" userId="fa998536-1e98-4016-98cb-2643a32dbc1c" providerId="ADAL" clId="{0A681423-535E-4592-9ABD-DC6D1AB4AE75}" dt="2021-11-08T10:12:18.442" v="8707"/>
          <ac:spMkLst>
            <pc:docMk/>
            <pc:sldMk cId="1350294185" sldId="280"/>
            <ac:spMk id="223" creationId="{95A68216-B7F7-46B0-903C-71F156DD3289}"/>
          </ac:spMkLst>
        </pc:spChg>
        <pc:spChg chg="mod">
          <ac:chgData name="#TAN YI JIE JOEL#" userId="fa998536-1e98-4016-98cb-2643a32dbc1c" providerId="ADAL" clId="{0A681423-535E-4592-9ABD-DC6D1AB4AE75}" dt="2021-11-08T10:12:18.442" v="8707"/>
          <ac:spMkLst>
            <pc:docMk/>
            <pc:sldMk cId="1350294185" sldId="280"/>
            <ac:spMk id="224" creationId="{DF8EF2B4-A0BA-4B39-A483-7CBC1C766882}"/>
          </ac:spMkLst>
        </pc:spChg>
        <pc:spChg chg="mod">
          <ac:chgData name="#TAN YI JIE JOEL#" userId="fa998536-1e98-4016-98cb-2643a32dbc1c" providerId="ADAL" clId="{0A681423-535E-4592-9ABD-DC6D1AB4AE75}" dt="2021-11-08T10:12:18.442" v="8707"/>
          <ac:spMkLst>
            <pc:docMk/>
            <pc:sldMk cId="1350294185" sldId="280"/>
            <ac:spMk id="225" creationId="{811EFF3F-D204-4549-9988-370B681602AE}"/>
          </ac:spMkLst>
        </pc:spChg>
        <pc:spChg chg="mod">
          <ac:chgData name="#TAN YI JIE JOEL#" userId="fa998536-1e98-4016-98cb-2643a32dbc1c" providerId="ADAL" clId="{0A681423-535E-4592-9ABD-DC6D1AB4AE75}" dt="2021-11-08T10:12:18.442" v="8707"/>
          <ac:spMkLst>
            <pc:docMk/>
            <pc:sldMk cId="1350294185" sldId="280"/>
            <ac:spMk id="226" creationId="{0F04D1DC-9F84-49D7-A7D0-DC82E075B7D6}"/>
          </ac:spMkLst>
        </pc:spChg>
        <pc:spChg chg="mod">
          <ac:chgData name="#TAN YI JIE JOEL#" userId="fa998536-1e98-4016-98cb-2643a32dbc1c" providerId="ADAL" clId="{0A681423-535E-4592-9ABD-DC6D1AB4AE75}" dt="2021-11-08T10:12:18.442" v="8707"/>
          <ac:spMkLst>
            <pc:docMk/>
            <pc:sldMk cId="1350294185" sldId="280"/>
            <ac:spMk id="227" creationId="{49CC866F-19A4-4BB3-B369-621973FE783E}"/>
          </ac:spMkLst>
        </pc:spChg>
        <pc:spChg chg="mod">
          <ac:chgData name="#TAN YI JIE JOEL#" userId="fa998536-1e98-4016-98cb-2643a32dbc1c" providerId="ADAL" clId="{0A681423-535E-4592-9ABD-DC6D1AB4AE75}" dt="2021-11-08T10:12:18.442" v="8707"/>
          <ac:spMkLst>
            <pc:docMk/>
            <pc:sldMk cId="1350294185" sldId="280"/>
            <ac:spMk id="228" creationId="{E9A01CA0-7611-4038-AB47-A340C53D469F}"/>
          </ac:spMkLst>
        </pc:spChg>
        <pc:spChg chg="mod">
          <ac:chgData name="#TAN YI JIE JOEL#" userId="fa998536-1e98-4016-98cb-2643a32dbc1c" providerId="ADAL" clId="{0A681423-535E-4592-9ABD-DC6D1AB4AE75}" dt="2021-11-08T10:12:18.442" v="8707"/>
          <ac:spMkLst>
            <pc:docMk/>
            <pc:sldMk cId="1350294185" sldId="280"/>
            <ac:spMk id="229" creationId="{86CDC1AA-8E46-4A93-8E2C-6AA17603FF01}"/>
          </ac:spMkLst>
        </pc:spChg>
        <pc:spChg chg="mod">
          <ac:chgData name="#TAN YI JIE JOEL#" userId="fa998536-1e98-4016-98cb-2643a32dbc1c" providerId="ADAL" clId="{0A681423-535E-4592-9ABD-DC6D1AB4AE75}" dt="2021-11-08T10:12:18.442" v="8707"/>
          <ac:spMkLst>
            <pc:docMk/>
            <pc:sldMk cId="1350294185" sldId="280"/>
            <ac:spMk id="230" creationId="{E4C1B0BF-EC90-4EBF-95C3-1D21FCDB2784}"/>
          </ac:spMkLst>
        </pc:spChg>
        <pc:spChg chg="mod">
          <ac:chgData name="#TAN YI JIE JOEL#" userId="fa998536-1e98-4016-98cb-2643a32dbc1c" providerId="ADAL" clId="{0A681423-535E-4592-9ABD-DC6D1AB4AE75}" dt="2021-11-08T10:12:18.442" v="8707"/>
          <ac:spMkLst>
            <pc:docMk/>
            <pc:sldMk cId="1350294185" sldId="280"/>
            <ac:spMk id="231" creationId="{6769BDB6-349E-47CB-B76C-3225F7D02BD3}"/>
          </ac:spMkLst>
        </pc:spChg>
        <pc:spChg chg="mod">
          <ac:chgData name="#TAN YI JIE JOEL#" userId="fa998536-1e98-4016-98cb-2643a32dbc1c" providerId="ADAL" clId="{0A681423-535E-4592-9ABD-DC6D1AB4AE75}" dt="2021-11-08T10:12:18.442" v="8707"/>
          <ac:spMkLst>
            <pc:docMk/>
            <pc:sldMk cId="1350294185" sldId="280"/>
            <ac:spMk id="232" creationId="{A9AC6D31-D118-41A3-ACE3-6B837BDC42B3}"/>
          </ac:spMkLst>
        </pc:spChg>
        <pc:spChg chg="mod">
          <ac:chgData name="#TAN YI JIE JOEL#" userId="fa998536-1e98-4016-98cb-2643a32dbc1c" providerId="ADAL" clId="{0A681423-535E-4592-9ABD-DC6D1AB4AE75}" dt="2021-11-08T10:12:18.442" v="8707"/>
          <ac:spMkLst>
            <pc:docMk/>
            <pc:sldMk cId="1350294185" sldId="280"/>
            <ac:spMk id="233" creationId="{E27ECB1E-2A25-4C01-AA77-5ED7D17E51DD}"/>
          </ac:spMkLst>
        </pc:spChg>
        <pc:spChg chg="mod">
          <ac:chgData name="#TAN YI JIE JOEL#" userId="fa998536-1e98-4016-98cb-2643a32dbc1c" providerId="ADAL" clId="{0A681423-535E-4592-9ABD-DC6D1AB4AE75}" dt="2021-11-08T10:12:18.442" v="8707"/>
          <ac:spMkLst>
            <pc:docMk/>
            <pc:sldMk cId="1350294185" sldId="280"/>
            <ac:spMk id="234" creationId="{51B9A559-0A42-49E2-96D9-803466FB8F62}"/>
          </ac:spMkLst>
        </pc:spChg>
        <pc:spChg chg="mod">
          <ac:chgData name="#TAN YI JIE JOEL#" userId="fa998536-1e98-4016-98cb-2643a32dbc1c" providerId="ADAL" clId="{0A681423-535E-4592-9ABD-DC6D1AB4AE75}" dt="2021-11-08T10:12:18.442" v="8707"/>
          <ac:spMkLst>
            <pc:docMk/>
            <pc:sldMk cId="1350294185" sldId="280"/>
            <ac:spMk id="236" creationId="{BE2295AD-A34F-497B-8D54-DCE8E9D0B8DA}"/>
          </ac:spMkLst>
        </pc:spChg>
        <pc:spChg chg="mod">
          <ac:chgData name="#TAN YI JIE JOEL#" userId="fa998536-1e98-4016-98cb-2643a32dbc1c" providerId="ADAL" clId="{0A681423-535E-4592-9ABD-DC6D1AB4AE75}" dt="2021-11-08T10:12:18.442" v="8707"/>
          <ac:spMkLst>
            <pc:docMk/>
            <pc:sldMk cId="1350294185" sldId="280"/>
            <ac:spMk id="237" creationId="{DD5EAC54-2053-4C83-81F3-24A32B939F30}"/>
          </ac:spMkLst>
        </pc:spChg>
        <pc:spChg chg="mod">
          <ac:chgData name="#TAN YI JIE JOEL#" userId="fa998536-1e98-4016-98cb-2643a32dbc1c" providerId="ADAL" clId="{0A681423-535E-4592-9ABD-DC6D1AB4AE75}" dt="2021-11-08T10:12:18.442" v="8707"/>
          <ac:spMkLst>
            <pc:docMk/>
            <pc:sldMk cId="1350294185" sldId="280"/>
            <ac:spMk id="238" creationId="{E2B29F8D-B0F7-4618-B973-195AE3EB86ED}"/>
          </ac:spMkLst>
        </pc:spChg>
        <pc:spChg chg="mod">
          <ac:chgData name="#TAN YI JIE JOEL#" userId="fa998536-1e98-4016-98cb-2643a32dbc1c" providerId="ADAL" clId="{0A681423-535E-4592-9ABD-DC6D1AB4AE75}" dt="2021-11-08T10:12:18.442" v="8707"/>
          <ac:spMkLst>
            <pc:docMk/>
            <pc:sldMk cId="1350294185" sldId="280"/>
            <ac:spMk id="239" creationId="{98DC4548-F123-4096-80C1-77FD245D8B02}"/>
          </ac:spMkLst>
        </pc:spChg>
        <pc:spChg chg="mod">
          <ac:chgData name="#TAN YI JIE JOEL#" userId="fa998536-1e98-4016-98cb-2643a32dbc1c" providerId="ADAL" clId="{0A681423-535E-4592-9ABD-DC6D1AB4AE75}" dt="2021-11-08T10:12:18.442" v="8707"/>
          <ac:spMkLst>
            <pc:docMk/>
            <pc:sldMk cId="1350294185" sldId="280"/>
            <ac:spMk id="240" creationId="{833E8A86-9246-42BC-AA73-E0BB1B6524B1}"/>
          </ac:spMkLst>
        </pc:spChg>
        <pc:spChg chg="mod">
          <ac:chgData name="#TAN YI JIE JOEL#" userId="fa998536-1e98-4016-98cb-2643a32dbc1c" providerId="ADAL" clId="{0A681423-535E-4592-9ABD-DC6D1AB4AE75}" dt="2021-11-08T10:12:18.442" v="8707"/>
          <ac:spMkLst>
            <pc:docMk/>
            <pc:sldMk cId="1350294185" sldId="280"/>
            <ac:spMk id="241" creationId="{6582D697-8B34-403E-8FBF-09BBA16AB239}"/>
          </ac:spMkLst>
        </pc:spChg>
        <pc:spChg chg="mod">
          <ac:chgData name="#TAN YI JIE JOEL#" userId="fa998536-1e98-4016-98cb-2643a32dbc1c" providerId="ADAL" clId="{0A681423-535E-4592-9ABD-DC6D1AB4AE75}" dt="2021-11-08T10:12:18.442" v="8707"/>
          <ac:spMkLst>
            <pc:docMk/>
            <pc:sldMk cId="1350294185" sldId="280"/>
            <ac:spMk id="242" creationId="{78938D3D-8AB2-4429-909E-BF4F3FBBECB9}"/>
          </ac:spMkLst>
        </pc:spChg>
        <pc:spChg chg="mod">
          <ac:chgData name="#TAN YI JIE JOEL#" userId="fa998536-1e98-4016-98cb-2643a32dbc1c" providerId="ADAL" clId="{0A681423-535E-4592-9ABD-DC6D1AB4AE75}" dt="2021-11-08T10:12:18.442" v="8707"/>
          <ac:spMkLst>
            <pc:docMk/>
            <pc:sldMk cId="1350294185" sldId="280"/>
            <ac:spMk id="249" creationId="{384BEC42-C097-47C8-BA7B-62272B770532}"/>
          </ac:spMkLst>
        </pc:spChg>
        <pc:spChg chg="mod">
          <ac:chgData name="#TAN YI JIE JOEL#" userId="fa998536-1e98-4016-98cb-2643a32dbc1c" providerId="ADAL" clId="{0A681423-535E-4592-9ABD-DC6D1AB4AE75}" dt="2021-11-08T10:12:18.442" v="8707"/>
          <ac:spMkLst>
            <pc:docMk/>
            <pc:sldMk cId="1350294185" sldId="280"/>
            <ac:spMk id="250" creationId="{1FD6F67A-F3D7-45FD-A01A-2F047CC2018B}"/>
          </ac:spMkLst>
        </pc:spChg>
        <pc:spChg chg="mod">
          <ac:chgData name="#TAN YI JIE JOEL#" userId="fa998536-1e98-4016-98cb-2643a32dbc1c" providerId="ADAL" clId="{0A681423-535E-4592-9ABD-DC6D1AB4AE75}" dt="2021-11-08T10:12:18.442" v="8707"/>
          <ac:spMkLst>
            <pc:docMk/>
            <pc:sldMk cId="1350294185" sldId="280"/>
            <ac:spMk id="251" creationId="{9D4DA9D5-48A6-4694-88E8-42263B603A6D}"/>
          </ac:spMkLst>
        </pc:spChg>
        <pc:spChg chg="mod">
          <ac:chgData name="#TAN YI JIE JOEL#" userId="fa998536-1e98-4016-98cb-2643a32dbc1c" providerId="ADAL" clId="{0A681423-535E-4592-9ABD-DC6D1AB4AE75}" dt="2021-11-08T10:12:18.442" v="8707"/>
          <ac:spMkLst>
            <pc:docMk/>
            <pc:sldMk cId="1350294185" sldId="280"/>
            <ac:spMk id="252" creationId="{EAFAF25A-20EA-4F99-BD52-8B22B585A62D}"/>
          </ac:spMkLst>
        </pc:spChg>
        <pc:spChg chg="mod">
          <ac:chgData name="#TAN YI JIE JOEL#" userId="fa998536-1e98-4016-98cb-2643a32dbc1c" providerId="ADAL" clId="{0A681423-535E-4592-9ABD-DC6D1AB4AE75}" dt="2021-11-08T10:12:18.442" v="8707"/>
          <ac:spMkLst>
            <pc:docMk/>
            <pc:sldMk cId="1350294185" sldId="280"/>
            <ac:spMk id="253" creationId="{8264DA31-7E93-477D-95DC-772C3EFDA03E}"/>
          </ac:spMkLst>
        </pc:spChg>
        <pc:spChg chg="mod">
          <ac:chgData name="#TAN YI JIE JOEL#" userId="fa998536-1e98-4016-98cb-2643a32dbc1c" providerId="ADAL" clId="{0A681423-535E-4592-9ABD-DC6D1AB4AE75}" dt="2021-11-08T10:12:18.442" v="8707"/>
          <ac:spMkLst>
            <pc:docMk/>
            <pc:sldMk cId="1350294185" sldId="280"/>
            <ac:spMk id="254" creationId="{41527AC9-7C4C-470F-9479-8644164FFDC2}"/>
          </ac:spMkLst>
        </pc:spChg>
        <pc:spChg chg="mod">
          <ac:chgData name="#TAN YI JIE JOEL#" userId="fa998536-1e98-4016-98cb-2643a32dbc1c" providerId="ADAL" clId="{0A681423-535E-4592-9ABD-DC6D1AB4AE75}" dt="2021-11-08T10:12:18.442" v="8707"/>
          <ac:spMkLst>
            <pc:docMk/>
            <pc:sldMk cId="1350294185" sldId="280"/>
            <ac:spMk id="255" creationId="{179EE723-C773-4570-975A-16EF634E2505}"/>
          </ac:spMkLst>
        </pc:spChg>
        <pc:spChg chg="mod">
          <ac:chgData name="#TAN YI JIE JOEL#" userId="fa998536-1e98-4016-98cb-2643a32dbc1c" providerId="ADAL" clId="{0A681423-535E-4592-9ABD-DC6D1AB4AE75}" dt="2021-11-08T10:12:18.442" v="8707"/>
          <ac:spMkLst>
            <pc:docMk/>
            <pc:sldMk cId="1350294185" sldId="280"/>
            <ac:spMk id="256" creationId="{7CE02730-23B1-4DB4-A49D-F32445BFDA4B}"/>
          </ac:spMkLst>
        </pc:spChg>
        <pc:spChg chg="mod">
          <ac:chgData name="#TAN YI JIE JOEL#" userId="fa998536-1e98-4016-98cb-2643a32dbc1c" providerId="ADAL" clId="{0A681423-535E-4592-9ABD-DC6D1AB4AE75}" dt="2021-11-08T10:12:18.442" v="8707"/>
          <ac:spMkLst>
            <pc:docMk/>
            <pc:sldMk cId="1350294185" sldId="280"/>
            <ac:spMk id="257" creationId="{3BEDB842-ED4F-4788-84E0-4740B99C1544}"/>
          </ac:spMkLst>
        </pc:spChg>
        <pc:spChg chg="mod">
          <ac:chgData name="#TAN YI JIE JOEL#" userId="fa998536-1e98-4016-98cb-2643a32dbc1c" providerId="ADAL" clId="{0A681423-535E-4592-9ABD-DC6D1AB4AE75}" dt="2021-11-08T10:12:18.442" v="8707"/>
          <ac:spMkLst>
            <pc:docMk/>
            <pc:sldMk cId="1350294185" sldId="280"/>
            <ac:spMk id="258" creationId="{7840FCFD-AB51-4A21-ADC3-D0141E1EE055}"/>
          </ac:spMkLst>
        </pc:spChg>
        <pc:spChg chg="mod">
          <ac:chgData name="#TAN YI JIE JOEL#" userId="fa998536-1e98-4016-98cb-2643a32dbc1c" providerId="ADAL" clId="{0A681423-535E-4592-9ABD-DC6D1AB4AE75}" dt="2021-11-08T10:12:18.442" v="8707"/>
          <ac:spMkLst>
            <pc:docMk/>
            <pc:sldMk cId="1350294185" sldId="280"/>
            <ac:spMk id="259" creationId="{80F7B8D1-389D-4FDC-A76D-83382B7AEF4C}"/>
          </ac:spMkLst>
        </pc:spChg>
        <pc:spChg chg="mod">
          <ac:chgData name="#TAN YI JIE JOEL#" userId="fa998536-1e98-4016-98cb-2643a32dbc1c" providerId="ADAL" clId="{0A681423-535E-4592-9ABD-DC6D1AB4AE75}" dt="2021-11-08T10:12:18.442" v="8707"/>
          <ac:spMkLst>
            <pc:docMk/>
            <pc:sldMk cId="1350294185" sldId="280"/>
            <ac:spMk id="260" creationId="{86F9F509-46BC-4EB6-B953-41DC7C91F293}"/>
          </ac:spMkLst>
        </pc:spChg>
        <pc:spChg chg="mod">
          <ac:chgData name="#TAN YI JIE JOEL#" userId="fa998536-1e98-4016-98cb-2643a32dbc1c" providerId="ADAL" clId="{0A681423-535E-4592-9ABD-DC6D1AB4AE75}" dt="2021-11-08T10:12:18.442" v="8707"/>
          <ac:spMkLst>
            <pc:docMk/>
            <pc:sldMk cId="1350294185" sldId="280"/>
            <ac:spMk id="261" creationId="{CC0FA4D0-8AF1-48BA-A939-9F4628FFA80B}"/>
          </ac:spMkLst>
        </pc:spChg>
        <pc:spChg chg="mod">
          <ac:chgData name="#TAN YI JIE JOEL#" userId="fa998536-1e98-4016-98cb-2643a32dbc1c" providerId="ADAL" clId="{0A681423-535E-4592-9ABD-DC6D1AB4AE75}" dt="2021-11-08T10:12:18.442" v="8707"/>
          <ac:spMkLst>
            <pc:docMk/>
            <pc:sldMk cId="1350294185" sldId="280"/>
            <ac:spMk id="279" creationId="{D41281FE-9BCF-4157-842E-10612FA28D27}"/>
          </ac:spMkLst>
        </pc:spChg>
        <pc:spChg chg="mod">
          <ac:chgData name="#TAN YI JIE JOEL#" userId="fa998536-1e98-4016-98cb-2643a32dbc1c" providerId="ADAL" clId="{0A681423-535E-4592-9ABD-DC6D1AB4AE75}" dt="2021-11-08T10:12:18.442" v="8707"/>
          <ac:spMkLst>
            <pc:docMk/>
            <pc:sldMk cId="1350294185" sldId="280"/>
            <ac:spMk id="280" creationId="{264CA1C8-D98E-4A0D-9DF8-10D3F1BA3313}"/>
          </ac:spMkLst>
        </pc:spChg>
        <pc:spChg chg="mod">
          <ac:chgData name="#TAN YI JIE JOEL#" userId="fa998536-1e98-4016-98cb-2643a32dbc1c" providerId="ADAL" clId="{0A681423-535E-4592-9ABD-DC6D1AB4AE75}" dt="2021-11-08T10:12:18.442" v="8707"/>
          <ac:spMkLst>
            <pc:docMk/>
            <pc:sldMk cId="1350294185" sldId="280"/>
            <ac:spMk id="281" creationId="{B51D870A-4D4D-4262-8282-D626DF009507}"/>
          </ac:spMkLst>
        </pc:spChg>
        <pc:spChg chg="mod">
          <ac:chgData name="#TAN YI JIE JOEL#" userId="fa998536-1e98-4016-98cb-2643a32dbc1c" providerId="ADAL" clId="{0A681423-535E-4592-9ABD-DC6D1AB4AE75}" dt="2021-11-08T10:12:18.442" v="8707"/>
          <ac:spMkLst>
            <pc:docMk/>
            <pc:sldMk cId="1350294185" sldId="280"/>
            <ac:spMk id="282" creationId="{17102851-5D9C-4EEC-9617-F936D1405405}"/>
          </ac:spMkLst>
        </pc:spChg>
        <pc:spChg chg="mod">
          <ac:chgData name="#TAN YI JIE JOEL#" userId="fa998536-1e98-4016-98cb-2643a32dbc1c" providerId="ADAL" clId="{0A681423-535E-4592-9ABD-DC6D1AB4AE75}" dt="2021-11-08T10:12:18.442" v="8707"/>
          <ac:spMkLst>
            <pc:docMk/>
            <pc:sldMk cId="1350294185" sldId="280"/>
            <ac:spMk id="283" creationId="{C337F3F3-E2DB-4F3F-BCBE-42CEE56C7E00}"/>
          </ac:spMkLst>
        </pc:spChg>
        <pc:spChg chg="mod">
          <ac:chgData name="#TAN YI JIE JOEL#" userId="fa998536-1e98-4016-98cb-2643a32dbc1c" providerId="ADAL" clId="{0A681423-535E-4592-9ABD-DC6D1AB4AE75}" dt="2021-11-08T10:12:18.442" v="8707"/>
          <ac:spMkLst>
            <pc:docMk/>
            <pc:sldMk cId="1350294185" sldId="280"/>
            <ac:spMk id="284" creationId="{4F0FCD48-9249-4CBA-817B-56CBA5F3F441}"/>
          </ac:spMkLst>
        </pc:spChg>
        <pc:spChg chg="mod">
          <ac:chgData name="#TAN YI JIE JOEL#" userId="fa998536-1e98-4016-98cb-2643a32dbc1c" providerId="ADAL" clId="{0A681423-535E-4592-9ABD-DC6D1AB4AE75}" dt="2021-11-08T10:12:18.442" v="8707"/>
          <ac:spMkLst>
            <pc:docMk/>
            <pc:sldMk cId="1350294185" sldId="280"/>
            <ac:spMk id="285" creationId="{13723A89-6D7A-4390-ADB8-17DB1CDECE24}"/>
          </ac:spMkLst>
        </pc:spChg>
        <pc:spChg chg="mod">
          <ac:chgData name="#TAN YI JIE JOEL#" userId="fa998536-1e98-4016-98cb-2643a32dbc1c" providerId="ADAL" clId="{0A681423-535E-4592-9ABD-DC6D1AB4AE75}" dt="2021-11-08T10:12:18.442" v="8707"/>
          <ac:spMkLst>
            <pc:docMk/>
            <pc:sldMk cId="1350294185" sldId="280"/>
            <ac:spMk id="286" creationId="{DD7D5ACD-3FF1-4CDA-B359-EEE6C1D3812A}"/>
          </ac:spMkLst>
        </pc:spChg>
        <pc:spChg chg="mod">
          <ac:chgData name="#TAN YI JIE JOEL#" userId="fa998536-1e98-4016-98cb-2643a32dbc1c" providerId="ADAL" clId="{0A681423-535E-4592-9ABD-DC6D1AB4AE75}" dt="2021-11-08T10:12:18.442" v="8707"/>
          <ac:spMkLst>
            <pc:docMk/>
            <pc:sldMk cId="1350294185" sldId="280"/>
            <ac:spMk id="287" creationId="{D4921D27-8357-4AC3-A35E-A3A278D5D3F5}"/>
          </ac:spMkLst>
        </pc:spChg>
        <pc:spChg chg="mod">
          <ac:chgData name="#TAN YI JIE JOEL#" userId="fa998536-1e98-4016-98cb-2643a32dbc1c" providerId="ADAL" clId="{0A681423-535E-4592-9ABD-DC6D1AB4AE75}" dt="2021-11-08T10:12:18.442" v="8707"/>
          <ac:spMkLst>
            <pc:docMk/>
            <pc:sldMk cId="1350294185" sldId="280"/>
            <ac:spMk id="288" creationId="{BC5FEFF9-83D0-4428-9162-42085E95D5DF}"/>
          </ac:spMkLst>
        </pc:spChg>
        <pc:spChg chg="mod">
          <ac:chgData name="#TAN YI JIE JOEL#" userId="fa998536-1e98-4016-98cb-2643a32dbc1c" providerId="ADAL" clId="{0A681423-535E-4592-9ABD-DC6D1AB4AE75}" dt="2021-11-08T10:12:18.442" v="8707"/>
          <ac:spMkLst>
            <pc:docMk/>
            <pc:sldMk cId="1350294185" sldId="280"/>
            <ac:spMk id="289" creationId="{01738469-BF84-4FE8-9D16-6DA814D2CB4A}"/>
          </ac:spMkLst>
        </pc:spChg>
        <pc:spChg chg="mod">
          <ac:chgData name="#TAN YI JIE JOEL#" userId="fa998536-1e98-4016-98cb-2643a32dbc1c" providerId="ADAL" clId="{0A681423-535E-4592-9ABD-DC6D1AB4AE75}" dt="2021-11-08T10:12:18.442" v="8707"/>
          <ac:spMkLst>
            <pc:docMk/>
            <pc:sldMk cId="1350294185" sldId="280"/>
            <ac:spMk id="290" creationId="{88B0D1F6-9BF1-42A0-A083-67112D187157}"/>
          </ac:spMkLst>
        </pc:spChg>
        <pc:spChg chg="mod">
          <ac:chgData name="#TAN YI JIE JOEL#" userId="fa998536-1e98-4016-98cb-2643a32dbc1c" providerId="ADAL" clId="{0A681423-535E-4592-9ABD-DC6D1AB4AE75}" dt="2021-11-08T10:12:18.442" v="8707"/>
          <ac:spMkLst>
            <pc:docMk/>
            <pc:sldMk cId="1350294185" sldId="280"/>
            <ac:spMk id="291" creationId="{2D1EF106-FAAA-4F33-B824-86969E3C556B}"/>
          </ac:spMkLst>
        </pc:spChg>
        <pc:spChg chg="mod">
          <ac:chgData name="#TAN YI JIE JOEL#" userId="fa998536-1e98-4016-98cb-2643a32dbc1c" providerId="ADAL" clId="{0A681423-535E-4592-9ABD-DC6D1AB4AE75}" dt="2021-11-08T10:12:18.442" v="8707"/>
          <ac:spMkLst>
            <pc:docMk/>
            <pc:sldMk cId="1350294185" sldId="280"/>
            <ac:spMk id="292" creationId="{691A5B13-13D4-4C2D-B0BC-42BC45C8D646}"/>
          </ac:spMkLst>
        </pc:spChg>
        <pc:spChg chg="mod">
          <ac:chgData name="#TAN YI JIE JOEL#" userId="fa998536-1e98-4016-98cb-2643a32dbc1c" providerId="ADAL" clId="{0A681423-535E-4592-9ABD-DC6D1AB4AE75}" dt="2021-11-08T10:12:18.442" v="8707"/>
          <ac:spMkLst>
            <pc:docMk/>
            <pc:sldMk cId="1350294185" sldId="280"/>
            <ac:spMk id="293" creationId="{1004DBCA-A89E-4E00-A7A5-38A076843F2B}"/>
          </ac:spMkLst>
        </pc:spChg>
        <pc:spChg chg="mod">
          <ac:chgData name="#TAN YI JIE JOEL#" userId="fa998536-1e98-4016-98cb-2643a32dbc1c" providerId="ADAL" clId="{0A681423-535E-4592-9ABD-DC6D1AB4AE75}" dt="2021-11-08T10:12:18.442" v="8707"/>
          <ac:spMkLst>
            <pc:docMk/>
            <pc:sldMk cId="1350294185" sldId="280"/>
            <ac:spMk id="294" creationId="{17B3FCAE-96DA-490F-876E-2021088E6401}"/>
          </ac:spMkLst>
        </pc:spChg>
        <pc:spChg chg="mod">
          <ac:chgData name="#TAN YI JIE JOEL#" userId="fa998536-1e98-4016-98cb-2643a32dbc1c" providerId="ADAL" clId="{0A681423-535E-4592-9ABD-DC6D1AB4AE75}" dt="2021-11-08T10:12:18.442" v="8707"/>
          <ac:spMkLst>
            <pc:docMk/>
            <pc:sldMk cId="1350294185" sldId="280"/>
            <ac:spMk id="295" creationId="{B631A914-0CA3-403E-BBA1-7FEAE11D69FF}"/>
          </ac:spMkLst>
        </pc:spChg>
        <pc:spChg chg="mod">
          <ac:chgData name="#TAN YI JIE JOEL#" userId="fa998536-1e98-4016-98cb-2643a32dbc1c" providerId="ADAL" clId="{0A681423-535E-4592-9ABD-DC6D1AB4AE75}" dt="2021-11-08T10:12:18.442" v="8707"/>
          <ac:spMkLst>
            <pc:docMk/>
            <pc:sldMk cId="1350294185" sldId="280"/>
            <ac:spMk id="296" creationId="{9BAB8693-5343-4225-A8A1-8F164FD8905F}"/>
          </ac:spMkLst>
        </pc:spChg>
        <pc:spChg chg="mod">
          <ac:chgData name="#TAN YI JIE JOEL#" userId="fa998536-1e98-4016-98cb-2643a32dbc1c" providerId="ADAL" clId="{0A681423-535E-4592-9ABD-DC6D1AB4AE75}" dt="2021-11-08T10:12:18.442" v="8707"/>
          <ac:spMkLst>
            <pc:docMk/>
            <pc:sldMk cId="1350294185" sldId="280"/>
            <ac:spMk id="298" creationId="{DAF49BCA-DA62-41EF-86E6-80DFDDAAB7E5}"/>
          </ac:spMkLst>
        </pc:spChg>
        <pc:spChg chg="mod">
          <ac:chgData name="#TAN YI JIE JOEL#" userId="fa998536-1e98-4016-98cb-2643a32dbc1c" providerId="ADAL" clId="{0A681423-535E-4592-9ABD-DC6D1AB4AE75}" dt="2021-11-08T10:12:18.442" v="8707"/>
          <ac:spMkLst>
            <pc:docMk/>
            <pc:sldMk cId="1350294185" sldId="280"/>
            <ac:spMk id="299" creationId="{3F858A66-86B4-4D02-B660-F6DFED1A9787}"/>
          </ac:spMkLst>
        </pc:spChg>
        <pc:spChg chg="mod">
          <ac:chgData name="#TAN YI JIE JOEL#" userId="fa998536-1e98-4016-98cb-2643a32dbc1c" providerId="ADAL" clId="{0A681423-535E-4592-9ABD-DC6D1AB4AE75}" dt="2021-11-08T10:12:18.442" v="8707"/>
          <ac:spMkLst>
            <pc:docMk/>
            <pc:sldMk cId="1350294185" sldId="280"/>
            <ac:spMk id="300" creationId="{3854C661-A7EA-4AD1-8CEF-535ECD0243CD}"/>
          </ac:spMkLst>
        </pc:spChg>
        <pc:spChg chg="mod">
          <ac:chgData name="#TAN YI JIE JOEL#" userId="fa998536-1e98-4016-98cb-2643a32dbc1c" providerId="ADAL" clId="{0A681423-535E-4592-9ABD-DC6D1AB4AE75}" dt="2021-11-08T10:12:18.442" v="8707"/>
          <ac:spMkLst>
            <pc:docMk/>
            <pc:sldMk cId="1350294185" sldId="280"/>
            <ac:spMk id="301" creationId="{FF7630C7-A3E2-43A7-8440-A2317514AC34}"/>
          </ac:spMkLst>
        </pc:spChg>
        <pc:spChg chg="mod">
          <ac:chgData name="#TAN YI JIE JOEL#" userId="fa998536-1e98-4016-98cb-2643a32dbc1c" providerId="ADAL" clId="{0A681423-535E-4592-9ABD-DC6D1AB4AE75}" dt="2021-11-08T10:12:18.442" v="8707"/>
          <ac:spMkLst>
            <pc:docMk/>
            <pc:sldMk cId="1350294185" sldId="280"/>
            <ac:spMk id="302" creationId="{FA9A3EB9-C140-4DCB-9785-BAEE21F0E4E1}"/>
          </ac:spMkLst>
        </pc:spChg>
        <pc:spChg chg="mod">
          <ac:chgData name="#TAN YI JIE JOEL#" userId="fa998536-1e98-4016-98cb-2643a32dbc1c" providerId="ADAL" clId="{0A681423-535E-4592-9ABD-DC6D1AB4AE75}" dt="2021-11-08T10:12:18.442" v="8707"/>
          <ac:spMkLst>
            <pc:docMk/>
            <pc:sldMk cId="1350294185" sldId="280"/>
            <ac:spMk id="303" creationId="{3F4FE0DD-9EF5-44F9-B58B-C355CD7AC587}"/>
          </ac:spMkLst>
        </pc:spChg>
        <pc:spChg chg="mod">
          <ac:chgData name="#TAN YI JIE JOEL#" userId="fa998536-1e98-4016-98cb-2643a32dbc1c" providerId="ADAL" clId="{0A681423-535E-4592-9ABD-DC6D1AB4AE75}" dt="2021-11-08T10:12:18.442" v="8707"/>
          <ac:spMkLst>
            <pc:docMk/>
            <pc:sldMk cId="1350294185" sldId="280"/>
            <ac:spMk id="304" creationId="{1F420451-2CE1-4242-A5A5-B4FF45DC054C}"/>
          </ac:spMkLst>
        </pc:spChg>
        <pc:spChg chg="mod">
          <ac:chgData name="#TAN YI JIE JOEL#" userId="fa998536-1e98-4016-98cb-2643a32dbc1c" providerId="ADAL" clId="{0A681423-535E-4592-9ABD-DC6D1AB4AE75}" dt="2021-11-08T10:12:18.442" v="8707"/>
          <ac:spMkLst>
            <pc:docMk/>
            <pc:sldMk cId="1350294185" sldId="280"/>
            <ac:spMk id="306" creationId="{77969ACC-7676-4D6A-B10F-AAC30C2FA9E0}"/>
          </ac:spMkLst>
        </pc:spChg>
        <pc:spChg chg="mod">
          <ac:chgData name="#TAN YI JIE JOEL#" userId="fa998536-1e98-4016-98cb-2643a32dbc1c" providerId="ADAL" clId="{0A681423-535E-4592-9ABD-DC6D1AB4AE75}" dt="2021-11-08T10:12:18.442" v="8707"/>
          <ac:spMkLst>
            <pc:docMk/>
            <pc:sldMk cId="1350294185" sldId="280"/>
            <ac:spMk id="307" creationId="{8CA54D72-C149-4226-9861-BB525792EA10}"/>
          </ac:spMkLst>
        </pc:spChg>
        <pc:spChg chg="mod">
          <ac:chgData name="#TAN YI JIE JOEL#" userId="fa998536-1e98-4016-98cb-2643a32dbc1c" providerId="ADAL" clId="{0A681423-535E-4592-9ABD-DC6D1AB4AE75}" dt="2021-11-08T10:12:18.442" v="8707"/>
          <ac:spMkLst>
            <pc:docMk/>
            <pc:sldMk cId="1350294185" sldId="280"/>
            <ac:spMk id="308" creationId="{BB1CCB03-94E6-4FD7-9120-5684C6061841}"/>
          </ac:spMkLst>
        </pc:spChg>
        <pc:spChg chg="mod">
          <ac:chgData name="#TAN YI JIE JOEL#" userId="fa998536-1e98-4016-98cb-2643a32dbc1c" providerId="ADAL" clId="{0A681423-535E-4592-9ABD-DC6D1AB4AE75}" dt="2021-11-08T10:12:18.442" v="8707"/>
          <ac:spMkLst>
            <pc:docMk/>
            <pc:sldMk cId="1350294185" sldId="280"/>
            <ac:spMk id="309" creationId="{3CEA7EB7-E173-4D55-8737-A5119D34197C}"/>
          </ac:spMkLst>
        </pc:spChg>
        <pc:spChg chg="mod">
          <ac:chgData name="#TAN YI JIE JOEL#" userId="fa998536-1e98-4016-98cb-2643a32dbc1c" providerId="ADAL" clId="{0A681423-535E-4592-9ABD-DC6D1AB4AE75}" dt="2021-11-08T10:12:18.442" v="8707"/>
          <ac:spMkLst>
            <pc:docMk/>
            <pc:sldMk cId="1350294185" sldId="280"/>
            <ac:spMk id="310" creationId="{E845C43F-ADDB-4E88-86BC-30A890CB9785}"/>
          </ac:spMkLst>
        </pc:spChg>
        <pc:spChg chg="add del mod topLvl">
          <ac:chgData name="#TAN YI JIE JOEL#" userId="fa998536-1e98-4016-98cb-2643a32dbc1c" providerId="ADAL" clId="{0A681423-535E-4592-9ABD-DC6D1AB4AE75}" dt="2021-11-08T10:02:04.918" v="8547" actId="478"/>
          <ac:spMkLst>
            <pc:docMk/>
            <pc:sldMk cId="1350294185" sldId="280"/>
            <ac:spMk id="311" creationId="{EADC5361-3BBD-4CEB-B9CA-44EAD1BAE019}"/>
          </ac:spMkLst>
        </pc:spChg>
        <pc:spChg chg="mod topLvl">
          <ac:chgData name="#TAN YI JIE JOEL#" userId="fa998536-1e98-4016-98cb-2643a32dbc1c" providerId="ADAL" clId="{0A681423-535E-4592-9ABD-DC6D1AB4AE75}" dt="2021-11-08T10:02:04.918" v="8547" actId="478"/>
          <ac:spMkLst>
            <pc:docMk/>
            <pc:sldMk cId="1350294185" sldId="280"/>
            <ac:spMk id="312" creationId="{80B34CFE-0828-4F07-8C0D-57AED6FC7A24}"/>
          </ac:spMkLst>
        </pc:spChg>
        <pc:spChg chg="mod">
          <ac:chgData name="#TAN YI JIE JOEL#" userId="fa998536-1e98-4016-98cb-2643a32dbc1c" providerId="ADAL" clId="{0A681423-535E-4592-9ABD-DC6D1AB4AE75}" dt="2021-11-08T10:12:18.442" v="8707"/>
          <ac:spMkLst>
            <pc:docMk/>
            <pc:sldMk cId="1350294185" sldId="280"/>
            <ac:spMk id="313" creationId="{22829DAF-08B2-43E9-AF01-DA29AE90B67D}"/>
          </ac:spMkLst>
        </pc:spChg>
        <pc:spChg chg="mod">
          <ac:chgData name="#TAN YI JIE JOEL#" userId="fa998536-1e98-4016-98cb-2643a32dbc1c" providerId="ADAL" clId="{0A681423-535E-4592-9ABD-DC6D1AB4AE75}" dt="2021-11-08T10:12:18.442" v="8707"/>
          <ac:spMkLst>
            <pc:docMk/>
            <pc:sldMk cId="1350294185" sldId="280"/>
            <ac:spMk id="314" creationId="{F71AA596-B6D9-41A7-A245-EB2B7097A047}"/>
          </ac:spMkLst>
        </pc:spChg>
        <pc:spChg chg="mod">
          <ac:chgData name="#TAN YI JIE JOEL#" userId="fa998536-1e98-4016-98cb-2643a32dbc1c" providerId="ADAL" clId="{0A681423-535E-4592-9ABD-DC6D1AB4AE75}" dt="2021-11-08T10:12:18.442" v="8707"/>
          <ac:spMkLst>
            <pc:docMk/>
            <pc:sldMk cId="1350294185" sldId="280"/>
            <ac:spMk id="315" creationId="{5E2EC6D9-36F9-4F84-8F18-4F1EE6F86F16}"/>
          </ac:spMkLst>
        </pc:spChg>
        <pc:spChg chg="mod">
          <ac:chgData name="#TAN YI JIE JOEL#" userId="fa998536-1e98-4016-98cb-2643a32dbc1c" providerId="ADAL" clId="{0A681423-535E-4592-9ABD-DC6D1AB4AE75}" dt="2021-11-08T10:12:18.442" v="8707"/>
          <ac:spMkLst>
            <pc:docMk/>
            <pc:sldMk cId="1350294185" sldId="280"/>
            <ac:spMk id="316" creationId="{FD334238-6807-49E5-8B70-B7EDE2A057A1}"/>
          </ac:spMkLst>
        </pc:spChg>
        <pc:spChg chg="mod">
          <ac:chgData name="#TAN YI JIE JOEL#" userId="fa998536-1e98-4016-98cb-2643a32dbc1c" providerId="ADAL" clId="{0A681423-535E-4592-9ABD-DC6D1AB4AE75}" dt="2021-11-08T10:12:18.442" v="8707"/>
          <ac:spMkLst>
            <pc:docMk/>
            <pc:sldMk cId="1350294185" sldId="280"/>
            <ac:spMk id="317" creationId="{0EB4B602-4EE2-487E-BB50-ADD8CE2CD6CC}"/>
          </ac:spMkLst>
        </pc:spChg>
        <pc:spChg chg="mod">
          <ac:chgData name="#TAN YI JIE JOEL#" userId="fa998536-1e98-4016-98cb-2643a32dbc1c" providerId="ADAL" clId="{0A681423-535E-4592-9ABD-DC6D1AB4AE75}" dt="2021-11-08T10:12:18.442" v="8707"/>
          <ac:spMkLst>
            <pc:docMk/>
            <pc:sldMk cId="1350294185" sldId="280"/>
            <ac:spMk id="318" creationId="{5E3719DF-3256-48A5-836B-6F6687CF262E}"/>
          </ac:spMkLst>
        </pc:spChg>
        <pc:spChg chg="mod">
          <ac:chgData name="#TAN YI JIE JOEL#" userId="fa998536-1e98-4016-98cb-2643a32dbc1c" providerId="ADAL" clId="{0A681423-535E-4592-9ABD-DC6D1AB4AE75}" dt="2021-11-08T10:12:18.442" v="8707"/>
          <ac:spMkLst>
            <pc:docMk/>
            <pc:sldMk cId="1350294185" sldId="280"/>
            <ac:spMk id="319" creationId="{823060F3-2D99-4B66-A777-E6C161FB27D8}"/>
          </ac:spMkLst>
        </pc:spChg>
        <pc:spChg chg="mod">
          <ac:chgData name="#TAN YI JIE JOEL#" userId="fa998536-1e98-4016-98cb-2643a32dbc1c" providerId="ADAL" clId="{0A681423-535E-4592-9ABD-DC6D1AB4AE75}" dt="2021-11-08T10:12:18.442" v="8707"/>
          <ac:spMkLst>
            <pc:docMk/>
            <pc:sldMk cId="1350294185" sldId="280"/>
            <ac:spMk id="320" creationId="{212FF9AD-9068-4055-9A2F-BD9017A30B31}"/>
          </ac:spMkLst>
        </pc:spChg>
        <pc:spChg chg="mod">
          <ac:chgData name="#TAN YI JIE JOEL#" userId="fa998536-1e98-4016-98cb-2643a32dbc1c" providerId="ADAL" clId="{0A681423-535E-4592-9ABD-DC6D1AB4AE75}" dt="2021-11-08T10:12:18.442" v="8707"/>
          <ac:spMkLst>
            <pc:docMk/>
            <pc:sldMk cId="1350294185" sldId="280"/>
            <ac:spMk id="321" creationId="{AC313DA4-9179-42AB-9E38-7FBB6400EB53}"/>
          </ac:spMkLst>
        </pc:spChg>
        <pc:spChg chg="mod">
          <ac:chgData name="#TAN YI JIE JOEL#" userId="fa998536-1e98-4016-98cb-2643a32dbc1c" providerId="ADAL" clId="{0A681423-535E-4592-9ABD-DC6D1AB4AE75}" dt="2021-11-08T10:12:18.442" v="8707"/>
          <ac:spMkLst>
            <pc:docMk/>
            <pc:sldMk cId="1350294185" sldId="280"/>
            <ac:spMk id="325" creationId="{972879E1-CEC0-422C-BDDD-EA8FA2457BF2}"/>
          </ac:spMkLst>
        </pc:spChg>
        <pc:spChg chg="mod">
          <ac:chgData name="#TAN YI JIE JOEL#" userId="fa998536-1e98-4016-98cb-2643a32dbc1c" providerId="ADAL" clId="{0A681423-535E-4592-9ABD-DC6D1AB4AE75}" dt="2021-11-08T10:12:18.442" v="8707"/>
          <ac:spMkLst>
            <pc:docMk/>
            <pc:sldMk cId="1350294185" sldId="280"/>
            <ac:spMk id="336" creationId="{82F9CB2D-EBDD-4497-853F-4721B717B73B}"/>
          </ac:spMkLst>
        </pc:spChg>
        <pc:spChg chg="mod">
          <ac:chgData name="#TAN YI JIE JOEL#" userId="fa998536-1e98-4016-98cb-2643a32dbc1c" providerId="ADAL" clId="{0A681423-535E-4592-9ABD-DC6D1AB4AE75}" dt="2021-11-08T10:12:18.442" v="8707"/>
          <ac:spMkLst>
            <pc:docMk/>
            <pc:sldMk cId="1350294185" sldId="280"/>
            <ac:spMk id="337" creationId="{33417F94-D2E2-49CD-BAAE-F8007FF97FDD}"/>
          </ac:spMkLst>
        </pc:spChg>
        <pc:spChg chg="mod">
          <ac:chgData name="#TAN YI JIE JOEL#" userId="fa998536-1e98-4016-98cb-2643a32dbc1c" providerId="ADAL" clId="{0A681423-535E-4592-9ABD-DC6D1AB4AE75}" dt="2021-11-08T10:12:18.442" v="8707"/>
          <ac:spMkLst>
            <pc:docMk/>
            <pc:sldMk cId="1350294185" sldId="280"/>
            <ac:spMk id="338" creationId="{024F203D-6B69-4382-81B1-94752C2C2CFA}"/>
          </ac:spMkLst>
        </pc:spChg>
        <pc:spChg chg="mod">
          <ac:chgData name="#TAN YI JIE JOEL#" userId="fa998536-1e98-4016-98cb-2643a32dbc1c" providerId="ADAL" clId="{0A681423-535E-4592-9ABD-DC6D1AB4AE75}" dt="2021-11-08T10:12:18.442" v="8707"/>
          <ac:spMkLst>
            <pc:docMk/>
            <pc:sldMk cId="1350294185" sldId="280"/>
            <ac:spMk id="339" creationId="{8F8BC5FB-6FF5-4FC8-B9A4-642CA85E00CF}"/>
          </ac:spMkLst>
        </pc:spChg>
        <pc:spChg chg="mod">
          <ac:chgData name="#TAN YI JIE JOEL#" userId="fa998536-1e98-4016-98cb-2643a32dbc1c" providerId="ADAL" clId="{0A681423-535E-4592-9ABD-DC6D1AB4AE75}" dt="2021-11-08T10:12:18.442" v="8707"/>
          <ac:spMkLst>
            <pc:docMk/>
            <pc:sldMk cId="1350294185" sldId="280"/>
            <ac:spMk id="340" creationId="{59B2C181-7763-43BA-A15E-81E2650601E2}"/>
          </ac:spMkLst>
        </pc:spChg>
        <pc:spChg chg="mod">
          <ac:chgData name="#TAN YI JIE JOEL#" userId="fa998536-1e98-4016-98cb-2643a32dbc1c" providerId="ADAL" clId="{0A681423-535E-4592-9ABD-DC6D1AB4AE75}" dt="2021-11-08T10:12:18.442" v="8707"/>
          <ac:spMkLst>
            <pc:docMk/>
            <pc:sldMk cId="1350294185" sldId="280"/>
            <ac:spMk id="341" creationId="{639DCC39-8A8C-46D1-8646-6258D079CBFB}"/>
          </ac:spMkLst>
        </pc:spChg>
        <pc:spChg chg="mod">
          <ac:chgData name="#TAN YI JIE JOEL#" userId="fa998536-1e98-4016-98cb-2643a32dbc1c" providerId="ADAL" clId="{0A681423-535E-4592-9ABD-DC6D1AB4AE75}" dt="2021-11-08T10:12:18.442" v="8707"/>
          <ac:spMkLst>
            <pc:docMk/>
            <pc:sldMk cId="1350294185" sldId="280"/>
            <ac:spMk id="342" creationId="{553E3C58-35C0-4953-8D44-A04BE49C0F6D}"/>
          </ac:spMkLst>
        </pc:spChg>
        <pc:spChg chg="mod">
          <ac:chgData name="#TAN YI JIE JOEL#" userId="fa998536-1e98-4016-98cb-2643a32dbc1c" providerId="ADAL" clId="{0A681423-535E-4592-9ABD-DC6D1AB4AE75}" dt="2021-11-08T10:12:18.442" v="8707"/>
          <ac:spMkLst>
            <pc:docMk/>
            <pc:sldMk cId="1350294185" sldId="280"/>
            <ac:spMk id="343" creationId="{AE02E300-8FD3-4D27-8E70-99A38B7106A4}"/>
          </ac:spMkLst>
        </pc:spChg>
        <pc:spChg chg="mod">
          <ac:chgData name="#TAN YI JIE JOEL#" userId="fa998536-1e98-4016-98cb-2643a32dbc1c" providerId="ADAL" clId="{0A681423-535E-4592-9ABD-DC6D1AB4AE75}" dt="2021-11-08T10:12:18.442" v="8707"/>
          <ac:spMkLst>
            <pc:docMk/>
            <pc:sldMk cId="1350294185" sldId="280"/>
            <ac:spMk id="344" creationId="{EEBFF0DA-7984-429C-B704-F5F2A159E658}"/>
          </ac:spMkLst>
        </pc:spChg>
        <pc:spChg chg="mod">
          <ac:chgData name="#TAN YI JIE JOEL#" userId="fa998536-1e98-4016-98cb-2643a32dbc1c" providerId="ADAL" clId="{0A681423-535E-4592-9ABD-DC6D1AB4AE75}" dt="2021-11-08T10:12:18.442" v="8707"/>
          <ac:spMkLst>
            <pc:docMk/>
            <pc:sldMk cId="1350294185" sldId="280"/>
            <ac:spMk id="345" creationId="{8CB6CFE8-3650-4952-BB2B-A0180738FC3E}"/>
          </ac:spMkLst>
        </pc:spChg>
        <pc:spChg chg="mod">
          <ac:chgData name="#TAN YI JIE JOEL#" userId="fa998536-1e98-4016-98cb-2643a32dbc1c" providerId="ADAL" clId="{0A681423-535E-4592-9ABD-DC6D1AB4AE75}" dt="2021-11-08T10:12:18.442" v="8707"/>
          <ac:spMkLst>
            <pc:docMk/>
            <pc:sldMk cId="1350294185" sldId="280"/>
            <ac:spMk id="346" creationId="{49B7B0EE-5151-41A7-AF58-AD37AC99E104}"/>
          </ac:spMkLst>
        </pc:spChg>
        <pc:spChg chg="mod">
          <ac:chgData name="#TAN YI JIE JOEL#" userId="fa998536-1e98-4016-98cb-2643a32dbc1c" providerId="ADAL" clId="{0A681423-535E-4592-9ABD-DC6D1AB4AE75}" dt="2021-11-08T10:12:18.442" v="8707"/>
          <ac:spMkLst>
            <pc:docMk/>
            <pc:sldMk cId="1350294185" sldId="280"/>
            <ac:spMk id="347" creationId="{37E4AB43-8C7D-454B-86EC-142EF5AE7EDC}"/>
          </ac:spMkLst>
        </pc:spChg>
        <pc:spChg chg="mod">
          <ac:chgData name="#TAN YI JIE JOEL#" userId="fa998536-1e98-4016-98cb-2643a32dbc1c" providerId="ADAL" clId="{0A681423-535E-4592-9ABD-DC6D1AB4AE75}" dt="2021-11-08T10:12:18.442" v="8707"/>
          <ac:spMkLst>
            <pc:docMk/>
            <pc:sldMk cId="1350294185" sldId="280"/>
            <ac:spMk id="348" creationId="{455F9195-4673-4619-8B42-7BE9B016C622}"/>
          </ac:spMkLst>
        </pc:spChg>
        <pc:spChg chg="mod">
          <ac:chgData name="#TAN YI JIE JOEL#" userId="fa998536-1e98-4016-98cb-2643a32dbc1c" providerId="ADAL" clId="{0A681423-535E-4592-9ABD-DC6D1AB4AE75}" dt="2021-11-08T10:12:18.442" v="8707"/>
          <ac:spMkLst>
            <pc:docMk/>
            <pc:sldMk cId="1350294185" sldId="280"/>
            <ac:spMk id="349" creationId="{62DCA717-45C8-4CF1-AF55-FB2F7EAFA093}"/>
          </ac:spMkLst>
        </pc:spChg>
        <pc:spChg chg="mod">
          <ac:chgData name="#TAN YI JIE JOEL#" userId="fa998536-1e98-4016-98cb-2643a32dbc1c" providerId="ADAL" clId="{0A681423-535E-4592-9ABD-DC6D1AB4AE75}" dt="2021-11-08T10:12:18.442" v="8707"/>
          <ac:spMkLst>
            <pc:docMk/>
            <pc:sldMk cId="1350294185" sldId="280"/>
            <ac:spMk id="350" creationId="{AC2FC99D-881A-4DB8-B582-CF73E5ACAA07}"/>
          </ac:spMkLst>
        </pc:spChg>
        <pc:spChg chg="mod">
          <ac:chgData name="#TAN YI JIE JOEL#" userId="fa998536-1e98-4016-98cb-2643a32dbc1c" providerId="ADAL" clId="{0A681423-535E-4592-9ABD-DC6D1AB4AE75}" dt="2021-11-08T10:12:18.442" v="8707"/>
          <ac:spMkLst>
            <pc:docMk/>
            <pc:sldMk cId="1350294185" sldId="280"/>
            <ac:spMk id="351" creationId="{31750D77-CAA2-4E64-925D-A6DABED2032D}"/>
          </ac:spMkLst>
        </pc:spChg>
        <pc:spChg chg="mod">
          <ac:chgData name="#TAN YI JIE JOEL#" userId="fa998536-1e98-4016-98cb-2643a32dbc1c" providerId="ADAL" clId="{0A681423-535E-4592-9ABD-DC6D1AB4AE75}" dt="2021-11-08T10:12:18.442" v="8707"/>
          <ac:spMkLst>
            <pc:docMk/>
            <pc:sldMk cId="1350294185" sldId="280"/>
            <ac:spMk id="352" creationId="{DE2B684D-2C45-4F77-A64B-267AA099B324}"/>
          </ac:spMkLst>
        </pc:spChg>
        <pc:spChg chg="mod">
          <ac:chgData name="#TAN YI JIE JOEL#" userId="fa998536-1e98-4016-98cb-2643a32dbc1c" providerId="ADAL" clId="{0A681423-535E-4592-9ABD-DC6D1AB4AE75}" dt="2021-11-08T10:12:18.442" v="8707"/>
          <ac:spMkLst>
            <pc:docMk/>
            <pc:sldMk cId="1350294185" sldId="280"/>
            <ac:spMk id="353" creationId="{983E799F-0628-4F86-A371-863D49D45892}"/>
          </ac:spMkLst>
        </pc:spChg>
        <pc:spChg chg="mod">
          <ac:chgData name="#TAN YI JIE JOEL#" userId="fa998536-1e98-4016-98cb-2643a32dbc1c" providerId="ADAL" clId="{0A681423-535E-4592-9ABD-DC6D1AB4AE75}" dt="2021-11-08T10:12:18.442" v="8707"/>
          <ac:spMkLst>
            <pc:docMk/>
            <pc:sldMk cId="1350294185" sldId="280"/>
            <ac:spMk id="354" creationId="{9CDF6912-A02F-42AE-AC09-C5ACC32B149A}"/>
          </ac:spMkLst>
        </pc:spChg>
        <pc:spChg chg="mod">
          <ac:chgData name="#TAN YI JIE JOEL#" userId="fa998536-1e98-4016-98cb-2643a32dbc1c" providerId="ADAL" clId="{0A681423-535E-4592-9ABD-DC6D1AB4AE75}" dt="2021-11-08T10:12:18.442" v="8707"/>
          <ac:spMkLst>
            <pc:docMk/>
            <pc:sldMk cId="1350294185" sldId="280"/>
            <ac:spMk id="355" creationId="{5EA6C363-71A6-48E0-9D27-F13F8BCBB1B6}"/>
          </ac:spMkLst>
        </pc:spChg>
        <pc:spChg chg="mod">
          <ac:chgData name="#TAN YI JIE JOEL#" userId="fa998536-1e98-4016-98cb-2643a32dbc1c" providerId="ADAL" clId="{0A681423-535E-4592-9ABD-DC6D1AB4AE75}" dt="2021-11-08T10:12:18.442" v="8707"/>
          <ac:spMkLst>
            <pc:docMk/>
            <pc:sldMk cId="1350294185" sldId="280"/>
            <ac:spMk id="356" creationId="{3C7736E2-0A6B-49D7-9F91-52A8A0338C1A}"/>
          </ac:spMkLst>
        </pc:spChg>
        <pc:spChg chg="mod">
          <ac:chgData name="#TAN YI JIE JOEL#" userId="fa998536-1e98-4016-98cb-2643a32dbc1c" providerId="ADAL" clId="{0A681423-535E-4592-9ABD-DC6D1AB4AE75}" dt="2021-11-08T10:12:18.442" v="8707"/>
          <ac:spMkLst>
            <pc:docMk/>
            <pc:sldMk cId="1350294185" sldId="280"/>
            <ac:spMk id="357" creationId="{2BEA764A-1AC8-495B-8746-5287DB7F5750}"/>
          </ac:spMkLst>
        </pc:spChg>
        <pc:spChg chg="mod">
          <ac:chgData name="#TAN YI JIE JOEL#" userId="fa998536-1e98-4016-98cb-2643a32dbc1c" providerId="ADAL" clId="{0A681423-535E-4592-9ABD-DC6D1AB4AE75}" dt="2021-11-08T10:12:18.442" v="8707"/>
          <ac:spMkLst>
            <pc:docMk/>
            <pc:sldMk cId="1350294185" sldId="280"/>
            <ac:spMk id="358" creationId="{677E28D3-783C-4A91-861A-62D71F676D4D}"/>
          </ac:spMkLst>
        </pc:spChg>
        <pc:spChg chg="mod">
          <ac:chgData name="#TAN YI JIE JOEL#" userId="fa998536-1e98-4016-98cb-2643a32dbc1c" providerId="ADAL" clId="{0A681423-535E-4592-9ABD-DC6D1AB4AE75}" dt="2021-11-08T10:12:18.442" v="8707"/>
          <ac:spMkLst>
            <pc:docMk/>
            <pc:sldMk cId="1350294185" sldId="280"/>
            <ac:spMk id="359" creationId="{0DEAF522-EEEC-449A-82B7-DAF4578E14EB}"/>
          </ac:spMkLst>
        </pc:spChg>
        <pc:spChg chg="mod">
          <ac:chgData name="#TAN YI JIE JOEL#" userId="fa998536-1e98-4016-98cb-2643a32dbc1c" providerId="ADAL" clId="{0A681423-535E-4592-9ABD-DC6D1AB4AE75}" dt="2021-11-08T10:12:18.442" v="8707"/>
          <ac:spMkLst>
            <pc:docMk/>
            <pc:sldMk cId="1350294185" sldId="280"/>
            <ac:spMk id="360" creationId="{FAF31E89-5862-4B70-84B2-950DFB877011}"/>
          </ac:spMkLst>
        </pc:spChg>
        <pc:spChg chg="mod">
          <ac:chgData name="#TAN YI JIE JOEL#" userId="fa998536-1e98-4016-98cb-2643a32dbc1c" providerId="ADAL" clId="{0A681423-535E-4592-9ABD-DC6D1AB4AE75}" dt="2021-11-08T10:12:18.442" v="8707"/>
          <ac:spMkLst>
            <pc:docMk/>
            <pc:sldMk cId="1350294185" sldId="280"/>
            <ac:spMk id="362" creationId="{2EFA7EF6-2BB7-4838-83EA-40A3328201EC}"/>
          </ac:spMkLst>
        </pc:spChg>
        <pc:spChg chg="mod">
          <ac:chgData name="#TAN YI JIE JOEL#" userId="fa998536-1e98-4016-98cb-2643a32dbc1c" providerId="ADAL" clId="{0A681423-535E-4592-9ABD-DC6D1AB4AE75}" dt="2021-11-08T10:12:18.442" v="8707"/>
          <ac:spMkLst>
            <pc:docMk/>
            <pc:sldMk cId="1350294185" sldId="280"/>
            <ac:spMk id="365" creationId="{03A575E0-65C5-4F6A-96E9-F07EDFB97C41}"/>
          </ac:spMkLst>
        </pc:spChg>
        <pc:spChg chg="mod">
          <ac:chgData name="#TAN YI JIE JOEL#" userId="fa998536-1e98-4016-98cb-2643a32dbc1c" providerId="ADAL" clId="{0A681423-535E-4592-9ABD-DC6D1AB4AE75}" dt="2021-11-08T10:12:18.442" v="8707"/>
          <ac:spMkLst>
            <pc:docMk/>
            <pc:sldMk cId="1350294185" sldId="280"/>
            <ac:spMk id="368" creationId="{742E3007-7721-40DA-A495-9A1EB78DFDB1}"/>
          </ac:spMkLst>
        </pc:spChg>
        <pc:spChg chg="mod">
          <ac:chgData name="#TAN YI JIE JOEL#" userId="fa998536-1e98-4016-98cb-2643a32dbc1c" providerId="ADAL" clId="{0A681423-535E-4592-9ABD-DC6D1AB4AE75}" dt="2021-11-08T10:12:18.442" v="8707"/>
          <ac:spMkLst>
            <pc:docMk/>
            <pc:sldMk cId="1350294185" sldId="280"/>
            <ac:spMk id="371" creationId="{228F6A50-9F4B-4338-9EEC-BC2D900D49E8}"/>
          </ac:spMkLst>
        </pc:spChg>
        <pc:spChg chg="del mod">
          <ac:chgData name="#TAN YI JIE JOEL#" userId="fa998536-1e98-4016-98cb-2643a32dbc1c" providerId="ADAL" clId="{0A681423-535E-4592-9ABD-DC6D1AB4AE75}" dt="2021-11-08T12:04:56.168" v="8900" actId="478"/>
          <ac:spMkLst>
            <pc:docMk/>
            <pc:sldMk cId="1350294185" sldId="280"/>
            <ac:spMk id="374" creationId="{B896408F-A61E-440A-BDCB-F279937B28E1}"/>
          </ac:spMkLst>
        </pc:spChg>
        <pc:spChg chg="mod">
          <ac:chgData name="#TAN YI JIE JOEL#" userId="fa998536-1e98-4016-98cb-2643a32dbc1c" providerId="ADAL" clId="{0A681423-535E-4592-9ABD-DC6D1AB4AE75}" dt="2021-11-08T10:12:18.442" v="8707"/>
          <ac:spMkLst>
            <pc:docMk/>
            <pc:sldMk cId="1350294185" sldId="280"/>
            <ac:spMk id="385" creationId="{5A68776D-617C-499E-ACDE-619F793C75C3}"/>
          </ac:spMkLst>
        </pc:spChg>
        <pc:spChg chg="add mod modVis">
          <ac:chgData name="#TAN YI JIE JOEL#" userId="fa998536-1e98-4016-98cb-2643a32dbc1c" providerId="ADAL" clId="{0A681423-535E-4592-9ABD-DC6D1AB4AE75}" dt="2021-11-09T04:48:23.713" v="11690" actId="14429"/>
          <ac:spMkLst>
            <pc:docMk/>
            <pc:sldMk cId="1350294185" sldId="280"/>
            <ac:spMk id="387" creationId="{6FF49C89-4C41-4D20-BE45-9CB60051E711}"/>
          </ac:spMkLst>
        </pc:spChg>
        <pc:spChg chg="mod">
          <ac:chgData name="#TAN YI JIE JOEL#" userId="fa998536-1e98-4016-98cb-2643a32dbc1c" providerId="ADAL" clId="{0A681423-535E-4592-9ABD-DC6D1AB4AE75}" dt="2021-11-09T06:38:42.206" v="12076"/>
          <ac:spMkLst>
            <pc:docMk/>
            <pc:sldMk cId="1350294185" sldId="280"/>
            <ac:spMk id="392" creationId="{9218D5ED-6937-410D-B24A-DA770397EE3D}"/>
          </ac:spMkLst>
        </pc:spChg>
        <pc:spChg chg="mod">
          <ac:chgData name="#TAN YI JIE JOEL#" userId="fa998536-1e98-4016-98cb-2643a32dbc1c" providerId="ADAL" clId="{0A681423-535E-4592-9ABD-DC6D1AB4AE75}" dt="2021-11-09T06:38:42.206" v="12076"/>
          <ac:spMkLst>
            <pc:docMk/>
            <pc:sldMk cId="1350294185" sldId="280"/>
            <ac:spMk id="402" creationId="{2A926C5D-0852-4AC1-B7EA-8D3D9128A5BD}"/>
          </ac:spMkLst>
        </pc:spChg>
        <pc:spChg chg="mod">
          <ac:chgData name="#TAN YI JIE JOEL#" userId="fa998536-1e98-4016-98cb-2643a32dbc1c" providerId="ADAL" clId="{0A681423-535E-4592-9ABD-DC6D1AB4AE75}" dt="2021-11-09T06:38:42.206" v="12076"/>
          <ac:spMkLst>
            <pc:docMk/>
            <pc:sldMk cId="1350294185" sldId="280"/>
            <ac:spMk id="403" creationId="{03FD0BAD-D6A1-4477-AC0A-ACC0BC0E31C4}"/>
          </ac:spMkLst>
        </pc:spChg>
        <pc:spChg chg="mod">
          <ac:chgData name="#TAN YI JIE JOEL#" userId="fa998536-1e98-4016-98cb-2643a32dbc1c" providerId="ADAL" clId="{0A681423-535E-4592-9ABD-DC6D1AB4AE75}" dt="2021-11-09T06:38:42.206" v="12076"/>
          <ac:spMkLst>
            <pc:docMk/>
            <pc:sldMk cId="1350294185" sldId="280"/>
            <ac:spMk id="404" creationId="{3A4125A7-F03D-4B3F-A65F-9C35D3266373}"/>
          </ac:spMkLst>
        </pc:spChg>
        <pc:spChg chg="mod">
          <ac:chgData name="#TAN YI JIE JOEL#" userId="fa998536-1e98-4016-98cb-2643a32dbc1c" providerId="ADAL" clId="{0A681423-535E-4592-9ABD-DC6D1AB4AE75}" dt="2021-11-09T06:38:42.206" v="12076"/>
          <ac:spMkLst>
            <pc:docMk/>
            <pc:sldMk cId="1350294185" sldId="280"/>
            <ac:spMk id="406" creationId="{B1D797D7-98A9-469F-A9B6-CEC46B301106}"/>
          </ac:spMkLst>
        </pc:spChg>
        <pc:spChg chg="mod">
          <ac:chgData name="#TAN YI JIE JOEL#" userId="fa998536-1e98-4016-98cb-2643a32dbc1c" providerId="ADAL" clId="{0A681423-535E-4592-9ABD-DC6D1AB4AE75}" dt="2021-11-09T06:38:42.206" v="12076"/>
          <ac:spMkLst>
            <pc:docMk/>
            <pc:sldMk cId="1350294185" sldId="280"/>
            <ac:spMk id="407" creationId="{3F2A78CA-9124-40CE-A8B2-BC6FA1283F8C}"/>
          </ac:spMkLst>
        </pc:spChg>
        <pc:spChg chg="mod">
          <ac:chgData name="#TAN YI JIE JOEL#" userId="fa998536-1e98-4016-98cb-2643a32dbc1c" providerId="ADAL" clId="{0A681423-535E-4592-9ABD-DC6D1AB4AE75}" dt="2021-11-09T06:38:42.206" v="12076"/>
          <ac:spMkLst>
            <pc:docMk/>
            <pc:sldMk cId="1350294185" sldId="280"/>
            <ac:spMk id="409" creationId="{9D52122B-8864-40C8-93F0-1FB73D205667}"/>
          </ac:spMkLst>
        </pc:spChg>
        <pc:spChg chg="mod">
          <ac:chgData name="#TAN YI JIE JOEL#" userId="fa998536-1e98-4016-98cb-2643a32dbc1c" providerId="ADAL" clId="{0A681423-535E-4592-9ABD-DC6D1AB4AE75}" dt="2021-11-09T06:38:42.206" v="12076"/>
          <ac:spMkLst>
            <pc:docMk/>
            <pc:sldMk cId="1350294185" sldId="280"/>
            <ac:spMk id="410" creationId="{1E2E288F-079D-482E-B02D-8935BF3B0D59}"/>
          </ac:spMkLst>
        </pc:spChg>
        <pc:spChg chg="mod">
          <ac:chgData name="#TAN YI JIE JOEL#" userId="fa998536-1e98-4016-98cb-2643a32dbc1c" providerId="ADAL" clId="{0A681423-535E-4592-9ABD-DC6D1AB4AE75}" dt="2021-11-09T06:38:42.206" v="12076"/>
          <ac:spMkLst>
            <pc:docMk/>
            <pc:sldMk cId="1350294185" sldId="280"/>
            <ac:spMk id="413" creationId="{E3BC7CD6-0AD7-4723-8696-911AB4B60F0E}"/>
          </ac:spMkLst>
        </pc:spChg>
        <pc:spChg chg="mod">
          <ac:chgData name="#TAN YI JIE JOEL#" userId="fa998536-1e98-4016-98cb-2643a32dbc1c" providerId="ADAL" clId="{0A681423-535E-4592-9ABD-DC6D1AB4AE75}" dt="2021-11-09T06:38:42.206" v="12076"/>
          <ac:spMkLst>
            <pc:docMk/>
            <pc:sldMk cId="1350294185" sldId="280"/>
            <ac:spMk id="414" creationId="{FFE33E56-7CE4-4344-BFDF-BE0B1DA44C88}"/>
          </ac:spMkLst>
        </pc:spChg>
        <pc:spChg chg="mod">
          <ac:chgData name="#TAN YI JIE JOEL#" userId="fa998536-1e98-4016-98cb-2643a32dbc1c" providerId="ADAL" clId="{0A681423-535E-4592-9ABD-DC6D1AB4AE75}" dt="2021-11-09T06:38:42.206" v="12076"/>
          <ac:spMkLst>
            <pc:docMk/>
            <pc:sldMk cId="1350294185" sldId="280"/>
            <ac:spMk id="415" creationId="{2EB105A4-7253-40A5-90C2-E8D6C1049CAF}"/>
          </ac:spMkLst>
        </pc:spChg>
        <pc:spChg chg="mod">
          <ac:chgData name="#TAN YI JIE JOEL#" userId="fa998536-1e98-4016-98cb-2643a32dbc1c" providerId="ADAL" clId="{0A681423-535E-4592-9ABD-DC6D1AB4AE75}" dt="2021-11-09T06:38:42.206" v="12076"/>
          <ac:spMkLst>
            <pc:docMk/>
            <pc:sldMk cId="1350294185" sldId="280"/>
            <ac:spMk id="416" creationId="{FAE9C81E-8E41-4FAC-81CD-D3F231A1E23E}"/>
          </ac:spMkLst>
        </pc:spChg>
        <pc:spChg chg="mod">
          <ac:chgData name="#TAN YI JIE JOEL#" userId="fa998536-1e98-4016-98cb-2643a32dbc1c" providerId="ADAL" clId="{0A681423-535E-4592-9ABD-DC6D1AB4AE75}" dt="2021-11-09T06:38:42.206" v="12076"/>
          <ac:spMkLst>
            <pc:docMk/>
            <pc:sldMk cId="1350294185" sldId="280"/>
            <ac:spMk id="417" creationId="{C2A990CB-6B66-4656-97E1-5354810EDF81}"/>
          </ac:spMkLst>
        </pc:spChg>
        <pc:spChg chg="mod">
          <ac:chgData name="#TAN YI JIE JOEL#" userId="fa998536-1e98-4016-98cb-2643a32dbc1c" providerId="ADAL" clId="{0A681423-535E-4592-9ABD-DC6D1AB4AE75}" dt="2021-11-09T06:38:42.206" v="12076"/>
          <ac:spMkLst>
            <pc:docMk/>
            <pc:sldMk cId="1350294185" sldId="280"/>
            <ac:spMk id="418" creationId="{F9725C15-52DD-40C6-B3A2-ECA63427A867}"/>
          </ac:spMkLst>
        </pc:spChg>
        <pc:spChg chg="mod">
          <ac:chgData name="#TAN YI JIE JOEL#" userId="fa998536-1e98-4016-98cb-2643a32dbc1c" providerId="ADAL" clId="{0A681423-535E-4592-9ABD-DC6D1AB4AE75}" dt="2021-11-09T06:38:42.206" v="12076"/>
          <ac:spMkLst>
            <pc:docMk/>
            <pc:sldMk cId="1350294185" sldId="280"/>
            <ac:spMk id="419" creationId="{85642E1C-B06D-4481-870B-54AE476B4CCA}"/>
          </ac:spMkLst>
        </pc:spChg>
        <pc:spChg chg="mod">
          <ac:chgData name="#TAN YI JIE JOEL#" userId="fa998536-1e98-4016-98cb-2643a32dbc1c" providerId="ADAL" clId="{0A681423-535E-4592-9ABD-DC6D1AB4AE75}" dt="2021-11-09T06:38:42.206" v="12076"/>
          <ac:spMkLst>
            <pc:docMk/>
            <pc:sldMk cId="1350294185" sldId="280"/>
            <ac:spMk id="422" creationId="{4B8B7A4F-E9E2-48AE-8F4A-048A2E2D0AD9}"/>
          </ac:spMkLst>
        </pc:spChg>
        <pc:spChg chg="mod">
          <ac:chgData name="#TAN YI JIE JOEL#" userId="fa998536-1e98-4016-98cb-2643a32dbc1c" providerId="ADAL" clId="{0A681423-535E-4592-9ABD-DC6D1AB4AE75}" dt="2021-11-09T06:38:42.206" v="12076"/>
          <ac:spMkLst>
            <pc:docMk/>
            <pc:sldMk cId="1350294185" sldId="280"/>
            <ac:spMk id="425" creationId="{EC7246C5-561D-49CF-8973-C8D9927DB16B}"/>
          </ac:spMkLst>
        </pc:spChg>
        <pc:spChg chg="mod">
          <ac:chgData name="#TAN YI JIE JOEL#" userId="fa998536-1e98-4016-98cb-2643a32dbc1c" providerId="ADAL" clId="{0A681423-535E-4592-9ABD-DC6D1AB4AE75}" dt="2021-11-09T06:38:42.206" v="12076"/>
          <ac:spMkLst>
            <pc:docMk/>
            <pc:sldMk cId="1350294185" sldId="280"/>
            <ac:spMk id="427" creationId="{7A29A9A7-40D8-41B6-97A4-E46701F0DE0F}"/>
          </ac:spMkLst>
        </pc:spChg>
        <pc:spChg chg="mod">
          <ac:chgData name="#TAN YI JIE JOEL#" userId="fa998536-1e98-4016-98cb-2643a32dbc1c" providerId="ADAL" clId="{0A681423-535E-4592-9ABD-DC6D1AB4AE75}" dt="2021-11-09T06:38:42.206" v="12076"/>
          <ac:spMkLst>
            <pc:docMk/>
            <pc:sldMk cId="1350294185" sldId="280"/>
            <ac:spMk id="434" creationId="{7B4EDCEB-3EEC-401B-9B38-FDDD48ED1F1A}"/>
          </ac:spMkLst>
        </pc:spChg>
        <pc:spChg chg="mod">
          <ac:chgData name="#TAN YI JIE JOEL#" userId="fa998536-1e98-4016-98cb-2643a32dbc1c" providerId="ADAL" clId="{0A681423-535E-4592-9ABD-DC6D1AB4AE75}" dt="2021-11-09T06:38:42.206" v="12076"/>
          <ac:spMkLst>
            <pc:docMk/>
            <pc:sldMk cId="1350294185" sldId="280"/>
            <ac:spMk id="437" creationId="{1264F6B2-7868-43D6-9FB9-13FFBEBF72F4}"/>
          </ac:spMkLst>
        </pc:spChg>
        <pc:spChg chg="mod">
          <ac:chgData name="#TAN YI JIE JOEL#" userId="fa998536-1e98-4016-98cb-2643a32dbc1c" providerId="ADAL" clId="{0A681423-535E-4592-9ABD-DC6D1AB4AE75}" dt="2021-11-09T06:38:42.206" v="12076"/>
          <ac:spMkLst>
            <pc:docMk/>
            <pc:sldMk cId="1350294185" sldId="280"/>
            <ac:spMk id="439" creationId="{1CA8F63E-2FB4-40E4-9AB8-934A504D28A0}"/>
          </ac:spMkLst>
        </pc:spChg>
        <pc:spChg chg="mod">
          <ac:chgData name="#TAN YI JIE JOEL#" userId="fa998536-1e98-4016-98cb-2643a32dbc1c" providerId="ADAL" clId="{0A681423-535E-4592-9ABD-DC6D1AB4AE75}" dt="2021-11-09T06:38:42.206" v="12076"/>
          <ac:spMkLst>
            <pc:docMk/>
            <pc:sldMk cId="1350294185" sldId="280"/>
            <ac:spMk id="475" creationId="{6A8FF75E-4EE3-458F-A8E1-FE627569A796}"/>
          </ac:spMkLst>
        </pc:spChg>
        <pc:spChg chg="mod">
          <ac:chgData name="#TAN YI JIE JOEL#" userId="fa998536-1e98-4016-98cb-2643a32dbc1c" providerId="ADAL" clId="{0A681423-535E-4592-9ABD-DC6D1AB4AE75}" dt="2021-11-09T06:38:42.206" v="12076"/>
          <ac:spMkLst>
            <pc:docMk/>
            <pc:sldMk cId="1350294185" sldId="280"/>
            <ac:spMk id="476" creationId="{DD4ABC29-0A3D-4E72-9A66-07DA71AC2E56}"/>
          </ac:spMkLst>
        </pc:spChg>
        <pc:spChg chg="mod">
          <ac:chgData name="#TAN YI JIE JOEL#" userId="fa998536-1e98-4016-98cb-2643a32dbc1c" providerId="ADAL" clId="{0A681423-535E-4592-9ABD-DC6D1AB4AE75}" dt="2021-11-09T06:38:42.206" v="12076"/>
          <ac:spMkLst>
            <pc:docMk/>
            <pc:sldMk cId="1350294185" sldId="280"/>
            <ac:spMk id="477" creationId="{BDBDB66A-9659-43A0-B7B6-2DAB0FDC0C15}"/>
          </ac:spMkLst>
        </pc:spChg>
        <pc:spChg chg="mod">
          <ac:chgData name="#TAN YI JIE JOEL#" userId="fa998536-1e98-4016-98cb-2643a32dbc1c" providerId="ADAL" clId="{0A681423-535E-4592-9ABD-DC6D1AB4AE75}" dt="2021-11-09T06:38:42.206" v="12076"/>
          <ac:spMkLst>
            <pc:docMk/>
            <pc:sldMk cId="1350294185" sldId="280"/>
            <ac:spMk id="479" creationId="{3925C914-BF00-4DF0-99DF-6952CC242210}"/>
          </ac:spMkLst>
        </pc:spChg>
        <pc:spChg chg="mod">
          <ac:chgData name="#TAN YI JIE JOEL#" userId="fa998536-1e98-4016-98cb-2643a32dbc1c" providerId="ADAL" clId="{0A681423-535E-4592-9ABD-DC6D1AB4AE75}" dt="2021-11-09T06:38:42.206" v="12076"/>
          <ac:spMkLst>
            <pc:docMk/>
            <pc:sldMk cId="1350294185" sldId="280"/>
            <ac:spMk id="480" creationId="{FB9973EC-D967-42C6-9767-B3B81A02991A}"/>
          </ac:spMkLst>
        </pc:spChg>
        <pc:spChg chg="mod">
          <ac:chgData name="#TAN YI JIE JOEL#" userId="fa998536-1e98-4016-98cb-2643a32dbc1c" providerId="ADAL" clId="{0A681423-535E-4592-9ABD-DC6D1AB4AE75}" dt="2021-11-09T06:38:42.206" v="12076"/>
          <ac:spMkLst>
            <pc:docMk/>
            <pc:sldMk cId="1350294185" sldId="280"/>
            <ac:spMk id="483" creationId="{47F23FE7-FE7F-47FE-BD14-0315072548AE}"/>
          </ac:spMkLst>
        </pc:spChg>
        <pc:spChg chg="mod">
          <ac:chgData name="#TAN YI JIE JOEL#" userId="fa998536-1e98-4016-98cb-2643a32dbc1c" providerId="ADAL" clId="{0A681423-535E-4592-9ABD-DC6D1AB4AE75}" dt="2021-11-09T06:38:42.206" v="12076"/>
          <ac:spMkLst>
            <pc:docMk/>
            <pc:sldMk cId="1350294185" sldId="280"/>
            <ac:spMk id="484" creationId="{2600679B-8476-44A7-B84B-A5BF85DE93ED}"/>
          </ac:spMkLst>
        </pc:spChg>
        <pc:spChg chg="mod">
          <ac:chgData name="#TAN YI JIE JOEL#" userId="fa998536-1e98-4016-98cb-2643a32dbc1c" providerId="ADAL" clId="{0A681423-535E-4592-9ABD-DC6D1AB4AE75}" dt="2021-11-09T06:38:42.206" v="12076"/>
          <ac:spMkLst>
            <pc:docMk/>
            <pc:sldMk cId="1350294185" sldId="280"/>
            <ac:spMk id="487" creationId="{5B2FDF72-0FBC-4327-A84B-9EA21354F273}"/>
          </ac:spMkLst>
        </pc:spChg>
        <pc:spChg chg="mod">
          <ac:chgData name="#TAN YI JIE JOEL#" userId="fa998536-1e98-4016-98cb-2643a32dbc1c" providerId="ADAL" clId="{0A681423-535E-4592-9ABD-DC6D1AB4AE75}" dt="2021-11-09T06:38:42.206" v="12076"/>
          <ac:spMkLst>
            <pc:docMk/>
            <pc:sldMk cId="1350294185" sldId="280"/>
            <ac:spMk id="488" creationId="{02EAB6F7-9E13-46EE-B630-FA452DA826D4}"/>
          </ac:spMkLst>
        </pc:spChg>
        <pc:spChg chg="mod">
          <ac:chgData name="#TAN YI JIE JOEL#" userId="fa998536-1e98-4016-98cb-2643a32dbc1c" providerId="ADAL" clId="{0A681423-535E-4592-9ABD-DC6D1AB4AE75}" dt="2021-11-09T06:38:42.206" v="12076"/>
          <ac:spMkLst>
            <pc:docMk/>
            <pc:sldMk cId="1350294185" sldId="280"/>
            <ac:spMk id="489" creationId="{0BA0EF78-8745-47AC-AD16-5F3D938EB2DE}"/>
          </ac:spMkLst>
        </pc:spChg>
        <pc:spChg chg="mod">
          <ac:chgData name="#TAN YI JIE JOEL#" userId="fa998536-1e98-4016-98cb-2643a32dbc1c" providerId="ADAL" clId="{0A681423-535E-4592-9ABD-DC6D1AB4AE75}" dt="2021-11-09T06:38:42.206" v="12076"/>
          <ac:spMkLst>
            <pc:docMk/>
            <pc:sldMk cId="1350294185" sldId="280"/>
            <ac:spMk id="490" creationId="{1B7394FA-4576-426B-B93C-357777F6714F}"/>
          </ac:spMkLst>
        </pc:spChg>
        <pc:spChg chg="mod">
          <ac:chgData name="#TAN YI JIE JOEL#" userId="fa998536-1e98-4016-98cb-2643a32dbc1c" providerId="ADAL" clId="{0A681423-535E-4592-9ABD-DC6D1AB4AE75}" dt="2021-11-09T06:38:42.206" v="12076"/>
          <ac:spMkLst>
            <pc:docMk/>
            <pc:sldMk cId="1350294185" sldId="280"/>
            <ac:spMk id="491" creationId="{091E57D4-73C4-4178-B3D7-AB7413159A68}"/>
          </ac:spMkLst>
        </pc:spChg>
        <pc:spChg chg="mod">
          <ac:chgData name="#TAN YI JIE JOEL#" userId="fa998536-1e98-4016-98cb-2643a32dbc1c" providerId="ADAL" clId="{0A681423-535E-4592-9ABD-DC6D1AB4AE75}" dt="2021-11-09T06:38:42.206" v="12076"/>
          <ac:spMkLst>
            <pc:docMk/>
            <pc:sldMk cId="1350294185" sldId="280"/>
            <ac:spMk id="492" creationId="{E7F523B7-D79C-4E9E-85E1-2835B510ABF5}"/>
          </ac:spMkLst>
        </pc:spChg>
        <pc:spChg chg="mod">
          <ac:chgData name="#TAN YI JIE JOEL#" userId="fa998536-1e98-4016-98cb-2643a32dbc1c" providerId="ADAL" clId="{0A681423-535E-4592-9ABD-DC6D1AB4AE75}" dt="2021-11-09T06:38:42.206" v="12076"/>
          <ac:spMkLst>
            <pc:docMk/>
            <pc:sldMk cId="1350294185" sldId="280"/>
            <ac:spMk id="493" creationId="{EA891EEA-A667-4C60-8C4C-94870D4497F4}"/>
          </ac:spMkLst>
        </pc:spChg>
        <pc:spChg chg="mod">
          <ac:chgData name="#TAN YI JIE JOEL#" userId="fa998536-1e98-4016-98cb-2643a32dbc1c" providerId="ADAL" clId="{0A681423-535E-4592-9ABD-DC6D1AB4AE75}" dt="2021-11-09T06:38:42.206" v="12076"/>
          <ac:spMkLst>
            <pc:docMk/>
            <pc:sldMk cId="1350294185" sldId="280"/>
            <ac:spMk id="494" creationId="{957F8A81-C8D8-45A6-BA72-DFF702A280C7}"/>
          </ac:spMkLst>
        </pc:spChg>
        <pc:spChg chg="mod">
          <ac:chgData name="#TAN YI JIE JOEL#" userId="fa998536-1e98-4016-98cb-2643a32dbc1c" providerId="ADAL" clId="{0A681423-535E-4592-9ABD-DC6D1AB4AE75}" dt="2021-11-09T06:38:42.206" v="12076"/>
          <ac:spMkLst>
            <pc:docMk/>
            <pc:sldMk cId="1350294185" sldId="280"/>
            <ac:spMk id="495" creationId="{6CDD6640-7272-41F8-8212-3CD424F8F862}"/>
          </ac:spMkLst>
        </pc:spChg>
        <pc:spChg chg="mod">
          <ac:chgData name="#TAN YI JIE JOEL#" userId="fa998536-1e98-4016-98cb-2643a32dbc1c" providerId="ADAL" clId="{0A681423-535E-4592-9ABD-DC6D1AB4AE75}" dt="2021-11-09T06:38:42.206" v="12076"/>
          <ac:spMkLst>
            <pc:docMk/>
            <pc:sldMk cId="1350294185" sldId="280"/>
            <ac:spMk id="496" creationId="{79285F0A-5A6F-4F07-904E-E7A04729E70A}"/>
          </ac:spMkLst>
        </pc:spChg>
        <pc:spChg chg="mod">
          <ac:chgData name="#TAN YI JIE JOEL#" userId="fa998536-1e98-4016-98cb-2643a32dbc1c" providerId="ADAL" clId="{0A681423-535E-4592-9ABD-DC6D1AB4AE75}" dt="2021-11-09T06:38:42.206" v="12076"/>
          <ac:spMkLst>
            <pc:docMk/>
            <pc:sldMk cId="1350294185" sldId="280"/>
            <ac:spMk id="497" creationId="{4E644D1F-C489-445B-9548-EFAB4CADF42D}"/>
          </ac:spMkLst>
        </pc:spChg>
        <pc:spChg chg="mod">
          <ac:chgData name="#TAN YI JIE JOEL#" userId="fa998536-1e98-4016-98cb-2643a32dbc1c" providerId="ADAL" clId="{0A681423-535E-4592-9ABD-DC6D1AB4AE75}" dt="2021-11-09T06:38:42.206" v="12076"/>
          <ac:spMkLst>
            <pc:docMk/>
            <pc:sldMk cId="1350294185" sldId="280"/>
            <ac:spMk id="498" creationId="{A0ACA4BB-414E-461C-B9C6-A4DA49DDBBC2}"/>
          </ac:spMkLst>
        </pc:spChg>
        <pc:spChg chg="mod">
          <ac:chgData name="#TAN YI JIE JOEL#" userId="fa998536-1e98-4016-98cb-2643a32dbc1c" providerId="ADAL" clId="{0A681423-535E-4592-9ABD-DC6D1AB4AE75}" dt="2021-11-09T06:38:42.206" v="12076"/>
          <ac:spMkLst>
            <pc:docMk/>
            <pc:sldMk cId="1350294185" sldId="280"/>
            <ac:spMk id="499" creationId="{0CAC8332-8B4B-4775-9356-168851D10A77}"/>
          </ac:spMkLst>
        </pc:spChg>
        <pc:spChg chg="mod">
          <ac:chgData name="#TAN YI JIE JOEL#" userId="fa998536-1e98-4016-98cb-2643a32dbc1c" providerId="ADAL" clId="{0A681423-535E-4592-9ABD-DC6D1AB4AE75}" dt="2021-11-09T06:38:42.206" v="12076"/>
          <ac:spMkLst>
            <pc:docMk/>
            <pc:sldMk cId="1350294185" sldId="280"/>
            <ac:spMk id="500" creationId="{B4050EF4-80B9-499C-B885-732B8392EA24}"/>
          </ac:spMkLst>
        </pc:spChg>
        <pc:spChg chg="mod">
          <ac:chgData name="#TAN YI JIE JOEL#" userId="fa998536-1e98-4016-98cb-2643a32dbc1c" providerId="ADAL" clId="{0A681423-535E-4592-9ABD-DC6D1AB4AE75}" dt="2021-11-09T06:38:42.206" v="12076"/>
          <ac:spMkLst>
            <pc:docMk/>
            <pc:sldMk cId="1350294185" sldId="280"/>
            <ac:spMk id="501" creationId="{1A21DA56-3EDB-4B76-8EA2-514CF9157E62}"/>
          </ac:spMkLst>
        </pc:spChg>
        <pc:spChg chg="mod">
          <ac:chgData name="#TAN YI JIE JOEL#" userId="fa998536-1e98-4016-98cb-2643a32dbc1c" providerId="ADAL" clId="{0A681423-535E-4592-9ABD-DC6D1AB4AE75}" dt="2021-11-09T06:38:42.206" v="12076"/>
          <ac:spMkLst>
            <pc:docMk/>
            <pc:sldMk cId="1350294185" sldId="280"/>
            <ac:spMk id="502" creationId="{EB18AAD6-5B02-40AC-93A9-9100021C72BA}"/>
          </ac:spMkLst>
        </pc:spChg>
        <pc:spChg chg="mod">
          <ac:chgData name="#TAN YI JIE JOEL#" userId="fa998536-1e98-4016-98cb-2643a32dbc1c" providerId="ADAL" clId="{0A681423-535E-4592-9ABD-DC6D1AB4AE75}" dt="2021-11-09T06:38:42.206" v="12076"/>
          <ac:spMkLst>
            <pc:docMk/>
            <pc:sldMk cId="1350294185" sldId="280"/>
            <ac:spMk id="503" creationId="{A443A625-994C-4758-8806-582C6C3FE9DA}"/>
          </ac:spMkLst>
        </pc:spChg>
        <pc:spChg chg="mod">
          <ac:chgData name="#TAN YI JIE JOEL#" userId="fa998536-1e98-4016-98cb-2643a32dbc1c" providerId="ADAL" clId="{0A681423-535E-4592-9ABD-DC6D1AB4AE75}" dt="2021-11-09T06:38:42.206" v="12076"/>
          <ac:spMkLst>
            <pc:docMk/>
            <pc:sldMk cId="1350294185" sldId="280"/>
            <ac:spMk id="504" creationId="{6F272296-70E1-4A9D-8DEC-DD470F2F19C4}"/>
          </ac:spMkLst>
        </pc:spChg>
        <pc:spChg chg="mod">
          <ac:chgData name="#TAN YI JIE JOEL#" userId="fa998536-1e98-4016-98cb-2643a32dbc1c" providerId="ADAL" clId="{0A681423-535E-4592-9ABD-DC6D1AB4AE75}" dt="2021-11-09T06:38:42.206" v="12076"/>
          <ac:spMkLst>
            <pc:docMk/>
            <pc:sldMk cId="1350294185" sldId="280"/>
            <ac:spMk id="505" creationId="{0CF3AEA6-F99C-4F01-AD96-732CB0D1CB3C}"/>
          </ac:spMkLst>
        </pc:spChg>
        <pc:spChg chg="mod">
          <ac:chgData name="#TAN YI JIE JOEL#" userId="fa998536-1e98-4016-98cb-2643a32dbc1c" providerId="ADAL" clId="{0A681423-535E-4592-9ABD-DC6D1AB4AE75}" dt="2021-11-09T06:38:42.206" v="12076"/>
          <ac:spMkLst>
            <pc:docMk/>
            <pc:sldMk cId="1350294185" sldId="280"/>
            <ac:spMk id="506" creationId="{F3324537-360A-4530-A401-820FCA1CABE5}"/>
          </ac:spMkLst>
        </pc:spChg>
        <pc:spChg chg="mod">
          <ac:chgData name="#TAN YI JIE JOEL#" userId="fa998536-1e98-4016-98cb-2643a32dbc1c" providerId="ADAL" clId="{0A681423-535E-4592-9ABD-DC6D1AB4AE75}" dt="2021-11-09T06:38:42.206" v="12076"/>
          <ac:spMkLst>
            <pc:docMk/>
            <pc:sldMk cId="1350294185" sldId="280"/>
            <ac:spMk id="507" creationId="{BE74369E-67BC-4764-8B81-5768B11F5EE5}"/>
          </ac:spMkLst>
        </pc:spChg>
        <pc:spChg chg="mod">
          <ac:chgData name="#TAN YI JIE JOEL#" userId="fa998536-1e98-4016-98cb-2643a32dbc1c" providerId="ADAL" clId="{0A681423-535E-4592-9ABD-DC6D1AB4AE75}" dt="2021-11-09T06:38:42.206" v="12076"/>
          <ac:spMkLst>
            <pc:docMk/>
            <pc:sldMk cId="1350294185" sldId="280"/>
            <ac:spMk id="508" creationId="{4F60CB4C-BE64-449D-9E56-F1965D882801}"/>
          </ac:spMkLst>
        </pc:spChg>
        <pc:spChg chg="mod">
          <ac:chgData name="#TAN YI JIE JOEL#" userId="fa998536-1e98-4016-98cb-2643a32dbc1c" providerId="ADAL" clId="{0A681423-535E-4592-9ABD-DC6D1AB4AE75}" dt="2021-11-09T06:38:42.206" v="12076"/>
          <ac:spMkLst>
            <pc:docMk/>
            <pc:sldMk cId="1350294185" sldId="280"/>
            <ac:spMk id="509" creationId="{F5B1A3A8-101E-4CD1-820F-AEC346C8D946}"/>
          </ac:spMkLst>
        </pc:spChg>
        <pc:spChg chg="mod">
          <ac:chgData name="#TAN YI JIE JOEL#" userId="fa998536-1e98-4016-98cb-2643a32dbc1c" providerId="ADAL" clId="{0A681423-535E-4592-9ABD-DC6D1AB4AE75}" dt="2021-11-09T06:38:42.206" v="12076"/>
          <ac:spMkLst>
            <pc:docMk/>
            <pc:sldMk cId="1350294185" sldId="280"/>
            <ac:spMk id="510" creationId="{917092D0-714D-47E1-BD84-BA61617DFBAC}"/>
          </ac:spMkLst>
        </pc:spChg>
        <pc:spChg chg="mod">
          <ac:chgData name="#TAN YI JIE JOEL#" userId="fa998536-1e98-4016-98cb-2643a32dbc1c" providerId="ADAL" clId="{0A681423-535E-4592-9ABD-DC6D1AB4AE75}" dt="2021-11-09T06:38:42.206" v="12076"/>
          <ac:spMkLst>
            <pc:docMk/>
            <pc:sldMk cId="1350294185" sldId="280"/>
            <ac:spMk id="511" creationId="{25E3FEEF-CD3D-4F42-B2A2-5FEC8530C380}"/>
          </ac:spMkLst>
        </pc:spChg>
        <pc:spChg chg="mod">
          <ac:chgData name="#TAN YI JIE JOEL#" userId="fa998536-1e98-4016-98cb-2643a32dbc1c" providerId="ADAL" clId="{0A681423-535E-4592-9ABD-DC6D1AB4AE75}" dt="2021-11-09T06:38:42.206" v="12076"/>
          <ac:spMkLst>
            <pc:docMk/>
            <pc:sldMk cId="1350294185" sldId="280"/>
            <ac:spMk id="512" creationId="{DB0F2A0A-1AFE-4332-B0FB-4158717039CD}"/>
          </ac:spMkLst>
        </pc:spChg>
        <pc:spChg chg="mod">
          <ac:chgData name="#TAN YI JIE JOEL#" userId="fa998536-1e98-4016-98cb-2643a32dbc1c" providerId="ADAL" clId="{0A681423-535E-4592-9ABD-DC6D1AB4AE75}" dt="2021-11-09T06:38:42.206" v="12076"/>
          <ac:spMkLst>
            <pc:docMk/>
            <pc:sldMk cId="1350294185" sldId="280"/>
            <ac:spMk id="513" creationId="{C09A5071-2C0C-43EB-A96A-05AC408F1ED5}"/>
          </ac:spMkLst>
        </pc:spChg>
        <pc:spChg chg="mod">
          <ac:chgData name="#TAN YI JIE JOEL#" userId="fa998536-1e98-4016-98cb-2643a32dbc1c" providerId="ADAL" clId="{0A681423-535E-4592-9ABD-DC6D1AB4AE75}" dt="2021-11-09T06:38:42.206" v="12076"/>
          <ac:spMkLst>
            <pc:docMk/>
            <pc:sldMk cId="1350294185" sldId="280"/>
            <ac:spMk id="514" creationId="{2FB81D04-7BD6-431A-968F-36C7A63AEFF8}"/>
          </ac:spMkLst>
        </pc:spChg>
        <pc:spChg chg="mod">
          <ac:chgData name="#TAN YI JIE JOEL#" userId="fa998536-1e98-4016-98cb-2643a32dbc1c" providerId="ADAL" clId="{0A681423-535E-4592-9ABD-DC6D1AB4AE75}" dt="2021-11-09T06:38:42.206" v="12076"/>
          <ac:spMkLst>
            <pc:docMk/>
            <pc:sldMk cId="1350294185" sldId="280"/>
            <ac:spMk id="515" creationId="{ECC6D0F4-43A6-4B70-98E8-18C11A950F37}"/>
          </ac:spMkLst>
        </pc:spChg>
        <pc:spChg chg="mod">
          <ac:chgData name="#TAN YI JIE JOEL#" userId="fa998536-1e98-4016-98cb-2643a32dbc1c" providerId="ADAL" clId="{0A681423-535E-4592-9ABD-DC6D1AB4AE75}" dt="2021-11-09T06:38:42.206" v="12076"/>
          <ac:spMkLst>
            <pc:docMk/>
            <pc:sldMk cId="1350294185" sldId="280"/>
            <ac:spMk id="516" creationId="{965F65A2-A01F-44F8-883A-0C88790ABD38}"/>
          </ac:spMkLst>
        </pc:spChg>
        <pc:spChg chg="mod">
          <ac:chgData name="#TAN YI JIE JOEL#" userId="fa998536-1e98-4016-98cb-2643a32dbc1c" providerId="ADAL" clId="{0A681423-535E-4592-9ABD-DC6D1AB4AE75}" dt="2021-11-09T06:38:42.206" v="12076"/>
          <ac:spMkLst>
            <pc:docMk/>
            <pc:sldMk cId="1350294185" sldId="280"/>
            <ac:spMk id="517" creationId="{0E7CC9F3-AB36-45CE-B052-37655EADF517}"/>
          </ac:spMkLst>
        </pc:spChg>
        <pc:spChg chg="mod">
          <ac:chgData name="#TAN YI JIE JOEL#" userId="fa998536-1e98-4016-98cb-2643a32dbc1c" providerId="ADAL" clId="{0A681423-535E-4592-9ABD-DC6D1AB4AE75}" dt="2021-11-09T06:38:42.206" v="12076"/>
          <ac:spMkLst>
            <pc:docMk/>
            <pc:sldMk cId="1350294185" sldId="280"/>
            <ac:spMk id="518" creationId="{1616EC75-41F5-41AC-97B6-8AF58B086A53}"/>
          </ac:spMkLst>
        </pc:spChg>
        <pc:spChg chg="mod">
          <ac:chgData name="#TAN YI JIE JOEL#" userId="fa998536-1e98-4016-98cb-2643a32dbc1c" providerId="ADAL" clId="{0A681423-535E-4592-9ABD-DC6D1AB4AE75}" dt="2021-11-09T06:38:42.206" v="12076"/>
          <ac:spMkLst>
            <pc:docMk/>
            <pc:sldMk cId="1350294185" sldId="280"/>
            <ac:spMk id="519" creationId="{73532CC1-CFFD-402E-B143-58658B475D69}"/>
          </ac:spMkLst>
        </pc:spChg>
        <pc:spChg chg="mod">
          <ac:chgData name="#TAN YI JIE JOEL#" userId="fa998536-1e98-4016-98cb-2643a32dbc1c" providerId="ADAL" clId="{0A681423-535E-4592-9ABD-DC6D1AB4AE75}" dt="2021-11-09T06:38:42.206" v="12076"/>
          <ac:spMkLst>
            <pc:docMk/>
            <pc:sldMk cId="1350294185" sldId="280"/>
            <ac:spMk id="520" creationId="{4C0FE973-3D8B-43EE-9037-69B3A4D423EC}"/>
          </ac:spMkLst>
        </pc:spChg>
        <pc:spChg chg="mod">
          <ac:chgData name="#TAN YI JIE JOEL#" userId="fa998536-1e98-4016-98cb-2643a32dbc1c" providerId="ADAL" clId="{0A681423-535E-4592-9ABD-DC6D1AB4AE75}" dt="2021-11-09T06:38:42.206" v="12076"/>
          <ac:spMkLst>
            <pc:docMk/>
            <pc:sldMk cId="1350294185" sldId="280"/>
            <ac:spMk id="521" creationId="{6416C550-63DD-40CB-9E03-355FBE4806A8}"/>
          </ac:spMkLst>
        </pc:spChg>
        <pc:spChg chg="mod">
          <ac:chgData name="#TAN YI JIE JOEL#" userId="fa998536-1e98-4016-98cb-2643a32dbc1c" providerId="ADAL" clId="{0A681423-535E-4592-9ABD-DC6D1AB4AE75}" dt="2021-11-09T06:38:42.206" v="12076"/>
          <ac:spMkLst>
            <pc:docMk/>
            <pc:sldMk cId="1350294185" sldId="280"/>
            <ac:spMk id="522" creationId="{0678720D-64CA-49DD-9A4B-EF1DAEF59677}"/>
          </ac:spMkLst>
        </pc:spChg>
        <pc:spChg chg="mod">
          <ac:chgData name="#TAN YI JIE JOEL#" userId="fa998536-1e98-4016-98cb-2643a32dbc1c" providerId="ADAL" clId="{0A681423-535E-4592-9ABD-DC6D1AB4AE75}" dt="2021-11-09T06:38:42.206" v="12076"/>
          <ac:spMkLst>
            <pc:docMk/>
            <pc:sldMk cId="1350294185" sldId="280"/>
            <ac:spMk id="523" creationId="{BBB85556-5C6D-48FC-922B-793CD5880AEB}"/>
          </ac:spMkLst>
        </pc:spChg>
        <pc:spChg chg="mod">
          <ac:chgData name="#TAN YI JIE JOEL#" userId="fa998536-1e98-4016-98cb-2643a32dbc1c" providerId="ADAL" clId="{0A681423-535E-4592-9ABD-DC6D1AB4AE75}" dt="2021-11-09T06:38:42.206" v="12076"/>
          <ac:spMkLst>
            <pc:docMk/>
            <pc:sldMk cId="1350294185" sldId="280"/>
            <ac:spMk id="524" creationId="{C0B34563-B9DE-48C0-BBC6-88DD6DC93BA7}"/>
          </ac:spMkLst>
        </pc:spChg>
        <pc:spChg chg="mod">
          <ac:chgData name="#TAN YI JIE JOEL#" userId="fa998536-1e98-4016-98cb-2643a32dbc1c" providerId="ADAL" clId="{0A681423-535E-4592-9ABD-DC6D1AB4AE75}" dt="2021-11-09T06:38:42.206" v="12076"/>
          <ac:spMkLst>
            <pc:docMk/>
            <pc:sldMk cId="1350294185" sldId="280"/>
            <ac:spMk id="525" creationId="{B3FA64C5-2B0C-4B54-B047-7AFCD4C8036C}"/>
          </ac:spMkLst>
        </pc:spChg>
        <pc:spChg chg="mod">
          <ac:chgData name="#TAN YI JIE JOEL#" userId="fa998536-1e98-4016-98cb-2643a32dbc1c" providerId="ADAL" clId="{0A681423-535E-4592-9ABD-DC6D1AB4AE75}" dt="2021-11-09T06:38:42.206" v="12076"/>
          <ac:spMkLst>
            <pc:docMk/>
            <pc:sldMk cId="1350294185" sldId="280"/>
            <ac:spMk id="526" creationId="{5AA6352C-CD9F-4846-BDE1-B0BC9CEA0B60}"/>
          </ac:spMkLst>
        </pc:spChg>
        <pc:spChg chg="mod">
          <ac:chgData name="#TAN YI JIE JOEL#" userId="fa998536-1e98-4016-98cb-2643a32dbc1c" providerId="ADAL" clId="{0A681423-535E-4592-9ABD-DC6D1AB4AE75}" dt="2021-11-09T06:38:42.206" v="12076"/>
          <ac:spMkLst>
            <pc:docMk/>
            <pc:sldMk cId="1350294185" sldId="280"/>
            <ac:spMk id="527" creationId="{D43E6FE5-3E79-4FB8-8F33-C60E3F23E345}"/>
          </ac:spMkLst>
        </pc:spChg>
        <pc:spChg chg="mod">
          <ac:chgData name="#TAN YI JIE JOEL#" userId="fa998536-1e98-4016-98cb-2643a32dbc1c" providerId="ADAL" clId="{0A681423-535E-4592-9ABD-DC6D1AB4AE75}" dt="2021-11-09T06:38:42.206" v="12076"/>
          <ac:spMkLst>
            <pc:docMk/>
            <pc:sldMk cId="1350294185" sldId="280"/>
            <ac:spMk id="528" creationId="{77AA208E-CCAB-45BD-BF93-800324DE6252}"/>
          </ac:spMkLst>
        </pc:spChg>
        <pc:spChg chg="mod">
          <ac:chgData name="#TAN YI JIE JOEL#" userId="fa998536-1e98-4016-98cb-2643a32dbc1c" providerId="ADAL" clId="{0A681423-535E-4592-9ABD-DC6D1AB4AE75}" dt="2021-11-09T06:38:42.206" v="12076"/>
          <ac:spMkLst>
            <pc:docMk/>
            <pc:sldMk cId="1350294185" sldId="280"/>
            <ac:spMk id="529" creationId="{F70E2E71-0211-4689-B74F-95B6C4B195C8}"/>
          </ac:spMkLst>
        </pc:spChg>
        <pc:spChg chg="mod">
          <ac:chgData name="#TAN YI JIE JOEL#" userId="fa998536-1e98-4016-98cb-2643a32dbc1c" providerId="ADAL" clId="{0A681423-535E-4592-9ABD-DC6D1AB4AE75}" dt="2021-11-09T06:38:42.206" v="12076"/>
          <ac:spMkLst>
            <pc:docMk/>
            <pc:sldMk cId="1350294185" sldId="280"/>
            <ac:spMk id="530" creationId="{F571A0DA-112D-4E88-B615-14A4ED9EF9B4}"/>
          </ac:spMkLst>
        </pc:spChg>
        <pc:spChg chg="mod">
          <ac:chgData name="#TAN YI JIE JOEL#" userId="fa998536-1e98-4016-98cb-2643a32dbc1c" providerId="ADAL" clId="{0A681423-535E-4592-9ABD-DC6D1AB4AE75}" dt="2021-11-09T06:38:42.206" v="12076"/>
          <ac:spMkLst>
            <pc:docMk/>
            <pc:sldMk cId="1350294185" sldId="280"/>
            <ac:spMk id="531" creationId="{ABDEA31F-ACB4-4289-AFF1-FA4795870A36}"/>
          </ac:spMkLst>
        </pc:spChg>
        <pc:spChg chg="mod">
          <ac:chgData name="#TAN YI JIE JOEL#" userId="fa998536-1e98-4016-98cb-2643a32dbc1c" providerId="ADAL" clId="{0A681423-535E-4592-9ABD-DC6D1AB4AE75}" dt="2021-11-09T06:38:42.206" v="12076"/>
          <ac:spMkLst>
            <pc:docMk/>
            <pc:sldMk cId="1350294185" sldId="280"/>
            <ac:spMk id="532" creationId="{7B556A0E-AF13-445A-94C0-E9A0066339F6}"/>
          </ac:spMkLst>
        </pc:spChg>
        <pc:spChg chg="mod">
          <ac:chgData name="#TAN YI JIE JOEL#" userId="fa998536-1e98-4016-98cb-2643a32dbc1c" providerId="ADAL" clId="{0A681423-535E-4592-9ABD-DC6D1AB4AE75}" dt="2021-11-09T06:38:42.206" v="12076"/>
          <ac:spMkLst>
            <pc:docMk/>
            <pc:sldMk cId="1350294185" sldId="280"/>
            <ac:spMk id="533" creationId="{00B83B0E-005D-42AD-BACC-4F68933CD290}"/>
          </ac:spMkLst>
        </pc:spChg>
        <pc:spChg chg="mod">
          <ac:chgData name="#TAN YI JIE JOEL#" userId="fa998536-1e98-4016-98cb-2643a32dbc1c" providerId="ADAL" clId="{0A681423-535E-4592-9ABD-DC6D1AB4AE75}" dt="2021-11-09T06:38:42.206" v="12076"/>
          <ac:spMkLst>
            <pc:docMk/>
            <pc:sldMk cId="1350294185" sldId="280"/>
            <ac:spMk id="534" creationId="{EB1B5BDF-A50F-4194-BAC7-E314A6D9B151}"/>
          </ac:spMkLst>
        </pc:spChg>
        <pc:spChg chg="mod">
          <ac:chgData name="#TAN YI JIE JOEL#" userId="fa998536-1e98-4016-98cb-2643a32dbc1c" providerId="ADAL" clId="{0A681423-535E-4592-9ABD-DC6D1AB4AE75}" dt="2021-11-09T06:38:42.206" v="12076"/>
          <ac:spMkLst>
            <pc:docMk/>
            <pc:sldMk cId="1350294185" sldId="280"/>
            <ac:spMk id="535" creationId="{5EA8032D-6BBC-4A6F-ABCD-048FA4B73F84}"/>
          </ac:spMkLst>
        </pc:spChg>
        <pc:spChg chg="mod">
          <ac:chgData name="#TAN YI JIE JOEL#" userId="fa998536-1e98-4016-98cb-2643a32dbc1c" providerId="ADAL" clId="{0A681423-535E-4592-9ABD-DC6D1AB4AE75}" dt="2021-11-09T06:38:42.206" v="12076"/>
          <ac:spMkLst>
            <pc:docMk/>
            <pc:sldMk cId="1350294185" sldId="280"/>
            <ac:spMk id="536" creationId="{592BE21F-27D0-43E8-B88B-729B68D4B08A}"/>
          </ac:spMkLst>
        </pc:spChg>
        <pc:spChg chg="mod">
          <ac:chgData name="#TAN YI JIE JOEL#" userId="fa998536-1e98-4016-98cb-2643a32dbc1c" providerId="ADAL" clId="{0A681423-535E-4592-9ABD-DC6D1AB4AE75}" dt="2021-11-09T06:38:42.206" v="12076"/>
          <ac:spMkLst>
            <pc:docMk/>
            <pc:sldMk cId="1350294185" sldId="280"/>
            <ac:spMk id="537" creationId="{693426F4-81BD-4C9A-BE41-DD045A144CF6}"/>
          </ac:spMkLst>
        </pc:spChg>
        <pc:spChg chg="mod">
          <ac:chgData name="#TAN YI JIE JOEL#" userId="fa998536-1e98-4016-98cb-2643a32dbc1c" providerId="ADAL" clId="{0A681423-535E-4592-9ABD-DC6D1AB4AE75}" dt="2021-11-09T06:38:42.206" v="12076"/>
          <ac:spMkLst>
            <pc:docMk/>
            <pc:sldMk cId="1350294185" sldId="280"/>
            <ac:spMk id="538" creationId="{52DF1A1C-B31C-4018-880E-EDFC978B41E4}"/>
          </ac:spMkLst>
        </pc:spChg>
        <pc:spChg chg="mod">
          <ac:chgData name="#TAN YI JIE JOEL#" userId="fa998536-1e98-4016-98cb-2643a32dbc1c" providerId="ADAL" clId="{0A681423-535E-4592-9ABD-DC6D1AB4AE75}" dt="2021-11-09T06:38:42.206" v="12076"/>
          <ac:spMkLst>
            <pc:docMk/>
            <pc:sldMk cId="1350294185" sldId="280"/>
            <ac:spMk id="539" creationId="{016C6887-44E9-4FF9-BA01-F23DE9367F65}"/>
          </ac:spMkLst>
        </pc:spChg>
        <pc:spChg chg="mod">
          <ac:chgData name="#TAN YI JIE JOEL#" userId="fa998536-1e98-4016-98cb-2643a32dbc1c" providerId="ADAL" clId="{0A681423-535E-4592-9ABD-DC6D1AB4AE75}" dt="2021-11-09T06:38:42.206" v="12076"/>
          <ac:spMkLst>
            <pc:docMk/>
            <pc:sldMk cId="1350294185" sldId="280"/>
            <ac:spMk id="540" creationId="{BCF920F8-CC45-4EA3-9A2F-1CB8B09CBC30}"/>
          </ac:spMkLst>
        </pc:spChg>
        <pc:spChg chg="mod">
          <ac:chgData name="#TAN YI JIE JOEL#" userId="fa998536-1e98-4016-98cb-2643a32dbc1c" providerId="ADAL" clId="{0A681423-535E-4592-9ABD-DC6D1AB4AE75}" dt="2021-11-09T06:38:42.206" v="12076"/>
          <ac:spMkLst>
            <pc:docMk/>
            <pc:sldMk cId="1350294185" sldId="280"/>
            <ac:spMk id="541" creationId="{E8F3E296-F69D-43A9-8FA6-68D076B6082C}"/>
          </ac:spMkLst>
        </pc:spChg>
        <pc:spChg chg="mod">
          <ac:chgData name="#TAN YI JIE JOEL#" userId="fa998536-1e98-4016-98cb-2643a32dbc1c" providerId="ADAL" clId="{0A681423-535E-4592-9ABD-DC6D1AB4AE75}" dt="2021-11-09T06:38:42.206" v="12076"/>
          <ac:spMkLst>
            <pc:docMk/>
            <pc:sldMk cId="1350294185" sldId="280"/>
            <ac:spMk id="542" creationId="{68FAB7CF-6770-4716-B2D7-E72284C8DD3C}"/>
          </ac:spMkLst>
        </pc:spChg>
        <pc:spChg chg="mod">
          <ac:chgData name="#TAN YI JIE JOEL#" userId="fa998536-1e98-4016-98cb-2643a32dbc1c" providerId="ADAL" clId="{0A681423-535E-4592-9ABD-DC6D1AB4AE75}" dt="2021-11-09T06:38:42.206" v="12076"/>
          <ac:spMkLst>
            <pc:docMk/>
            <pc:sldMk cId="1350294185" sldId="280"/>
            <ac:spMk id="543" creationId="{20CAFBE5-839B-4769-9B20-DB201D1AA448}"/>
          </ac:spMkLst>
        </pc:spChg>
        <pc:spChg chg="mod">
          <ac:chgData name="#TAN YI JIE JOEL#" userId="fa998536-1e98-4016-98cb-2643a32dbc1c" providerId="ADAL" clId="{0A681423-535E-4592-9ABD-DC6D1AB4AE75}" dt="2021-11-09T06:38:42.206" v="12076"/>
          <ac:spMkLst>
            <pc:docMk/>
            <pc:sldMk cId="1350294185" sldId="280"/>
            <ac:spMk id="544" creationId="{9B273647-6480-4CEA-A34D-CD30BFEFA5D1}"/>
          </ac:spMkLst>
        </pc:spChg>
        <pc:spChg chg="mod">
          <ac:chgData name="#TAN YI JIE JOEL#" userId="fa998536-1e98-4016-98cb-2643a32dbc1c" providerId="ADAL" clId="{0A681423-535E-4592-9ABD-DC6D1AB4AE75}" dt="2021-11-09T06:38:42.206" v="12076"/>
          <ac:spMkLst>
            <pc:docMk/>
            <pc:sldMk cId="1350294185" sldId="280"/>
            <ac:spMk id="545" creationId="{9E4232BB-AE1A-4FCC-9443-67A166C11E1E}"/>
          </ac:spMkLst>
        </pc:spChg>
        <pc:spChg chg="mod">
          <ac:chgData name="#TAN YI JIE JOEL#" userId="fa998536-1e98-4016-98cb-2643a32dbc1c" providerId="ADAL" clId="{0A681423-535E-4592-9ABD-DC6D1AB4AE75}" dt="2021-11-09T06:38:42.206" v="12076"/>
          <ac:spMkLst>
            <pc:docMk/>
            <pc:sldMk cId="1350294185" sldId="280"/>
            <ac:spMk id="546" creationId="{46D784DD-54D5-4742-B2B7-2F5CF241A4BD}"/>
          </ac:spMkLst>
        </pc:spChg>
        <pc:spChg chg="mod">
          <ac:chgData name="#TAN YI JIE JOEL#" userId="fa998536-1e98-4016-98cb-2643a32dbc1c" providerId="ADAL" clId="{0A681423-535E-4592-9ABD-DC6D1AB4AE75}" dt="2021-11-09T06:38:42.206" v="12076"/>
          <ac:spMkLst>
            <pc:docMk/>
            <pc:sldMk cId="1350294185" sldId="280"/>
            <ac:spMk id="547" creationId="{6945A4FF-CD03-47DD-868F-79120E5032FD}"/>
          </ac:spMkLst>
        </pc:spChg>
        <pc:spChg chg="mod">
          <ac:chgData name="#TAN YI JIE JOEL#" userId="fa998536-1e98-4016-98cb-2643a32dbc1c" providerId="ADAL" clId="{0A681423-535E-4592-9ABD-DC6D1AB4AE75}" dt="2021-11-09T06:38:42.206" v="12076"/>
          <ac:spMkLst>
            <pc:docMk/>
            <pc:sldMk cId="1350294185" sldId="280"/>
            <ac:spMk id="548" creationId="{8DA6DE5F-1C4B-4A0A-A078-785DEE7ED3EB}"/>
          </ac:spMkLst>
        </pc:spChg>
        <pc:spChg chg="mod">
          <ac:chgData name="#TAN YI JIE JOEL#" userId="fa998536-1e98-4016-98cb-2643a32dbc1c" providerId="ADAL" clId="{0A681423-535E-4592-9ABD-DC6D1AB4AE75}" dt="2021-11-09T06:38:42.206" v="12076"/>
          <ac:spMkLst>
            <pc:docMk/>
            <pc:sldMk cId="1350294185" sldId="280"/>
            <ac:spMk id="549" creationId="{7B6131FA-45B9-4AD5-B27B-15F7443AEA19}"/>
          </ac:spMkLst>
        </pc:spChg>
        <pc:spChg chg="mod">
          <ac:chgData name="#TAN YI JIE JOEL#" userId="fa998536-1e98-4016-98cb-2643a32dbc1c" providerId="ADAL" clId="{0A681423-535E-4592-9ABD-DC6D1AB4AE75}" dt="2021-11-09T06:38:42.206" v="12076"/>
          <ac:spMkLst>
            <pc:docMk/>
            <pc:sldMk cId="1350294185" sldId="280"/>
            <ac:spMk id="550" creationId="{0736B091-C485-4C09-9CCB-AEE23CD41DA6}"/>
          </ac:spMkLst>
        </pc:spChg>
        <pc:spChg chg="mod">
          <ac:chgData name="#TAN YI JIE JOEL#" userId="fa998536-1e98-4016-98cb-2643a32dbc1c" providerId="ADAL" clId="{0A681423-535E-4592-9ABD-DC6D1AB4AE75}" dt="2021-11-09T06:38:42.206" v="12076"/>
          <ac:spMkLst>
            <pc:docMk/>
            <pc:sldMk cId="1350294185" sldId="280"/>
            <ac:spMk id="551" creationId="{AC78583E-D825-458E-AAE8-D6B54E859FB9}"/>
          </ac:spMkLst>
        </pc:spChg>
        <pc:spChg chg="mod">
          <ac:chgData name="#TAN YI JIE JOEL#" userId="fa998536-1e98-4016-98cb-2643a32dbc1c" providerId="ADAL" clId="{0A681423-535E-4592-9ABD-DC6D1AB4AE75}" dt="2021-11-09T06:38:42.206" v="12076"/>
          <ac:spMkLst>
            <pc:docMk/>
            <pc:sldMk cId="1350294185" sldId="280"/>
            <ac:spMk id="552" creationId="{4E733226-859E-4D6D-A483-95173EC153D6}"/>
          </ac:spMkLst>
        </pc:spChg>
        <pc:spChg chg="mod">
          <ac:chgData name="#TAN YI JIE JOEL#" userId="fa998536-1e98-4016-98cb-2643a32dbc1c" providerId="ADAL" clId="{0A681423-535E-4592-9ABD-DC6D1AB4AE75}" dt="2021-11-09T06:38:42.206" v="12076"/>
          <ac:spMkLst>
            <pc:docMk/>
            <pc:sldMk cId="1350294185" sldId="280"/>
            <ac:spMk id="553" creationId="{BE31566D-386C-4C95-9DB0-91AD51E1032A}"/>
          </ac:spMkLst>
        </pc:spChg>
        <pc:spChg chg="mod">
          <ac:chgData name="#TAN YI JIE JOEL#" userId="fa998536-1e98-4016-98cb-2643a32dbc1c" providerId="ADAL" clId="{0A681423-535E-4592-9ABD-DC6D1AB4AE75}" dt="2021-11-09T06:38:42.206" v="12076"/>
          <ac:spMkLst>
            <pc:docMk/>
            <pc:sldMk cId="1350294185" sldId="280"/>
            <ac:spMk id="554" creationId="{7715E644-C6CD-4106-B0B3-2EA19F46CBA8}"/>
          </ac:spMkLst>
        </pc:spChg>
        <pc:spChg chg="mod">
          <ac:chgData name="#TAN YI JIE JOEL#" userId="fa998536-1e98-4016-98cb-2643a32dbc1c" providerId="ADAL" clId="{0A681423-535E-4592-9ABD-DC6D1AB4AE75}" dt="2021-11-09T06:38:42.206" v="12076"/>
          <ac:spMkLst>
            <pc:docMk/>
            <pc:sldMk cId="1350294185" sldId="280"/>
            <ac:spMk id="555" creationId="{4DE75685-D16E-4F90-B479-2D298B3D48C9}"/>
          </ac:spMkLst>
        </pc:spChg>
        <pc:spChg chg="mod">
          <ac:chgData name="#TAN YI JIE JOEL#" userId="fa998536-1e98-4016-98cb-2643a32dbc1c" providerId="ADAL" clId="{0A681423-535E-4592-9ABD-DC6D1AB4AE75}" dt="2021-11-09T06:38:42.206" v="12076"/>
          <ac:spMkLst>
            <pc:docMk/>
            <pc:sldMk cId="1350294185" sldId="280"/>
            <ac:spMk id="556" creationId="{5BC52695-E000-4F76-AD30-DE38FF241CF6}"/>
          </ac:spMkLst>
        </pc:spChg>
        <pc:spChg chg="mod">
          <ac:chgData name="#TAN YI JIE JOEL#" userId="fa998536-1e98-4016-98cb-2643a32dbc1c" providerId="ADAL" clId="{0A681423-535E-4592-9ABD-DC6D1AB4AE75}" dt="2021-11-09T06:38:42.206" v="12076"/>
          <ac:spMkLst>
            <pc:docMk/>
            <pc:sldMk cId="1350294185" sldId="280"/>
            <ac:spMk id="557" creationId="{538816DA-63DE-473D-918B-58E73FE009BB}"/>
          </ac:spMkLst>
        </pc:spChg>
        <pc:spChg chg="mod">
          <ac:chgData name="#TAN YI JIE JOEL#" userId="fa998536-1e98-4016-98cb-2643a32dbc1c" providerId="ADAL" clId="{0A681423-535E-4592-9ABD-DC6D1AB4AE75}" dt="2021-11-09T06:38:42.206" v="12076"/>
          <ac:spMkLst>
            <pc:docMk/>
            <pc:sldMk cId="1350294185" sldId="280"/>
            <ac:spMk id="558" creationId="{D7CB5065-F2B2-43BA-B8EF-449B844A1176}"/>
          </ac:spMkLst>
        </pc:spChg>
        <pc:spChg chg="mod">
          <ac:chgData name="#TAN YI JIE JOEL#" userId="fa998536-1e98-4016-98cb-2643a32dbc1c" providerId="ADAL" clId="{0A681423-535E-4592-9ABD-DC6D1AB4AE75}" dt="2021-11-09T06:38:42.206" v="12076"/>
          <ac:spMkLst>
            <pc:docMk/>
            <pc:sldMk cId="1350294185" sldId="280"/>
            <ac:spMk id="559" creationId="{F2D132BF-B58A-4F94-9CD3-92D8425B4A3B}"/>
          </ac:spMkLst>
        </pc:spChg>
        <pc:spChg chg="mod">
          <ac:chgData name="#TAN YI JIE JOEL#" userId="fa998536-1e98-4016-98cb-2643a32dbc1c" providerId="ADAL" clId="{0A681423-535E-4592-9ABD-DC6D1AB4AE75}" dt="2021-11-09T06:38:42.206" v="12076"/>
          <ac:spMkLst>
            <pc:docMk/>
            <pc:sldMk cId="1350294185" sldId="280"/>
            <ac:spMk id="560" creationId="{B876BE87-9755-4E2D-9B83-E7CE383BC5E9}"/>
          </ac:spMkLst>
        </pc:spChg>
        <pc:spChg chg="mod">
          <ac:chgData name="#TAN YI JIE JOEL#" userId="fa998536-1e98-4016-98cb-2643a32dbc1c" providerId="ADAL" clId="{0A681423-535E-4592-9ABD-DC6D1AB4AE75}" dt="2021-11-09T06:38:42.206" v="12076"/>
          <ac:spMkLst>
            <pc:docMk/>
            <pc:sldMk cId="1350294185" sldId="280"/>
            <ac:spMk id="561" creationId="{AA3E5828-3B91-4BAE-A0AC-03631F5EF8CF}"/>
          </ac:spMkLst>
        </pc:spChg>
        <pc:spChg chg="mod">
          <ac:chgData name="#TAN YI JIE JOEL#" userId="fa998536-1e98-4016-98cb-2643a32dbc1c" providerId="ADAL" clId="{0A681423-535E-4592-9ABD-DC6D1AB4AE75}" dt="2021-11-09T06:38:42.206" v="12076"/>
          <ac:spMkLst>
            <pc:docMk/>
            <pc:sldMk cId="1350294185" sldId="280"/>
            <ac:spMk id="562" creationId="{8CF93CA7-E0E8-4B22-B643-E0C62D90A151}"/>
          </ac:spMkLst>
        </pc:spChg>
        <pc:spChg chg="mod">
          <ac:chgData name="#TAN YI JIE JOEL#" userId="fa998536-1e98-4016-98cb-2643a32dbc1c" providerId="ADAL" clId="{0A681423-535E-4592-9ABD-DC6D1AB4AE75}" dt="2021-11-09T06:38:42.206" v="12076"/>
          <ac:spMkLst>
            <pc:docMk/>
            <pc:sldMk cId="1350294185" sldId="280"/>
            <ac:spMk id="563" creationId="{5584BA67-9D4D-4314-BD80-4568AB2A39A5}"/>
          </ac:spMkLst>
        </pc:spChg>
        <pc:spChg chg="mod">
          <ac:chgData name="#TAN YI JIE JOEL#" userId="fa998536-1e98-4016-98cb-2643a32dbc1c" providerId="ADAL" clId="{0A681423-535E-4592-9ABD-DC6D1AB4AE75}" dt="2021-11-09T06:38:42.206" v="12076"/>
          <ac:spMkLst>
            <pc:docMk/>
            <pc:sldMk cId="1350294185" sldId="280"/>
            <ac:spMk id="564" creationId="{4C05C566-51A1-4244-AC43-47A54DBB416F}"/>
          </ac:spMkLst>
        </pc:spChg>
        <pc:spChg chg="mod">
          <ac:chgData name="#TAN YI JIE JOEL#" userId="fa998536-1e98-4016-98cb-2643a32dbc1c" providerId="ADAL" clId="{0A681423-535E-4592-9ABD-DC6D1AB4AE75}" dt="2021-11-09T06:38:42.206" v="12076"/>
          <ac:spMkLst>
            <pc:docMk/>
            <pc:sldMk cId="1350294185" sldId="280"/>
            <ac:spMk id="565" creationId="{9BDD4316-41B1-4AE1-8E17-7FD8596DA0D5}"/>
          </ac:spMkLst>
        </pc:spChg>
        <pc:spChg chg="mod">
          <ac:chgData name="#TAN YI JIE JOEL#" userId="fa998536-1e98-4016-98cb-2643a32dbc1c" providerId="ADAL" clId="{0A681423-535E-4592-9ABD-DC6D1AB4AE75}" dt="2021-11-09T06:38:42.206" v="12076"/>
          <ac:spMkLst>
            <pc:docMk/>
            <pc:sldMk cId="1350294185" sldId="280"/>
            <ac:spMk id="566" creationId="{5AFB04B8-C94E-493F-86F7-300CF016F015}"/>
          </ac:spMkLst>
        </pc:spChg>
        <pc:spChg chg="mod">
          <ac:chgData name="#TAN YI JIE JOEL#" userId="fa998536-1e98-4016-98cb-2643a32dbc1c" providerId="ADAL" clId="{0A681423-535E-4592-9ABD-DC6D1AB4AE75}" dt="2021-11-09T06:38:42.206" v="12076"/>
          <ac:spMkLst>
            <pc:docMk/>
            <pc:sldMk cId="1350294185" sldId="280"/>
            <ac:spMk id="567" creationId="{45FEB8AC-0FD6-4D62-B851-91DDE3046998}"/>
          </ac:spMkLst>
        </pc:spChg>
        <pc:spChg chg="mod">
          <ac:chgData name="#TAN YI JIE JOEL#" userId="fa998536-1e98-4016-98cb-2643a32dbc1c" providerId="ADAL" clId="{0A681423-535E-4592-9ABD-DC6D1AB4AE75}" dt="2021-11-09T06:38:42.206" v="12076"/>
          <ac:spMkLst>
            <pc:docMk/>
            <pc:sldMk cId="1350294185" sldId="280"/>
            <ac:spMk id="568" creationId="{D0C01173-32A2-44A1-BB93-7F767BED8122}"/>
          </ac:spMkLst>
        </pc:spChg>
        <pc:spChg chg="mod">
          <ac:chgData name="#TAN YI JIE JOEL#" userId="fa998536-1e98-4016-98cb-2643a32dbc1c" providerId="ADAL" clId="{0A681423-535E-4592-9ABD-DC6D1AB4AE75}" dt="2021-11-09T06:38:42.206" v="12076"/>
          <ac:spMkLst>
            <pc:docMk/>
            <pc:sldMk cId="1350294185" sldId="280"/>
            <ac:spMk id="569" creationId="{C949B779-3885-4C4A-ACB1-248B09E15D83}"/>
          </ac:spMkLst>
        </pc:spChg>
        <pc:spChg chg="mod">
          <ac:chgData name="#TAN YI JIE JOEL#" userId="fa998536-1e98-4016-98cb-2643a32dbc1c" providerId="ADAL" clId="{0A681423-535E-4592-9ABD-DC6D1AB4AE75}" dt="2021-11-09T06:38:42.206" v="12076"/>
          <ac:spMkLst>
            <pc:docMk/>
            <pc:sldMk cId="1350294185" sldId="280"/>
            <ac:spMk id="570" creationId="{62FE2E9C-3999-41A2-BA3B-B60742C7CD2B}"/>
          </ac:spMkLst>
        </pc:spChg>
        <pc:spChg chg="mod">
          <ac:chgData name="#TAN YI JIE JOEL#" userId="fa998536-1e98-4016-98cb-2643a32dbc1c" providerId="ADAL" clId="{0A681423-535E-4592-9ABD-DC6D1AB4AE75}" dt="2021-11-09T06:38:42.206" v="12076"/>
          <ac:spMkLst>
            <pc:docMk/>
            <pc:sldMk cId="1350294185" sldId="280"/>
            <ac:spMk id="571" creationId="{5BF2DE20-3DE5-4A08-84D1-246F9438C51E}"/>
          </ac:spMkLst>
        </pc:spChg>
        <pc:spChg chg="mod">
          <ac:chgData name="#TAN YI JIE JOEL#" userId="fa998536-1e98-4016-98cb-2643a32dbc1c" providerId="ADAL" clId="{0A681423-535E-4592-9ABD-DC6D1AB4AE75}" dt="2021-11-09T06:38:42.206" v="12076"/>
          <ac:spMkLst>
            <pc:docMk/>
            <pc:sldMk cId="1350294185" sldId="280"/>
            <ac:spMk id="572" creationId="{00CDE9BD-712A-485D-A5F6-3519B847D3DC}"/>
          </ac:spMkLst>
        </pc:spChg>
        <pc:spChg chg="mod">
          <ac:chgData name="#TAN YI JIE JOEL#" userId="fa998536-1e98-4016-98cb-2643a32dbc1c" providerId="ADAL" clId="{0A681423-535E-4592-9ABD-DC6D1AB4AE75}" dt="2021-11-09T06:38:42.206" v="12076"/>
          <ac:spMkLst>
            <pc:docMk/>
            <pc:sldMk cId="1350294185" sldId="280"/>
            <ac:spMk id="573" creationId="{DF2FA57B-BCB8-4F3E-9785-380C05403A65}"/>
          </ac:spMkLst>
        </pc:spChg>
        <pc:spChg chg="mod">
          <ac:chgData name="#TAN YI JIE JOEL#" userId="fa998536-1e98-4016-98cb-2643a32dbc1c" providerId="ADAL" clId="{0A681423-535E-4592-9ABD-DC6D1AB4AE75}" dt="2021-11-09T06:38:42.206" v="12076"/>
          <ac:spMkLst>
            <pc:docMk/>
            <pc:sldMk cId="1350294185" sldId="280"/>
            <ac:spMk id="574" creationId="{31AACAD5-2DFC-46FE-AA03-24272B3EE53F}"/>
          </ac:spMkLst>
        </pc:spChg>
        <pc:spChg chg="mod">
          <ac:chgData name="#TAN YI JIE JOEL#" userId="fa998536-1e98-4016-98cb-2643a32dbc1c" providerId="ADAL" clId="{0A681423-535E-4592-9ABD-DC6D1AB4AE75}" dt="2021-11-09T06:38:42.206" v="12076"/>
          <ac:spMkLst>
            <pc:docMk/>
            <pc:sldMk cId="1350294185" sldId="280"/>
            <ac:spMk id="575" creationId="{11F92EAC-4F75-44ED-B1BF-BE067A8E477C}"/>
          </ac:spMkLst>
        </pc:spChg>
        <pc:spChg chg="mod">
          <ac:chgData name="#TAN YI JIE JOEL#" userId="fa998536-1e98-4016-98cb-2643a32dbc1c" providerId="ADAL" clId="{0A681423-535E-4592-9ABD-DC6D1AB4AE75}" dt="2021-11-09T06:38:42.206" v="12076"/>
          <ac:spMkLst>
            <pc:docMk/>
            <pc:sldMk cId="1350294185" sldId="280"/>
            <ac:spMk id="576" creationId="{9457950A-0BA3-43D8-9DE6-13B65875C995}"/>
          </ac:spMkLst>
        </pc:spChg>
        <pc:spChg chg="mod">
          <ac:chgData name="#TAN YI JIE JOEL#" userId="fa998536-1e98-4016-98cb-2643a32dbc1c" providerId="ADAL" clId="{0A681423-535E-4592-9ABD-DC6D1AB4AE75}" dt="2021-11-09T06:38:42.206" v="12076"/>
          <ac:spMkLst>
            <pc:docMk/>
            <pc:sldMk cId="1350294185" sldId="280"/>
            <ac:spMk id="577" creationId="{B4463DB1-CF09-43A2-AD87-C1B758DEB5B4}"/>
          </ac:spMkLst>
        </pc:spChg>
        <pc:spChg chg="mod">
          <ac:chgData name="#TAN YI JIE JOEL#" userId="fa998536-1e98-4016-98cb-2643a32dbc1c" providerId="ADAL" clId="{0A681423-535E-4592-9ABD-DC6D1AB4AE75}" dt="2021-11-09T06:38:42.206" v="12076"/>
          <ac:spMkLst>
            <pc:docMk/>
            <pc:sldMk cId="1350294185" sldId="280"/>
            <ac:spMk id="581" creationId="{CAD109ED-B599-4891-A817-96BC084D5A4B}"/>
          </ac:spMkLst>
        </pc:spChg>
        <pc:spChg chg="mod">
          <ac:chgData name="#TAN YI JIE JOEL#" userId="fa998536-1e98-4016-98cb-2643a32dbc1c" providerId="ADAL" clId="{0A681423-535E-4592-9ABD-DC6D1AB4AE75}" dt="2021-11-09T06:38:42.206" v="12076"/>
          <ac:spMkLst>
            <pc:docMk/>
            <pc:sldMk cId="1350294185" sldId="280"/>
            <ac:spMk id="592" creationId="{62391764-1C74-4A72-8543-7EF4FEB72933}"/>
          </ac:spMkLst>
        </pc:spChg>
        <pc:spChg chg="mod">
          <ac:chgData name="#TAN YI JIE JOEL#" userId="fa998536-1e98-4016-98cb-2643a32dbc1c" providerId="ADAL" clId="{0A681423-535E-4592-9ABD-DC6D1AB4AE75}" dt="2021-11-09T06:38:42.206" v="12076"/>
          <ac:spMkLst>
            <pc:docMk/>
            <pc:sldMk cId="1350294185" sldId="280"/>
            <ac:spMk id="593" creationId="{2D181500-81F3-45E0-AF8A-BA1C6FE23C66}"/>
          </ac:spMkLst>
        </pc:spChg>
        <pc:spChg chg="mod">
          <ac:chgData name="#TAN YI JIE JOEL#" userId="fa998536-1e98-4016-98cb-2643a32dbc1c" providerId="ADAL" clId="{0A681423-535E-4592-9ABD-DC6D1AB4AE75}" dt="2021-11-09T06:38:42.206" v="12076"/>
          <ac:spMkLst>
            <pc:docMk/>
            <pc:sldMk cId="1350294185" sldId="280"/>
            <ac:spMk id="594" creationId="{9D3E269D-0C22-499E-A5C6-39A985C28851}"/>
          </ac:spMkLst>
        </pc:spChg>
        <pc:spChg chg="mod">
          <ac:chgData name="#TAN YI JIE JOEL#" userId="fa998536-1e98-4016-98cb-2643a32dbc1c" providerId="ADAL" clId="{0A681423-535E-4592-9ABD-DC6D1AB4AE75}" dt="2021-11-09T06:38:42.206" v="12076"/>
          <ac:spMkLst>
            <pc:docMk/>
            <pc:sldMk cId="1350294185" sldId="280"/>
            <ac:spMk id="595" creationId="{C5CE508A-0F11-41A6-9932-32DC31B2C903}"/>
          </ac:spMkLst>
        </pc:spChg>
        <pc:spChg chg="mod">
          <ac:chgData name="#TAN YI JIE JOEL#" userId="fa998536-1e98-4016-98cb-2643a32dbc1c" providerId="ADAL" clId="{0A681423-535E-4592-9ABD-DC6D1AB4AE75}" dt="2021-11-09T06:38:42.206" v="12076"/>
          <ac:spMkLst>
            <pc:docMk/>
            <pc:sldMk cId="1350294185" sldId="280"/>
            <ac:spMk id="596" creationId="{95F069C6-289F-4FFB-BF01-4FA196C89846}"/>
          </ac:spMkLst>
        </pc:spChg>
        <pc:spChg chg="mod">
          <ac:chgData name="#TAN YI JIE JOEL#" userId="fa998536-1e98-4016-98cb-2643a32dbc1c" providerId="ADAL" clId="{0A681423-535E-4592-9ABD-DC6D1AB4AE75}" dt="2021-11-09T06:38:42.206" v="12076"/>
          <ac:spMkLst>
            <pc:docMk/>
            <pc:sldMk cId="1350294185" sldId="280"/>
            <ac:spMk id="597" creationId="{245AD3F1-BEE8-4784-BFAE-9043EFE319C5}"/>
          </ac:spMkLst>
        </pc:spChg>
        <pc:spChg chg="mod">
          <ac:chgData name="#TAN YI JIE JOEL#" userId="fa998536-1e98-4016-98cb-2643a32dbc1c" providerId="ADAL" clId="{0A681423-535E-4592-9ABD-DC6D1AB4AE75}" dt="2021-11-09T06:38:42.206" v="12076"/>
          <ac:spMkLst>
            <pc:docMk/>
            <pc:sldMk cId="1350294185" sldId="280"/>
            <ac:spMk id="598" creationId="{F53BA71A-83C7-4A38-B01E-CE8D531C0787}"/>
          </ac:spMkLst>
        </pc:spChg>
        <pc:spChg chg="mod">
          <ac:chgData name="#TAN YI JIE JOEL#" userId="fa998536-1e98-4016-98cb-2643a32dbc1c" providerId="ADAL" clId="{0A681423-535E-4592-9ABD-DC6D1AB4AE75}" dt="2021-11-09T06:38:42.206" v="12076"/>
          <ac:spMkLst>
            <pc:docMk/>
            <pc:sldMk cId="1350294185" sldId="280"/>
            <ac:spMk id="599" creationId="{03DBD4FC-2938-4313-A7D7-C2D1791D81B2}"/>
          </ac:spMkLst>
        </pc:spChg>
        <pc:spChg chg="mod">
          <ac:chgData name="#TAN YI JIE JOEL#" userId="fa998536-1e98-4016-98cb-2643a32dbc1c" providerId="ADAL" clId="{0A681423-535E-4592-9ABD-DC6D1AB4AE75}" dt="2021-11-09T06:38:42.206" v="12076"/>
          <ac:spMkLst>
            <pc:docMk/>
            <pc:sldMk cId="1350294185" sldId="280"/>
            <ac:spMk id="600" creationId="{E2C8099E-3081-41FB-AC0E-2661F9B5A3E6}"/>
          </ac:spMkLst>
        </pc:spChg>
        <pc:spChg chg="mod">
          <ac:chgData name="#TAN YI JIE JOEL#" userId="fa998536-1e98-4016-98cb-2643a32dbc1c" providerId="ADAL" clId="{0A681423-535E-4592-9ABD-DC6D1AB4AE75}" dt="2021-11-09T06:38:42.206" v="12076"/>
          <ac:spMkLst>
            <pc:docMk/>
            <pc:sldMk cId="1350294185" sldId="280"/>
            <ac:spMk id="601" creationId="{21574322-51A2-4A41-92A8-4686BD7401C5}"/>
          </ac:spMkLst>
        </pc:spChg>
        <pc:spChg chg="mod">
          <ac:chgData name="#TAN YI JIE JOEL#" userId="fa998536-1e98-4016-98cb-2643a32dbc1c" providerId="ADAL" clId="{0A681423-535E-4592-9ABD-DC6D1AB4AE75}" dt="2021-11-09T06:38:42.206" v="12076"/>
          <ac:spMkLst>
            <pc:docMk/>
            <pc:sldMk cId="1350294185" sldId="280"/>
            <ac:spMk id="602" creationId="{B558D12B-A1C8-4D86-8FE4-CD1C491AE294}"/>
          </ac:spMkLst>
        </pc:spChg>
        <pc:spChg chg="mod">
          <ac:chgData name="#TAN YI JIE JOEL#" userId="fa998536-1e98-4016-98cb-2643a32dbc1c" providerId="ADAL" clId="{0A681423-535E-4592-9ABD-DC6D1AB4AE75}" dt="2021-11-09T06:38:42.206" v="12076"/>
          <ac:spMkLst>
            <pc:docMk/>
            <pc:sldMk cId="1350294185" sldId="280"/>
            <ac:spMk id="603" creationId="{95D18D89-72AA-4727-BD96-87A6BC53506F}"/>
          </ac:spMkLst>
        </pc:spChg>
        <pc:spChg chg="mod">
          <ac:chgData name="#TAN YI JIE JOEL#" userId="fa998536-1e98-4016-98cb-2643a32dbc1c" providerId="ADAL" clId="{0A681423-535E-4592-9ABD-DC6D1AB4AE75}" dt="2021-11-09T06:38:42.206" v="12076"/>
          <ac:spMkLst>
            <pc:docMk/>
            <pc:sldMk cId="1350294185" sldId="280"/>
            <ac:spMk id="604" creationId="{1A69C7F4-4BFD-4670-AC1B-F338A74E7134}"/>
          </ac:spMkLst>
        </pc:spChg>
        <pc:spChg chg="mod">
          <ac:chgData name="#TAN YI JIE JOEL#" userId="fa998536-1e98-4016-98cb-2643a32dbc1c" providerId="ADAL" clId="{0A681423-535E-4592-9ABD-DC6D1AB4AE75}" dt="2021-11-09T06:38:42.206" v="12076"/>
          <ac:spMkLst>
            <pc:docMk/>
            <pc:sldMk cId="1350294185" sldId="280"/>
            <ac:spMk id="605" creationId="{419F88DF-8661-4BA2-AA41-ED9E7347F579}"/>
          </ac:spMkLst>
        </pc:spChg>
        <pc:spChg chg="mod">
          <ac:chgData name="#TAN YI JIE JOEL#" userId="fa998536-1e98-4016-98cb-2643a32dbc1c" providerId="ADAL" clId="{0A681423-535E-4592-9ABD-DC6D1AB4AE75}" dt="2021-11-09T06:38:42.206" v="12076"/>
          <ac:spMkLst>
            <pc:docMk/>
            <pc:sldMk cId="1350294185" sldId="280"/>
            <ac:spMk id="606" creationId="{6D47F77C-604C-4CA7-8D49-2BFE82554494}"/>
          </ac:spMkLst>
        </pc:spChg>
        <pc:spChg chg="mod">
          <ac:chgData name="#TAN YI JIE JOEL#" userId="fa998536-1e98-4016-98cb-2643a32dbc1c" providerId="ADAL" clId="{0A681423-535E-4592-9ABD-DC6D1AB4AE75}" dt="2021-11-09T06:38:42.206" v="12076"/>
          <ac:spMkLst>
            <pc:docMk/>
            <pc:sldMk cId="1350294185" sldId="280"/>
            <ac:spMk id="607" creationId="{7DAE860D-1D66-45C4-A1FD-D76A479F427C}"/>
          </ac:spMkLst>
        </pc:spChg>
        <pc:spChg chg="mod">
          <ac:chgData name="#TAN YI JIE JOEL#" userId="fa998536-1e98-4016-98cb-2643a32dbc1c" providerId="ADAL" clId="{0A681423-535E-4592-9ABD-DC6D1AB4AE75}" dt="2021-11-09T06:38:42.206" v="12076"/>
          <ac:spMkLst>
            <pc:docMk/>
            <pc:sldMk cId="1350294185" sldId="280"/>
            <ac:spMk id="608" creationId="{BD762B23-33EE-4C0B-A8C7-65B4428F41A6}"/>
          </ac:spMkLst>
        </pc:spChg>
        <pc:spChg chg="mod">
          <ac:chgData name="#TAN YI JIE JOEL#" userId="fa998536-1e98-4016-98cb-2643a32dbc1c" providerId="ADAL" clId="{0A681423-535E-4592-9ABD-DC6D1AB4AE75}" dt="2021-11-09T06:38:42.206" v="12076"/>
          <ac:spMkLst>
            <pc:docMk/>
            <pc:sldMk cId="1350294185" sldId="280"/>
            <ac:spMk id="609" creationId="{AA298DF7-D229-45F7-A341-587BC3B4768A}"/>
          </ac:spMkLst>
        </pc:spChg>
        <pc:spChg chg="mod">
          <ac:chgData name="#TAN YI JIE JOEL#" userId="fa998536-1e98-4016-98cb-2643a32dbc1c" providerId="ADAL" clId="{0A681423-535E-4592-9ABD-DC6D1AB4AE75}" dt="2021-11-09T06:38:42.206" v="12076"/>
          <ac:spMkLst>
            <pc:docMk/>
            <pc:sldMk cId="1350294185" sldId="280"/>
            <ac:spMk id="610" creationId="{BC4AD3CE-53B4-408C-B59F-83DED4D4BE90}"/>
          </ac:spMkLst>
        </pc:spChg>
        <pc:spChg chg="mod">
          <ac:chgData name="#TAN YI JIE JOEL#" userId="fa998536-1e98-4016-98cb-2643a32dbc1c" providerId="ADAL" clId="{0A681423-535E-4592-9ABD-DC6D1AB4AE75}" dt="2021-11-09T06:38:42.206" v="12076"/>
          <ac:spMkLst>
            <pc:docMk/>
            <pc:sldMk cId="1350294185" sldId="280"/>
            <ac:spMk id="611" creationId="{1A8A5E14-31EC-4CEC-9ECF-D3C747034978}"/>
          </ac:spMkLst>
        </pc:spChg>
        <pc:spChg chg="mod">
          <ac:chgData name="#TAN YI JIE JOEL#" userId="fa998536-1e98-4016-98cb-2643a32dbc1c" providerId="ADAL" clId="{0A681423-535E-4592-9ABD-DC6D1AB4AE75}" dt="2021-11-09T06:38:42.206" v="12076"/>
          <ac:spMkLst>
            <pc:docMk/>
            <pc:sldMk cId="1350294185" sldId="280"/>
            <ac:spMk id="612" creationId="{99C02CD6-7F4D-421A-9336-01F5826A029D}"/>
          </ac:spMkLst>
        </pc:spChg>
        <pc:spChg chg="mod">
          <ac:chgData name="#TAN YI JIE JOEL#" userId="fa998536-1e98-4016-98cb-2643a32dbc1c" providerId="ADAL" clId="{0A681423-535E-4592-9ABD-DC6D1AB4AE75}" dt="2021-11-09T06:38:42.206" v="12076"/>
          <ac:spMkLst>
            <pc:docMk/>
            <pc:sldMk cId="1350294185" sldId="280"/>
            <ac:spMk id="613" creationId="{61A997EE-EAAF-4C54-A410-5585643CD7CD}"/>
          </ac:spMkLst>
        </pc:spChg>
        <pc:spChg chg="mod">
          <ac:chgData name="#TAN YI JIE JOEL#" userId="fa998536-1e98-4016-98cb-2643a32dbc1c" providerId="ADAL" clId="{0A681423-535E-4592-9ABD-DC6D1AB4AE75}" dt="2021-11-09T06:38:42.206" v="12076"/>
          <ac:spMkLst>
            <pc:docMk/>
            <pc:sldMk cId="1350294185" sldId="280"/>
            <ac:spMk id="614" creationId="{028ED1E3-FE2E-4256-AB46-C6D77D7CF1B2}"/>
          </ac:spMkLst>
        </pc:spChg>
        <pc:spChg chg="mod">
          <ac:chgData name="#TAN YI JIE JOEL#" userId="fa998536-1e98-4016-98cb-2643a32dbc1c" providerId="ADAL" clId="{0A681423-535E-4592-9ABD-DC6D1AB4AE75}" dt="2021-11-09T06:38:42.206" v="12076"/>
          <ac:spMkLst>
            <pc:docMk/>
            <pc:sldMk cId="1350294185" sldId="280"/>
            <ac:spMk id="615" creationId="{C4B7778B-20DA-4786-812F-D14E34020685}"/>
          </ac:spMkLst>
        </pc:spChg>
        <pc:spChg chg="mod">
          <ac:chgData name="#TAN YI JIE JOEL#" userId="fa998536-1e98-4016-98cb-2643a32dbc1c" providerId="ADAL" clId="{0A681423-535E-4592-9ABD-DC6D1AB4AE75}" dt="2021-11-09T06:38:42.206" v="12076"/>
          <ac:spMkLst>
            <pc:docMk/>
            <pc:sldMk cId="1350294185" sldId="280"/>
            <ac:spMk id="616" creationId="{5D432828-9DB5-492D-A5AB-E9B24B9614B1}"/>
          </ac:spMkLst>
        </pc:spChg>
        <pc:spChg chg="mod">
          <ac:chgData name="#TAN YI JIE JOEL#" userId="fa998536-1e98-4016-98cb-2643a32dbc1c" providerId="ADAL" clId="{0A681423-535E-4592-9ABD-DC6D1AB4AE75}" dt="2021-11-09T06:38:42.206" v="12076"/>
          <ac:spMkLst>
            <pc:docMk/>
            <pc:sldMk cId="1350294185" sldId="280"/>
            <ac:spMk id="618" creationId="{80B148A8-13C7-4E07-9618-3B90612C5D76}"/>
          </ac:spMkLst>
        </pc:spChg>
        <pc:spChg chg="mod">
          <ac:chgData name="#TAN YI JIE JOEL#" userId="fa998536-1e98-4016-98cb-2643a32dbc1c" providerId="ADAL" clId="{0A681423-535E-4592-9ABD-DC6D1AB4AE75}" dt="2021-11-09T06:38:42.206" v="12076"/>
          <ac:spMkLst>
            <pc:docMk/>
            <pc:sldMk cId="1350294185" sldId="280"/>
            <ac:spMk id="621" creationId="{3731C467-3ED9-4E1D-98AD-1D42BC0F9AE4}"/>
          </ac:spMkLst>
        </pc:spChg>
        <pc:spChg chg="mod">
          <ac:chgData name="#TAN YI JIE JOEL#" userId="fa998536-1e98-4016-98cb-2643a32dbc1c" providerId="ADAL" clId="{0A681423-535E-4592-9ABD-DC6D1AB4AE75}" dt="2021-11-09T06:38:42.206" v="12076"/>
          <ac:spMkLst>
            <pc:docMk/>
            <pc:sldMk cId="1350294185" sldId="280"/>
            <ac:spMk id="624" creationId="{1093587B-AD42-476E-904D-DF853B266338}"/>
          </ac:spMkLst>
        </pc:spChg>
        <pc:spChg chg="mod">
          <ac:chgData name="#TAN YI JIE JOEL#" userId="fa998536-1e98-4016-98cb-2643a32dbc1c" providerId="ADAL" clId="{0A681423-535E-4592-9ABD-DC6D1AB4AE75}" dt="2021-11-09T06:38:42.206" v="12076"/>
          <ac:spMkLst>
            <pc:docMk/>
            <pc:sldMk cId="1350294185" sldId="280"/>
            <ac:spMk id="627" creationId="{2CC192C2-0741-42A1-BDE9-9E35E9C9A47E}"/>
          </ac:spMkLst>
        </pc:spChg>
        <pc:spChg chg="mod">
          <ac:chgData name="#TAN YI JIE JOEL#" userId="fa998536-1e98-4016-98cb-2643a32dbc1c" providerId="ADAL" clId="{0A681423-535E-4592-9ABD-DC6D1AB4AE75}" dt="2021-11-09T06:38:42.206" v="12076"/>
          <ac:spMkLst>
            <pc:docMk/>
            <pc:sldMk cId="1350294185" sldId="280"/>
            <ac:spMk id="639" creationId="{1EA41B68-B43C-438B-86D1-5E7B17BE0BAF}"/>
          </ac:spMkLst>
        </pc:spChg>
        <pc:spChg chg="mod">
          <ac:chgData name="#TAN YI JIE JOEL#" userId="fa998536-1e98-4016-98cb-2643a32dbc1c" providerId="ADAL" clId="{0A681423-535E-4592-9ABD-DC6D1AB4AE75}" dt="2021-11-09T06:39:02.348" v="12080" actId="1076"/>
          <ac:spMkLst>
            <pc:docMk/>
            <pc:sldMk cId="1350294185" sldId="280"/>
            <ac:spMk id="646" creationId="{A77BE4EF-2FFB-4510-81E0-6A19138F458E}"/>
          </ac:spMkLst>
        </pc:spChg>
        <pc:spChg chg="mod">
          <ac:chgData name="#TAN YI JIE JOEL#" userId="fa998536-1e98-4016-98cb-2643a32dbc1c" providerId="ADAL" clId="{0A681423-535E-4592-9ABD-DC6D1AB4AE75}" dt="2021-11-09T06:39:02.348" v="12080" actId="1076"/>
          <ac:spMkLst>
            <pc:docMk/>
            <pc:sldMk cId="1350294185" sldId="280"/>
            <ac:spMk id="656" creationId="{A9219AD1-6A75-455C-B8D6-BB6523EE729F}"/>
          </ac:spMkLst>
        </pc:spChg>
        <pc:spChg chg="mod">
          <ac:chgData name="#TAN YI JIE JOEL#" userId="fa998536-1e98-4016-98cb-2643a32dbc1c" providerId="ADAL" clId="{0A681423-535E-4592-9ABD-DC6D1AB4AE75}" dt="2021-11-09T06:39:02.348" v="12080" actId="1076"/>
          <ac:spMkLst>
            <pc:docMk/>
            <pc:sldMk cId="1350294185" sldId="280"/>
            <ac:spMk id="657" creationId="{FE11C0A5-4468-41E5-AB01-EB0FB4F830B7}"/>
          </ac:spMkLst>
        </pc:spChg>
        <pc:spChg chg="mod">
          <ac:chgData name="#TAN YI JIE JOEL#" userId="fa998536-1e98-4016-98cb-2643a32dbc1c" providerId="ADAL" clId="{0A681423-535E-4592-9ABD-DC6D1AB4AE75}" dt="2021-11-09T06:39:02.348" v="12080" actId="1076"/>
          <ac:spMkLst>
            <pc:docMk/>
            <pc:sldMk cId="1350294185" sldId="280"/>
            <ac:spMk id="658" creationId="{16102370-1F7A-4961-AAF8-7F23A3CC3879}"/>
          </ac:spMkLst>
        </pc:spChg>
        <pc:spChg chg="mod">
          <ac:chgData name="#TAN YI JIE JOEL#" userId="fa998536-1e98-4016-98cb-2643a32dbc1c" providerId="ADAL" clId="{0A681423-535E-4592-9ABD-DC6D1AB4AE75}" dt="2021-11-09T06:39:02.348" v="12080" actId="1076"/>
          <ac:spMkLst>
            <pc:docMk/>
            <pc:sldMk cId="1350294185" sldId="280"/>
            <ac:spMk id="660" creationId="{A2B583A2-40B8-4464-B1AE-266C0A6DD9C2}"/>
          </ac:spMkLst>
        </pc:spChg>
        <pc:spChg chg="mod">
          <ac:chgData name="#TAN YI JIE JOEL#" userId="fa998536-1e98-4016-98cb-2643a32dbc1c" providerId="ADAL" clId="{0A681423-535E-4592-9ABD-DC6D1AB4AE75}" dt="2021-11-09T06:39:02.348" v="12080" actId="1076"/>
          <ac:spMkLst>
            <pc:docMk/>
            <pc:sldMk cId="1350294185" sldId="280"/>
            <ac:spMk id="661" creationId="{1747D188-9024-405C-AF9A-5DF9914352DD}"/>
          </ac:spMkLst>
        </pc:spChg>
        <pc:spChg chg="mod">
          <ac:chgData name="#TAN YI JIE JOEL#" userId="fa998536-1e98-4016-98cb-2643a32dbc1c" providerId="ADAL" clId="{0A681423-535E-4592-9ABD-DC6D1AB4AE75}" dt="2021-11-09T06:39:02.348" v="12080" actId="1076"/>
          <ac:spMkLst>
            <pc:docMk/>
            <pc:sldMk cId="1350294185" sldId="280"/>
            <ac:spMk id="663" creationId="{5478AE32-E8BE-4368-B715-C5DB814ACBFC}"/>
          </ac:spMkLst>
        </pc:spChg>
        <pc:spChg chg="mod">
          <ac:chgData name="#TAN YI JIE JOEL#" userId="fa998536-1e98-4016-98cb-2643a32dbc1c" providerId="ADAL" clId="{0A681423-535E-4592-9ABD-DC6D1AB4AE75}" dt="2021-11-09T06:39:02.348" v="12080" actId="1076"/>
          <ac:spMkLst>
            <pc:docMk/>
            <pc:sldMk cId="1350294185" sldId="280"/>
            <ac:spMk id="664" creationId="{6D0E4410-BC30-4C53-AEF6-61AE19F7784B}"/>
          </ac:spMkLst>
        </pc:spChg>
        <pc:spChg chg="mod">
          <ac:chgData name="#TAN YI JIE JOEL#" userId="fa998536-1e98-4016-98cb-2643a32dbc1c" providerId="ADAL" clId="{0A681423-535E-4592-9ABD-DC6D1AB4AE75}" dt="2021-11-09T06:39:02.348" v="12080" actId="1076"/>
          <ac:spMkLst>
            <pc:docMk/>
            <pc:sldMk cId="1350294185" sldId="280"/>
            <ac:spMk id="667" creationId="{770698E8-E46D-49FF-A683-717A2E1F26CD}"/>
          </ac:spMkLst>
        </pc:spChg>
        <pc:spChg chg="mod">
          <ac:chgData name="#TAN YI JIE JOEL#" userId="fa998536-1e98-4016-98cb-2643a32dbc1c" providerId="ADAL" clId="{0A681423-535E-4592-9ABD-DC6D1AB4AE75}" dt="2021-11-09T06:39:02.348" v="12080" actId="1076"/>
          <ac:spMkLst>
            <pc:docMk/>
            <pc:sldMk cId="1350294185" sldId="280"/>
            <ac:spMk id="668" creationId="{C0E21CEC-B159-44FC-8BE5-F5DD5DD9F1E0}"/>
          </ac:spMkLst>
        </pc:spChg>
        <pc:spChg chg="mod">
          <ac:chgData name="#TAN YI JIE JOEL#" userId="fa998536-1e98-4016-98cb-2643a32dbc1c" providerId="ADAL" clId="{0A681423-535E-4592-9ABD-DC6D1AB4AE75}" dt="2021-11-09T06:39:02.348" v="12080" actId="1076"/>
          <ac:spMkLst>
            <pc:docMk/>
            <pc:sldMk cId="1350294185" sldId="280"/>
            <ac:spMk id="669" creationId="{7512B909-D021-495F-A230-1BB07DF8AC37}"/>
          </ac:spMkLst>
        </pc:spChg>
        <pc:spChg chg="mod">
          <ac:chgData name="#TAN YI JIE JOEL#" userId="fa998536-1e98-4016-98cb-2643a32dbc1c" providerId="ADAL" clId="{0A681423-535E-4592-9ABD-DC6D1AB4AE75}" dt="2021-11-09T06:39:02.348" v="12080" actId="1076"/>
          <ac:spMkLst>
            <pc:docMk/>
            <pc:sldMk cId="1350294185" sldId="280"/>
            <ac:spMk id="670" creationId="{7817C4F9-CA3F-487F-99CF-B1872297A217}"/>
          </ac:spMkLst>
        </pc:spChg>
        <pc:spChg chg="mod">
          <ac:chgData name="#TAN YI JIE JOEL#" userId="fa998536-1e98-4016-98cb-2643a32dbc1c" providerId="ADAL" clId="{0A681423-535E-4592-9ABD-DC6D1AB4AE75}" dt="2021-11-09T06:39:02.348" v="12080" actId="1076"/>
          <ac:spMkLst>
            <pc:docMk/>
            <pc:sldMk cId="1350294185" sldId="280"/>
            <ac:spMk id="671" creationId="{590F036B-6ECD-40D4-B26B-349BA73948AE}"/>
          </ac:spMkLst>
        </pc:spChg>
        <pc:spChg chg="mod">
          <ac:chgData name="#TAN YI JIE JOEL#" userId="fa998536-1e98-4016-98cb-2643a32dbc1c" providerId="ADAL" clId="{0A681423-535E-4592-9ABD-DC6D1AB4AE75}" dt="2021-11-09T06:39:02.348" v="12080" actId="1076"/>
          <ac:spMkLst>
            <pc:docMk/>
            <pc:sldMk cId="1350294185" sldId="280"/>
            <ac:spMk id="672" creationId="{6BF27217-FBF5-4FD8-807D-A4F6BE11521E}"/>
          </ac:spMkLst>
        </pc:spChg>
        <pc:spChg chg="mod">
          <ac:chgData name="#TAN YI JIE JOEL#" userId="fa998536-1e98-4016-98cb-2643a32dbc1c" providerId="ADAL" clId="{0A681423-535E-4592-9ABD-DC6D1AB4AE75}" dt="2021-11-09T06:39:02.348" v="12080" actId="1076"/>
          <ac:spMkLst>
            <pc:docMk/>
            <pc:sldMk cId="1350294185" sldId="280"/>
            <ac:spMk id="673" creationId="{AA32BC8B-17C5-453C-B909-BADD2CDE414C}"/>
          </ac:spMkLst>
        </pc:spChg>
        <pc:spChg chg="mod">
          <ac:chgData name="#TAN YI JIE JOEL#" userId="fa998536-1e98-4016-98cb-2643a32dbc1c" providerId="ADAL" clId="{0A681423-535E-4592-9ABD-DC6D1AB4AE75}" dt="2021-11-09T06:39:02.348" v="12080" actId="1076"/>
          <ac:spMkLst>
            <pc:docMk/>
            <pc:sldMk cId="1350294185" sldId="280"/>
            <ac:spMk id="676" creationId="{79C7D2EE-5F0D-4D28-9AE4-27E264261E28}"/>
          </ac:spMkLst>
        </pc:spChg>
        <pc:spChg chg="mod">
          <ac:chgData name="#TAN YI JIE JOEL#" userId="fa998536-1e98-4016-98cb-2643a32dbc1c" providerId="ADAL" clId="{0A681423-535E-4592-9ABD-DC6D1AB4AE75}" dt="2021-11-09T06:39:02.348" v="12080" actId="1076"/>
          <ac:spMkLst>
            <pc:docMk/>
            <pc:sldMk cId="1350294185" sldId="280"/>
            <ac:spMk id="679" creationId="{D91056A8-98D9-4868-8364-0636DF9941CC}"/>
          </ac:spMkLst>
        </pc:spChg>
        <pc:spChg chg="mod">
          <ac:chgData name="#TAN YI JIE JOEL#" userId="fa998536-1e98-4016-98cb-2643a32dbc1c" providerId="ADAL" clId="{0A681423-535E-4592-9ABD-DC6D1AB4AE75}" dt="2021-11-09T06:39:02.348" v="12080" actId="1076"/>
          <ac:spMkLst>
            <pc:docMk/>
            <pc:sldMk cId="1350294185" sldId="280"/>
            <ac:spMk id="681" creationId="{B3C97169-959D-4321-9018-D190F72A5F9D}"/>
          </ac:spMkLst>
        </pc:spChg>
        <pc:spChg chg="mod">
          <ac:chgData name="#TAN YI JIE JOEL#" userId="fa998536-1e98-4016-98cb-2643a32dbc1c" providerId="ADAL" clId="{0A681423-535E-4592-9ABD-DC6D1AB4AE75}" dt="2021-11-09T06:39:02.348" v="12080" actId="1076"/>
          <ac:spMkLst>
            <pc:docMk/>
            <pc:sldMk cId="1350294185" sldId="280"/>
            <ac:spMk id="688" creationId="{543722D7-97C1-46AD-A1BC-2E6CD9B9E5B6}"/>
          </ac:spMkLst>
        </pc:spChg>
        <pc:spChg chg="mod">
          <ac:chgData name="#TAN YI JIE JOEL#" userId="fa998536-1e98-4016-98cb-2643a32dbc1c" providerId="ADAL" clId="{0A681423-535E-4592-9ABD-DC6D1AB4AE75}" dt="2021-11-09T06:39:02.348" v="12080" actId="1076"/>
          <ac:spMkLst>
            <pc:docMk/>
            <pc:sldMk cId="1350294185" sldId="280"/>
            <ac:spMk id="691" creationId="{27945B54-AFDC-48F9-817E-B576C01D6402}"/>
          </ac:spMkLst>
        </pc:spChg>
        <pc:spChg chg="mod">
          <ac:chgData name="#TAN YI JIE JOEL#" userId="fa998536-1e98-4016-98cb-2643a32dbc1c" providerId="ADAL" clId="{0A681423-535E-4592-9ABD-DC6D1AB4AE75}" dt="2021-11-09T06:39:02.348" v="12080" actId="1076"/>
          <ac:spMkLst>
            <pc:docMk/>
            <pc:sldMk cId="1350294185" sldId="280"/>
            <ac:spMk id="693" creationId="{C1A2A029-A19D-499E-A50D-15FEBDB0A8B2}"/>
          </ac:spMkLst>
        </pc:spChg>
        <pc:spChg chg="mod">
          <ac:chgData name="#TAN YI JIE JOEL#" userId="fa998536-1e98-4016-98cb-2643a32dbc1c" providerId="ADAL" clId="{0A681423-535E-4592-9ABD-DC6D1AB4AE75}" dt="2021-11-09T06:39:02.348" v="12080" actId="1076"/>
          <ac:spMkLst>
            <pc:docMk/>
            <pc:sldMk cId="1350294185" sldId="280"/>
            <ac:spMk id="729" creationId="{D2A3E05E-9894-40D6-942D-2A6901957D08}"/>
          </ac:spMkLst>
        </pc:spChg>
        <pc:spChg chg="mod">
          <ac:chgData name="#TAN YI JIE JOEL#" userId="fa998536-1e98-4016-98cb-2643a32dbc1c" providerId="ADAL" clId="{0A681423-535E-4592-9ABD-DC6D1AB4AE75}" dt="2021-11-09T06:39:02.348" v="12080" actId="1076"/>
          <ac:spMkLst>
            <pc:docMk/>
            <pc:sldMk cId="1350294185" sldId="280"/>
            <ac:spMk id="730" creationId="{F66EEAFE-4C14-4B6D-8372-B9982EF1CAB8}"/>
          </ac:spMkLst>
        </pc:spChg>
        <pc:spChg chg="mod">
          <ac:chgData name="#TAN YI JIE JOEL#" userId="fa998536-1e98-4016-98cb-2643a32dbc1c" providerId="ADAL" clId="{0A681423-535E-4592-9ABD-DC6D1AB4AE75}" dt="2021-11-09T06:39:02.348" v="12080" actId="1076"/>
          <ac:spMkLst>
            <pc:docMk/>
            <pc:sldMk cId="1350294185" sldId="280"/>
            <ac:spMk id="731" creationId="{D8E3E7B9-B810-4753-AB02-F1E14E24882A}"/>
          </ac:spMkLst>
        </pc:spChg>
        <pc:spChg chg="mod">
          <ac:chgData name="#TAN YI JIE JOEL#" userId="fa998536-1e98-4016-98cb-2643a32dbc1c" providerId="ADAL" clId="{0A681423-535E-4592-9ABD-DC6D1AB4AE75}" dt="2021-11-09T06:39:02.348" v="12080" actId="1076"/>
          <ac:spMkLst>
            <pc:docMk/>
            <pc:sldMk cId="1350294185" sldId="280"/>
            <ac:spMk id="733" creationId="{91AA7DED-B6B0-4DA6-93DE-3EEFA1875793}"/>
          </ac:spMkLst>
        </pc:spChg>
        <pc:spChg chg="mod">
          <ac:chgData name="#TAN YI JIE JOEL#" userId="fa998536-1e98-4016-98cb-2643a32dbc1c" providerId="ADAL" clId="{0A681423-535E-4592-9ABD-DC6D1AB4AE75}" dt="2021-11-09T06:39:02.348" v="12080" actId="1076"/>
          <ac:spMkLst>
            <pc:docMk/>
            <pc:sldMk cId="1350294185" sldId="280"/>
            <ac:spMk id="734" creationId="{78A91FDD-A26A-47CE-8809-6B9B969E3540}"/>
          </ac:spMkLst>
        </pc:spChg>
        <pc:spChg chg="mod">
          <ac:chgData name="#TAN YI JIE JOEL#" userId="fa998536-1e98-4016-98cb-2643a32dbc1c" providerId="ADAL" clId="{0A681423-535E-4592-9ABD-DC6D1AB4AE75}" dt="2021-11-09T06:39:02.348" v="12080" actId="1076"/>
          <ac:spMkLst>
            <pc:docMk/>
            <pc:sldMk cId="1350294185" sldId="280"/>
            <ac:spMk id="737" creationId="{F37B3901-427D-43B8-B5A0-61148494ABD2}"/>
          </ac:spMkLst>
        </pc:spChg>
        <pc:spChg chg="mod">
          <ac:chgData name="#TAN YI JIE JOEL#" userId="fa998536-1e98-4016-98cb-2643a32dbc1c" providerId="ADAL" clId="{0A681423-535E-4592-9ABD-DC6D1AB4AE75}" dt="2021-11-09T06:39:02.348" v="12080" actId="1076"/>
          <ac:spMkLst>
            <pc:docMk/>
            <pc:sldMk cId="1350294185" sldId="280"/>
            <ac:spMk id="738" creationId="{10EBA40B-32B8-40AD-ABE4-CD81DAE8925B}"/>
          </ac:spMkLst>
        </pc:spChg>
        <pc:spChg chg="mod">
          <ac:chgData name="#TAN YI JIE JOEL#" userId="fa998536-1e98-4016-98cb-2643a32dbc1c" providerId="ADAL" clId="{0A681423-535E-4592-9ABD-DC6D1AB4AE75}" dt="2021-11-09T06:39:02.348" v="12080" actId="1076"/>
          <ac:spMkLst>
            <pc:docMk/>
            <pc:sldMk cId="1350294185" sldId="280"/>
            <ac:spMk id="741" creationId="{3AB08E9B-8742-4893-AE29-5BB5910CB412}"/>
          </ac:spMkLst>
        </pc:spChg>
        <pc:spChg chg="mod">
          <ac:chgData name="#TAN YI JIE JOEL#" userId="fa998536-1e98-4016-98cb-2643a32dbc1c" providerId="ADAL" clId="{0A681423-535E-4592-9ABD-DC6D1AB4AE75}" dt="2021-11-09T06:39:02.348" v="12080" actId="1076"/>
          <ac:spMkLst>
            <pc:docMk/>
            <pc:sldMk cId="1350294185" sldId="280"/>
            <ac:spMk id="742" creationId="{20E72309-2BA9-438F-B6A6-1821CBB7ADB6}"/>
          </ac:spMkLst>
        </pc:spChg>
        <pc:spChg chg="mod">
          <ac:chgData name="#TAN YI JIE JOEL#" userId="fa998536-1e98-4016-98cb-2643a32dbc1c" providerId="ADAL" clId="{0A681423-535E-4592-9ABD-DC6D1AB4AE75}" dt="2021-11-09T06:39:02.348" v="12080" actId="1076"/>
          <ac:spMkLst>
            <pc:docMk/>
            <pc:sldMk cId="1350294185" sldId="280"/>
            <ac:spMk id="743" creationId="{8EB93348-BF68-4500-B55C-4B6DBFD957C0}"/>
          </ac:spMkLst>
        </pc:spChg>
        <pc:spChg chg="mod">
          <ac:chgData name="#TAN YI JIE JOEL#" userId="fa998536-1e98-4016-98cb-2643a32dbc1c" providerId="ADAL" clId="{0A681423-535E-4592-9ABD-DC6D1AB4AE75}" dt="2021-11-09T06:39:02.348" v="12080" actId="1076"/>
          <ac:spMkLst>
            <pc:docMk/>
            <pc:sldMk cId="1350294185" sldId="280"/>
            <ac:spMk id="744" creationId="{DB6BE460-0559-4FBC-A641-5E1CD0DE564D}"/>
          </ac:spMkLst>
        </pc:spChg>
        <pc:spChg chg="mod">
          <ac:chgData name="#TAN YI JIE JOEL#" userId="fa998536-1e98-4016-98cb-2643a32dbc1c" providerId="ADAL" clId="{0A681423-535E-4592-9ABD-DC6D1AB4AE75}" dt="2021-11-09T06:39:02.348" v="12080" actId="1076"/>
          <ac:spMkLst>
            <pc:docMk/>
            <pc:sldMk cId="1350294185" sldId="280"/>
            <ac:spMk id="745" creationId="{991B7776-CC8B-4C64-81B3-66B20D9A23A4}"/>
          </ac:spMkLst>
        </pc:spChg>
        <pc:spChg chg="mod">
          <ac:chgData name="#TAN YI JIE JOEL#" userId="fa998536-1e98-4016-98cb-2643a32dbc1c" providerId="ADAL" clId="{0A681423-535E-4592-9ABD-DC6D1AB4AE75}" dt="2021-11-09T06:39:02.348" v="12080" actId="1076"/>
          <ac:spMkLst>
            <pc:docMk/>
            <pc:sldMk cId="1350294185" sldId="280"/>
            <ac:spMk id="746" creationId="{52FE58D6-2D04-4EF8-B583-398EE25B1B94}"/>
          </ac:spMkLst>
        </pc:spChg>
        <pc:spChg chg="mod">
          <ac:chgData name="#TAN YI JIE JOEL#" userId="fa998536-1e98-4016-98cb-2643a32dbc1c" providerId="ADAL" clId="{0A681423-535E-4592-9ABD-DC6D1AB4AE75}" dt="2021-11-09T06:39:02.348" v="12080" actId="1076"/>
          <ac:spMkLst>
            <pc:docMk/>
            <pc:sldMk cId="1350294185" sldId="280"/>
            <ac:spMk id="747" creationId="{132E694C-2BCD-4FEA-B53C-B8E5B0B9B0D3}"/>
          </ac:spMkLst>
        </pc:spChg>
        <pc:spChg chg="mod">
          <ac:chgData name="#TAN YI JIE JOEL#" userId="fa998536-1e98-4016-98cb-2643a32dbc1c" providerId="ADAL" clId="{0A681423-535E-4592-9ABD-DC6D1AB4AE75}" dt="2021-11-09T06:39:02.348" v="12080" actId="1076"/>
          <ac:spMkLst>
            <pc:docMk/>
            <pc:sldMk cId="1350294185" sldId="280"/>
            <ac:spMk id="748" creationId="{53098FAD-EF96-41DB-B248-89FDE3B6A654}"/>
          </ac:spMkLst>
        </pc:spChg>
        <pc:spChg chg="mod">
          <ac:chgData name="#TAN YI JIE JOEL#" userId="fa998536-1e98-4016-98cb-2643a32dbc1c" providerId="ADAL" clId="{0A681423-535E-4592-9ABD-DC6D1AB4AE75}" dt="2021-11-09T06:39:02.348" v="12080" actId="1076"/>
          <ac:spMkLst>
            <pc:docMk/>
            <pc:sldMk cId="1350294185" sldId="280"/>
            <ac:spMk id="749" creationId="{2AAA5A84-9F34-4D20-86B1-856988753718}"/>
          </ac:spMkLst>
        </pc:spChg>
        <pc:spChg chg="mod">
          <ac:chgData name="#TAN YI JIE JOEL#" userId="fa998536-1e98-4016-98cb-2643a32dbc1c" providerId="ADAL" clId="{0A681423-535E-4592-9ABD-DC6D1AB4AE75}" dt="2021-11-09T06:39:02.348" v="12080" actId="1076"/>
          <ac:spMkLst>
            <pc:docMk/>
            <pc:sldMk cId="1350294185" sldId="280"/>
            <ac:spMk id="750" creationId="{F963BF95-F1A1-4A84-A71A-D888ADCCFC03}"/>
          </ac:spMkLst>
        </pc:spChg>
        <pc:spChg chg="mod">
          <ac:chgData name="#TAN YI JIE JOEL#" userId="fa998536-1e98-4016-98cb-2643a32dbc1c" providerId="ADAL" clId="{0A681423-535E-4592-9ABD-DC6D1AB4AE75}" dt="2021-11-09T06:39:02.348" v="12080" actId="1076"/>
          <ac:spMkLst>
            <pc:docMk/>
            <pc:sldMk cId="1350294185" sldId="280"/>
            <ac:spMk id="751" creationId="{F4784C5D-6BFC-4084-9DA3-46E5DCE15E54}"/>
          </ac:spMkLst>
        </pc:spChg>
        <pc:spChg chg="mod">
          <ac:chgData name="#TAN YI JIE JOEL#" userId="fa998536-1e98-4016-98cb-2643a32dbc1c" providerId="ADAL" clId="{0A681423-535E-4592-9ABD-DC6D1AB4AE75}" dt="2021-11-09T06:39:02.348" v="12080" actId="1076"/>
          <ac:spMkLst>
            <pc:docMk/>
            <pc:sldMk cId="1350294185" sldId="280"/>
            <ac:spMk id="752" creationId="{EAD2CFF9-5C36-4B64-A4F8-EAA68E00D7F7}"/>
          </ac:spMkLst>
        </pc:spChg>
        <pc:spChg chg="mod">
          <ac:chgData name="#TAN YI JIE JOEL#" userId="fa998536-1e98-4016-98cb-2643a32dbc1c" providerId="ADAL" clId="{0A681423-535E-4592-9ABD-DC6D1AB4AE75}" dt="2021-11-09T06:39:02.348" v="12080" actId="1076"/>
          <ac:spMkLst>
            <pc:docMk/>
            <pc:sldMk cId="1350294185" sldId="280"/>
            <ac:spMk id="753" creationId="{B36404FB-1046-4D3F-8CA7-D886E2AF3DEF}"/>
          </ac:spMkLst>
        </pc:spChg>
        <pc:spChg chg="mod">
          <ac:chgData name="#TAN YI JIE JOEL#" userId="fa998536-1e98-4016-98cb-2643a32dbc1c" providerId="ADAL" clId="{0A681423-535E-4592-9ABD-DC6D1AB4AE75}" dt="2021-11-09T06:39:02.348" v="12080" actId="1076"/>
          <ac:spMkLst>
            <pc:docMk/>
            <pc:sldMk cId="1350294185" sldId="280"/>
            <ac:spMk id="754" creationId="{36D5AA44-119D-4FED-A189-4B2AFC8069D8}"/>
          </ac:spMkLst>
        </pc:spChg>
        <pc:spChg chg="mod">
          <ac:chgData name="#TAN YI JIE JOEL#" userId="fa998536-1e98-4016-98cb-2643a32dbc1c" providerId="ADAL" clId="{0A681423-535E-4592-9ABD-DC6D1AB4AE75}" dt="2021-11-09T06:39:02.348" v="12080" actId="1076"/>
          <ac:spMkLst>
            <pc:docMk/>
            <pc:sldMk cId="1350294185" sldId="280"/>
            <ac:spMk id="755" creationId="{A93A9EBB-DCB9-4FEB-9051-B9EA03212610}"/>
          </ac:spMkLst>
        </pc:spChg>
        <pc:spChg chg="mod">
          <ac:chgData name="#TAN YI JIE JOEL#" userId="fa998536-1e98-4016-98cb-2643a32dbc1c" providerId="ADAL" clId="{0A681423-535E-4592-9ABD-DC6D1AB4AE75}" dt="2021-11-09T06:39:02.348" v="12080" actId="1076"/>
          <ac:spMkLst>
            <pc:docMk/>
            <pc:sldMk cId="1350294185" sldId="280"/>
            <ac:spMk id="756" creationId="{48501FCE-3A3A-4EF4-B3CE-7A2207BE4389}"/>
          </ac:spMkLst>
        </pc:spChg>
        <pc:spChg chg="mod">
          <ac:chgData name="#TAN YI JIE JOEL#" userId="fa998536-1e98-4016-98cb-2643a32dbc1c" providerId="ADAL" clId="{0A681423-535E-4592-9ABD-DC6D1AB4AE75}" dt="2021-11-09T06:39:02.348" v="12080" actId="1076"/>
          <ac:spMkLst>
            <pc:docMk/>
            <pc:sldMk cId="1350294185" sldId="280"/>
            <ac:spMk id="757" creationId="{C4C011F8-6117-4BBA-9B20-94ACD46E676B}"/>
          </ac:spMkLst>
        </pc:spChg>
        <pc:spChg chg="mod">
          <ac:chgData name="#TAN YI JIE JOEL#" userId="fa998536-1e98-4016-98cb-2643a32dbc1c" providerId="ADAL" clId="{0A681423-535E-4592-9ABD-DC6D1AB4AE75}" dt="2021-11-09T06:39:02.348" v="12080" actId="1076"/>
          <ac:spMkLst>
            <pc:docMk/>
            <pc:sldMk cId="1350294185" sldId="280"/>
            <ac:spMk id="758" creationId="{B19A7070-14E5-4BC4-9A46-9C82D2A45068}"/>
          </ac:spMkLst>
        </pc:spChg>
        <pc:spChg chg="mod">
          <ac:chgData name="#TAN YI JIE JOEL#" userId="fa998536-1e98-4016-98cb-2643a32dbc1c" providerId="ADAL" clId="{0A681423-535E-4592-9ABD-DC6D1AB4AE75}" dt="2021-11-09T06:39:02.348" v="12080" actId="1076"/>
          <ac:spMkLst>
            <pc:docMk/>
            <pc:sldMk cId="1350294185" sldId="280"/>
            <ac:spMk id="759" creationId="{969A2184-3CA8-477C-97B6-6B2DAC619B85}"/>
          </ac:spMkLst>
        </pc:spChg>
        <pc:spChg chg="mod">
          <ac:chgData name="#TAN YI JIE JOEL#" userId="fa998536-1e98-4016-98cb-2643a32dbc1c" providerId="ADAL" clId="{0A681423-535E-4592-9ABD-DC6D1AB4AE75}" dt="2021-11-09T06:39:02.348" v="12080" actId="1076"/>
          <ac:spMkLst>
            <pc:docMk/>
            <pc:sldMk cId="1350294185" sldId="280"/>
            <ac:spMk id="760" creationId="{70536F90-3E58-45CB-A6EA-4D4BFFB8C966}"/>
          </ac:spMkLst>
        </pc:spChg>
        <pc:spChg chg="mod">
          <ac:chgData name="#TAN YI JIE JOEL#" userId="fa998536-1e98-4016-98cb-2643a32dbc1c" providerId="ADAL" clId="{0A681423-535E-4592-9ABD-DC6D1AB4AE75}" dt="2021-11-09T06:39:02.348" v="12080" actId="1076"/>
          <ac:spMkLst>
            <pc:docMk/>
            <pc:sldMk cId="1350294185" sldId="280"/>
            <ac:spMk id="761" creationId="{F26018B5-1AE8-4E16-9005-D7095AFCA219}"/>
          </ac:spMkLst>
        </pc:spChg>
        <pc:spChg chg="mod">
          <ac:chgData name="#TAN YI JIE JOEL#" userId="fa998536-1e98-4016-98cb-2643a32dbc1c" providerId="ADAL" clId="{0A681423-535E-4592-9ABD-DC6D1AB4AE75}" dt="2021-11-09T06:39:02.348" v="12080" actId="1076"/>
          <ac:spMkLst>
            <pc:docMk/>
            <pc:sldMk cId="1350294185" sldId="280"/>
            <ac:spMk id="762" creationId="{F6A75616-5717-41D3-BA45-9B3939459545}"/>
          </ac:spMkLst>
        </pc:spChg>
        <pc:spChg chg="mod">
          <ac:chgData name="#TAN YI JIE JOEL#" userId="fa998536-1e98-4016-98cb-2643a32dbc1c" providerId="ADAL" clId="{0A681423-535E-4592-9ABD-DC6D1AB4AE75}" dt="2021-11-09T06:39:02.348" v="12080" actId="1076"/>
          <ac:spMkLst>
            <pc:docMk/>
            <pc:sldMk cId="1350294185" sldId="280"/>
            <ac:spMk id="763" creationId="{6002E8E1-8EBD-4B37-9069-2C26C572D200}"/>
          </ac:spMkLst>
        </pc:spChg>
        <pc:spChg chg="mod">
          <ac:chgData name="#TAN YI JIE JOEL#" userId="fa998536-1e98-4016-98cb-2643a32dbc1c" providerId="ADAL" clId="{0A681423-535E-4592-9ABD-DC6D1AB4AE75}" dt="2021-11-09T06:39:02.348" v="12080" actId="1076"/>
          <ac:spMkLst>
            <pc:docMk/>
            <pc:sldMk cId="1350294185" sldId="280"/>
            <ac:spMk id="764" creationId="{A2CCD50C-F81E-4A66-8009-0EA4A2102DA2}"/>
          </ac:spMkLst>
        </pc:spChg>
        <pc:spChg chg="mod">
          <ac:chgData name="#TAN YI JIE JOEL#" userId="fa998536-1e98-4016-98cb-2643a32dbc1c" providerId="ADAL" clId="{0A681423-535E-4592-9ABD-DC6D1AB4AE75}" dt="2021-11-09T06:39:02.348" v="12080" actId="1076"/>
          <ac:spMkLst>
            <pc:docMk/>
            <pc:sldMk cId="1350294185" sldId="280"/>
            <ac:spMk id="765" creationId="{6FCF6F33-AE29-4D0D-8D57-DF3E60A32AA5}"/>
          </ac:spMkLst>
        </pc:spChg>
        <pc:spChg chg="mod">
          <ac:chgData name="#TAN YI JIE JOEL#" userId="fa998536-1e98-4016-98cb-2643a32dbc1c" providerId="ADAL" clId="{0A681423-535E-4592-9ABD-DC6D1AB4AE75}" dt="2021-11-09T06:39:02.348" v="12080" actId="1076"/>
          <ac:spMkLst>
            <pc:docMk/>
            <pc:sldMk cId="1350294185" sldId="280"/>
            <ac:spMk id="766" creationId="{442D6647-45E0-449F-84A0-BFC8DCE4AA9F}"/>
          </ac:spMkLst>
        </pc:spChg>
        <pc:spChg chg="mod">
          <ac:chgData name="#TAN YI JIE JOEL#" userId="fa998536-1e98-4016-98cb-2643a32dbc1c" providerId="ADAL" clId="{0A681423-535E-4592-9ABD-DC6D1AB4AE75}" dt="2021-11-09T06:39:02.348" v="12080" actId="1076"/>
          <ac:spMkLst>
            <pc:docMk/>
            <pc:sldMk cId="1350294185" sldId="280"/>
            <ac:spMk id="767" creationId="{B215068E-C0DD-4369-992D-0855ECBC61D4}"/>
          </ac:spMkLst>
        </pc:spChg>
        <pc:spChg chg="mod">
          <ac:chgData name="#TAN YI JIE JOEL#" userId="fa998536-1e98-4016-98cb-2643a32dbc1c" providerId="ADAL" clId="{0A681423-535E-4592-9ABD-DC6D1AB4AE75}" dt="2021-11-09T06:39:02.348" v="12080" actId="1076"/>
          <ac:spMkLst>
            <pc:docMk/>
            <pc:sldMk cId="1350294185" sldId="280"/>
            <ac:spMk id="768" creationId="{0572FFED-41F0-4CFA-B29F-2446F53265EE}"/>
          </ac:spMkLst>
        </pc:spChg>
        <pc:spChg chg="mod">
          <ac:chgData name="#TAN YI JIE JOEL#" userId="fa998536-1e98-4016-98cb-2643a32dbc1c" providerId="ADAL" clId="{0A681423-535E-4592-9ABD-DC6D1AB4AE75}" dt="2021-11-09T06:39:02.348" v="12080" actId="1076"/>
          <ac:spMkLst>
            <pc:docMk/>
            <pc:sldMk cId="1350294185" sldId="280"/>
            <ac:spMk id="769" creationId="{1085D131-354F-4735-9EC5-622EF3E9CB7B}"/>
          </ac:spMkLst>
        </pc:spChg>
        <pc:spChg chg="mod">
          <ac:chgData name="#TAN YI JIE JOEL#" userId="fa998536-1e98-4016-98cb-2643a32dbc1c" providerId="ADAL" clId="{0A681423-535E-4592-9ABD-DC6D1AB4AE75}" dt="2021-11-09T06:39:02.348" v="12080" actId="1076"/>
          <ac:spMkLst>
            <pc:docMk/>
            <pc:sldMk cId="1350294185" sldId="280"/>
            <ac:spMk id="770" creationId="{61487D83-8C5D-4F27-BB7F-5D1591E39394}"/>
          </ac:spMkLst>
        </pc:spChg>
        <pc:spChg chg="mod">
          <ac:chgData name="#TAN YI JIE JOEL#" userId="fa998536-1e98-4016-98cb-2643a32dbc1c" providerId="ADAL" clId="{0A681423-535E-4592-9ABD-DC6D1AB4AE75}" dt="2021-11-09T06:39:02.348" v="12080" actId="1076"/>
          <ac:spMkLst>
            <pc:docMk/>
            <pc:sldMk cId="1350294185" sldId="280"/>
            <ac:spMk id="771" creationId="{CA6BA08B-3BBD-4D74-A106-B43695BF431A}"/>
          </ac:spMkLst>
        </pc:spChg>
        <pc:spChg chg="mod">
          <ac:chgData name="#TAN YI JIE JOEL#" userId="fa998536-1e98-4016-98cb-2643a32dbc1c" providerId="ADAL" clId="{0A681423-535E-4592-9ABD-DC6D1AB4AE75}" dt="2021-11-09T06:39:02.348" v="12080" actId="1076"/>
          <ac:spMkLst>
            <pc:docMk/>
            <pc:sldMk cId="1350294185" sldId="280"/>
            <ac:spMk id="772" creationId="{97A17E4B-56DF-4755-817A-F65C07946F89}"/>
          </ac:spMkLst>
        </pc:spChg>
        <pc:spChg chg="mod">
          <ac:chgData name="#TAN YI JIE JOEL#" userId="fa998536-1e98-4016-98cb-2643a32dbc1c" providerId="ADAL" clId="{0A681423-535E-4592-9ABD-DC6D1AB4AE75}" dt="2021-11-09T06:39:02.348" v="12080" actId="1076"/>
          <ac:spMkLst>
            <pc:docMk/>
            <pc:sldMk cId="1350294185" sldId="280"/>
            <ac:spMk id="773" creationId="{D6569AE8-79CF-4975-8881-A6E0AF2A6F5D}"/>
          </ac:spMkLst>
        </pc:spChg>
        <pc:spChg chg="mod">
          <ac:chgData name="#TAN YI JIE JOEL#" userId="fa998536-1e98-4016-98cb-2643a32dbc1c" providerId="ADAL" clId="{0A681423-535E-4592-9ABD-DC6D1AB4AE75}" dt="2021-11-09T06:39:02.348" v="12080" actId="1076"/>
          <ac:spMkLst>
            <pc:docMk/>
            <pc:sldMk cId="1350294185" sldId="280"/>
            <ac:spMk id="774" creationId="{44237D6B-47C0-4B5E-97AC-9F4AB286C74B}"/>
          </ac:spMkLst>
        </pc:spChg>
        <pc:spChg chg="mod">
          <ac:chgData name="#TAN YI JIE JOEL#" userId="fa998536-1e98-4016-98cb-2643a32dbc1c" providerId="ADAL" clId="{0A681423-535E-4592-9ABD-DC6D1AB4AE75}" dt="2021-11-09T06:39:02.348" v="12080" actId="1076"/>
          <ac:spMkLst>
            <pc:docMk/>
            <pc:sldMk cId="1350294185" sldId="280"/>
            <ac:spMk id="775" creationId="{6954DE64-2E8B-48EE-A80E-8BC5F906F776}"/>
          </ac:spMkLst>
        </pc:spChg>
        <pc:spChg chg="mod">
          <ac:chgData name="#TAN YI JIE JOEL#" userId="fa998536-1e98-4016-98cb-2643a32dbc1c" providerId="ADAL" clId="{0A681423-535E-4592-9ABD-DC6D1AB4AE75}" dt="2021-11-09T06:39:02.348" v="12080" actId="1076"/>
          <ac:spMkLst>
            <pc:docMk/>
            <pc:sldMk cId="1350294185" sldId="280"/>
            <ac:spMk id="776" creationId="{1C5E7964-DB1A-47F2-A28A-56A517303C8A}"/>
          </ac:spMkLst>
        </pc:spChg>
        <pc:spChg chg="mod">
          <ac:chgData name="#TAN YI JIE JOEL#" userId="fa998536-1e98-4016-98cb-2643a32dbc1c" providerId="ADAL" clId="{0A681423-535E-4592-9ABD-DC6D1AB4AE75}" dt="2021-11-09T06:39:02.348" v="12080" actId="1076"/>
          <ac:spMkLst>
            <pc:docMk/>
            <pc:sldMk cId="1350294185" sldId="280"/>
            <ac:spMk id="777" creationId="{65A9FB3E-2231-49A1-9E20-4133E1FB2D2A}"/>
          </ac:spMkLst>
        </pc:spChg>
        <pc:spChg chg="mod">
          <ac:chgData name="#TAN YI JIE JOEL#" userId="fa998536-1e98-4016-98cb-2643a32dbc1c" providerId="ADAL" clId="{0A681423-535E-4592-9ABD-DC6D1AB4AE75}" dt="2021-11-09T06:39:02.348" v="12080" actId="1076"/>
          <ac:spMkLst>
            <pc:docMk/>
            <pc:sldMk cId="1350294185" sldId="280"/>
            <ac:spMk id="778" creationId="{BD0A64C0-B04E-4D49-9B71-494384DC981B}"/>
          </ac:spMkLst>
        </pc:spChg>
        <pc:spChg chg="mod">
          <ac:chgData name="#TAN YI JIE JOEL#" userId="fa998536-1e98-4016-98cb-2643a32dbc1c" providerId="ADAL" clId="{0A681423-535E-4592-9ABD-DC6D1AB4AE75}" dt="2021-11-09T06:39:02.348" v="12080" actId="1076"/>
          <ac:spMkLst>
            <pc:docMk/>
            <pc:sldMk cId="1350294185" sldId="280"/>
            <ac:spMk id="779" creationId="{C9E1946C-428F-4F63-AB1C-4A615FC1FE6E}"/>
          </ac:spMkLst>
        </pc:spChg>
        <pc:spChg chg="mod">
          <ac:chgData name="#TAN YI JIE JOEL#" userId="fa998536-1e98-4016-98cb-2643a32dbc1c" providerId="ADAL" clId="{0A681423-535E-4592-9ABD-DC6D1AB4AE75}" dt="2021-11-09T06:39:02.348" v="12080" actId="1076"/>
          <ac:spMkLst>
            <pc:docMk/>
            <pc:sldMk cId="1350294185" sldId="280"/>
            <ac:spMk id="780" creationId="{B02846D6-3B44-420F-BBDB-AD0A3FDA4C62}"/>
          </ac:spMkLst>
        </pc:spChg>
        <pc:spChg chg="mod">
          <ac:chgData name="#TAN YI JIE JOEL#" userId="fa998536-1e98-4016-98cb-2643a32dbc1c" providerId="ADAL" clId="{0A681423-535E-4592-9ABD-DC6D1AB4AE75}" dt="2021-11-09T06:39:02.348" v="12080" actId="1076"/>
          <ac:spMkLst>
            <pc:docMk/>
            <pc:sldMk cId="1350294185" sldId="280"/>
            <ac:spMk id="781" creationId="{D1A06731-0762-4EB5-8E9C-030524D3E52E}"/>
          </ac:spMkLst>
        </pc:spChg>
        <pc:spChg chg="mod">
          <ac:chgData name="#TAN YI JIE JOEL#" userId="fa998536-1e98-4016-98cb-2643a32dbc1c" providerId="ADAL" clId="{0A681423-535E-4592-9ABD-DC6D1AB4AE75}" dt="2021-11-09T06:39:02.348" v="12080" actId="1076"/>
          <ac:spMkLst>
            <pc:docMk/>
            <pc:sldMk cId="1350294185" sldId="280"/>
            <ac:spMk id="782" creationId="{205C964F-4D51-44DC-A7FD-8E5E71323F5F}"/>
          </ac:spMkLst>
        </pc:spChg>
        <pc:spChg chg="mod">
          <ac:chgData name="#TAN YI JIE JOEL#" userId="fa998536-1e98-4016-98cb-2643a32dbc1c" providerId="ADAL" clId="{0A681423-535E-4592-9ABD-DC6D1AB4AE75}" dt="2021-11-09T06:39:02.348" v="12080" actId="1076"/>
          <ac:spMkLst>
            <pc:docMk/>
            <pc:sldMk cId="1350294185" sldId="280"/>
            <ac:spMk id="783" creationId="{BC92CCB2-56AE-4A24-A2C8-7698F19DF564}"/>
          </ac:spMkLst>
        </pc:spChg>
        <pc:spChg chg="mod">
          <ac:chgData name="#TAN YI JIE JOEL#" userId="fa998536-1e98-4016-98cb-2643a32dbc1c" providerId="ADAL" clId="{0A681423-535E-4592-9ABD-DC6D1AB4AE75}" dt="2021-11-09T06:39:02.348" v="12080" actId="1076"/>
          <ac:spMkLst>
            <pc:docMk/>
            <pc:sldMk cId="1350294185" sldId="280"/>
            <ac:spMk id="784" creationId="{662E2F19-F213-4BB8-BD83-5EC662B87A27}"/>
          </ac:spMkLst>
        </pc:spChg>
        <pc:spChg chg="mod">
          <ac:chgData name="#TAN YI JIE JOEL#" userId="fa998536-1e98-4016-98cb-2643a32dbc1c" providerId="ADAL" clId="{0A681423-535E-4592-9ABD-DC6D1AB4AE75}" dt="2021-11-09T06:39:02.348" v="12080" actId="1076"/>
          <ac:spMkLst>
            <pc:docMk/>
            <pc:sldMk cId="1350294185" sldId="280"/>
            <ac:spMk id="785" creationId="{7122A1D3-DCD1-4525-A104-DAC03FE8F88B}"/>
          </ac:spMkLst>
        </pc:spChg>
        <pc:spChg chg="mod">
          <ac:chgData name="#TAN YI JIE JOEL#" userId="fa998536-1e98-4016-98cb-2643a32dbc1c" providerId="ADAL" clId="{0A681423-535E-4592-9ABD-DC6D1AB4AE75}" dt="2021-11-09T06:39:02.348" v="12080" actId="1076"/>
          <ac:spMkLst>
            <pc:docMk/>
            <pc:sldMk cId="1350294185" sldId="280"/>
            <ac:spMk id="786" creationId="{3CED1044-F60C-4C2E-8BAC-10F50D26D6A4}"/>
          </ac:spMkLst>
        </pc:spChg>
        <pc:spChg chg="mod">
          <ac:chgData name="#TAN YI JIE JOEL#" userId="fa998536-1e98-4016-98cb-2643a32dbc1c" providerId="ADAL" clId="{0A681423-535E-4592-9ABD-DC6D1AB4AE75}" dt="2021-11-09T06:39:02.348" v="12080" actId="1076"/>
          <ac:spMkLst>
            <pc:docMk/>
            <pc:sldMk cId="1350294185" sldId="280"/>
            <ac:spMk id="787" creationId="{79EADC16-23BF-4234-BE8B-0CADC871927B}"/>
          </ac:spMkLst>
        </pc:spChg>
        <pc:spChg chg="mod">
          <ac:chgData name="#TAN YI JIE JOEL#" userId="fa998536-1e98-4016-98cb-2643a32dbc1c" providerId="ADAL" clId="{0A681423-535E-4592-9ABD-DC6D1AB4AE75}" dt="2021-11-09T06:39:02.348" v="12080" actId="1076"/>
          <ac:spMkLst>
            <pc:docMk/>
            <pc:sldMk cId="1350294185" sldId="280"/>
            <ac:spMk id="788" creationId="{FAF23C27-E954-4567-ABBF-B72767973EF5}"/>
          </ac:spMkLst>
        </pc:spChg>
        <pc:spChg chg="mod">
          <ac:chgData name="#TAN YI JIE JOEL#" userId="fa998536-1e98-4016-98cb-2643a32dbc1c" providerId="ADAL" clId="{0A681423-535E-4592-9ABD-DC6D1AB4AE75}" dt="2021-11-09T06:39:02.348" v="12080" actId="1076"/>
          <ac:spMkLst>
            <pc:docMk/>
            <pc:sldMk cId="1350294185" sldId="280"/>
            <ac:spMk id="789" creationId="{55711C57-38EC-47CB-B1FC-5A0BC43EE646}"/>
          </ac:spMkLst>
        </pc:spChg>
        <pc:spChg chg="mod">
          <ac:chgData name="#TAN YI JIE JOEL#" userId="fa998536-1e98-4016-98cb-2643a32dbc1c" providerId="ADAL" clId="{0A681423-535E-4592-9ABD-DC6D1AB4AE75}" dt="2021-11-09T06:39:02.348" v="12080" actId="1076"/>
          <ac:spMkLst>
            <pc:docMk/>
            <pc:sldMk cId="1350294185" sldId="280"/>
            <ac:spMk id="790" creationId="{825827EC-31F8-4583-8308-6E7C46C4DABD}"/>
          </ac:spMkLst>
        </pc:spChg>
        <pc:spChg chg="mod">
          <ac:chgData name="#TAN YI JIE JOEL#" userId="fa998536-1e98-4016-98cb-2643a32dbc1c" providerId="ADAL" clId="{0A681423-535E-4592-9ABD-DC6D1AB4AE75}" dt="2021-11-09T06:39:02.348" v="12080" actId="1076"/>
          <ac:spMkLst>
            <pc:docMk/>
            <pc:sldMk cId="1350294185" sldId="280"/>
            <ac:spMk id="791" creationId="{73569A5B-AA82-4146-92E2-2044CEB88A6D}"/>
          </ac:spMkLst>
        </pc:spChg>
        <pc:spChg chg="mod">
          <ac:chgData name="#TAN YI JIE JOEL#" userId="fa998536-1e98-4016-98cb-2643a32dbc1c" providerId="ADAL" clId="{0A681423-535E-4592-9ABD-DC6D1AB4AE75}" dt="2021-11-09T06:39:02.348" v="12080" actId="1076"/>
          <ac:spMkLst>
            <pc:docMk/>
            <pc:sldMk cId="1350294185" sldId="280"/>
            <ac:spMk id="792" creationId="{9D3508DC-1BF6-41A3-91B2-C2EC37BE94D5}"/>
          </ac:spMkLst>
        </pc:spChg>
        <pc:spChg chg="mod">
          <ac:chgData name="#TAN YI JIE JOEL#" userId="fa998536-1e98-4016-98cb-2643a32dbc1c" providerId="ADAL" clId="{0A681423-535E-4592-9ABD-DC6D1AB4AE75}" dt="2021-11-09T06:39:02.348" v="12080" actId="1076"/>
          <ac:spMkLst>
            <pc:docMk/>
            <pc:sldMk cId="1350294185" sldId="280"/>
            <ac:spMk id="793" creationId="{09B6C6F8-26FB-4173-8C58-61EF0705DDAA}"/>
          </ac:spMkLst>
        </pc:spChg>
        <pc:spChg chg="mod">
          <ac:chgData name="#TAN YI JIE JOEL#" userId="fa998536-1e98-4016-98cb-2643a32dbc1c" providerId="ADAL" clId="{0A681423-535E-4592-9ABD-DC6D1AB4AE75}" dt="2021-11-09T06:39:02.348" v="12080" actId="1076"/>
          <ac:spMkLst>
            <pc:docMk/>
            <pc:sldMk cId="1350294185" sldId="280"/>
            <ac:spMk id="794" creationId="{C082843D-EE7C-42FC-BBD7-32F6086DBA37}"/>
          </ac:spMkLst>
        </pc:spChg>
        <pc:spChg chg="mod">
          <ac:chgData name="#TAN YI JIE JOEL#" userId="fa998536-1e98-4016-98cb-2643a32dbc1c" providerId="ADAL" clId="{0A681423-535E-4592-9ABD-DC6D1AB4AE75}" dt="2021-11-09T06:39:02.348" v="12080" actId="1076"/>
          <ac:spMkLst>
            <pc:docMk/>
            <pc:sldMk cId="1350294185" sldId="280"/>
            <ac:spMk id="795" creationId="{9C7ECCFD-64BD-4891-A30D-663E4291CA7D}"/>
          </ac:spMkLst>
        </pc:spChg>
        <pc:spChg chg="mod">
          <ac:chgData name="#TAN YI JIE JOEL#" userId="fa998536-1e98-4016-98cb-2643a32dbc1c" providerId="ADAL" clId="{0A681423-535E-4592-9ABD-DC6D1AB4AE75}" dt="2021-11-09T06:39:02.348" v="12080" actId="1076"/>
          <ac:spMkLst>
            <pc:docMk/>
            <pc:sldMk cId="1350294185" sldId="280"/>
            <ac:spMk id="796" creationId="{D39D4A8F-3464-4A98-A050-00897A80F539}"/>
          </ac:spMkLst>
        </pc:spChg>
        <pc:spChg chg="mod">
          <ac:chgData name="#TAN YI JIE JOEL#" userId="fa998536-1e98-4016-98cb-2643a32dbc1c" providerId="ADAL" clId="{0A681423-535E-4592-9ABD-DC6D1AB4AE75}" dt="2021-11-09T06:39:02.348" v="12080" actId="1076"/>
          <ac:spMkLst>
            <pc:docMk/>
            <pc:sldMk cId="1350294185" sldId="280"/>
            <ac:spMk id="797" creationId="{F3396868-292F-4651-8632-D22025FA2360}"/>
          </ac:spMkLst>
        </pc:spChg>
        <pc:spChg chg="mod">
          <ac:chgData name="#TAN YI JIE JOEL#" userId="fa998536-1e98-4016-98cb-2643a32dbc1c" providerId="ADAL" clId="{0A681423-535E-4592-9ABD-DC6D1AB4AE75}" dt="2021-11-09T06:39:02.348" v="12080" actId="1076"/>
          <ac:spMkLst>
            <pc:docMk/>
            <pc:sldMk cId="1350294185" sldId="280"/>
            <ac:spMk id="798" creationId="{47F87A81-868B-432A-B8CF-85941ED28423}"/>
          </ac:spMkLst>
        </pc:spChg>
        <pc:spChg chg="mod">
          <ac:chgData name="#TAN YI JIE JOEL#" userId="fa998536-1e98-4016-98cb-2643a32dbc1c" providerId="ADAL" clId="{0A681423-535E-4592-9ABD-DC6D1AB4AE75}" dt="2021-11-09T06:39:02.348" v="12080" actId="1076"/>
          <ac:spMkLst>
            <pc:docMk/>
            <pc:sldMk cId="1350294185" sldId="280"/>
            <ac:spMk id="799" creationId="{4A9A0E9D-E9B3-4878-BBC2-C9B98992FB84}"/>
          </ac:spMkLst>
        </pc:spChg>
        <pc:spChg chg="mod">
          <ac:chgData name="#TAN YI JIE JOEL#" userId="fa998536-1e98-4016-98cb-2643a32dbc1c" providerId="ADAL" clId="{0A681423-535E-4592-9ABD-DC6D1AB4AE75}" dt="2021-11-09T06:39:02.348" v="12080" actId="1076"/>
          <ac:spMkLst>
            <pc:docMk/>
            <pc:sldMk cId="1350294185" sldId="280"/>
            <ac:spMk id="800" creationId="{F4AF596C-593B-49C7-924D-47E932444989}"/>
          </ac:spMkLst>
        </pc:spChg>
        <pc:spChg chg="mod">
          <ac:chgData name="#TAN YI JIE JOEL#" userId="fa998536-1e98-4016-98cb-2643a32dbc1c" providerId="ADAL" clId="{0A681423-535E-4592-9ABD-DC6D1AB4AE75}" dt="2021-11-09T06:39:02.348" v="12080" actId="1076"/>
          <ac:spMkLst>
            <pc:docMk/>
            <pc:sldMk cId="1350294185" sldId="280"/>
            <ac:spMk id="801" creationId="{CCF89658-1E71-4B9C-AF0B-A27578BE545A}"/>
          </ac:spMkLst>
        </pc:spChg>
        <pc:spChg chg="mod">
          <ac:chgData name="#TAN YI JIE JOEL#" userId="fa998536-1e98-4016-98cb-2643a32dbc1c" providerId="ADAL" clId="{0A681423-535E-4592-9ABD-DC6D1AB4AE75}" dt="2021-11-09T06:39:02.348" v="12080" actId="1076"/>
          <ac:spMkLst>
            <pc:docMk/>
            <pc:sldMk cId="1350294185" sldId="280"/>
            <ac:spMk id="802" creationId="{AC558027-5732-4552-BFDD-96FE0B493281}"/>
          </ac:spMkLst>
        </pc:spChg>
        <pc:spChg chg="mod">
          <ac:chgData name="#TAN YI JIE JOEL#" userId="fa998536-1e98-4016-98cb-2643a32dbc1c" providerId="ADAL" clId="{0A681423-535E-4592-9ABD-DC6D1AB4AE75}" dt="2021-11-09T06:39:02.348" v="12080" actId="1076"/>
          <ac:spMkLst>
            <pc:docMk/>
            <pc:sldMk cId="1350294185" sldId="280"/>
            <ac:spMk id="803" creationId="{9FB45585-CE0B-4D54-AA4A-3797761370D3}"/>
          </ac:spMkLst>
        </pc:spChg>
        <pc:spChg chg="mod">
          <ac:chgData name="#TAN YI JIE JOEL#" userId="fa998536-1e98-4016-98cb-2643a32dbc1c" providerId="ADAL" clId="{0A681423-535E-4592-9ABD-DC6D1AB4AE75}" dt="2021-11-09T06:39:02.348" v="12080" actId="1076"/>
          <ac:spMkLst>
            <pc:docMk/>
            <pc:sldMk cId="1350294185" sldId="280"/>
            <ac:spMk id="804" creationId="{494646C3-A58B-4871-881A-6817EA2C20D6}"/>
          </ac:spMkLst>
        </pc:spChg>
        <pc:spChg chg="mod">
          <ac:chgData name="#TAN YI JIE JOEL#" userId="fa998536-1e98-4016-98cb-2643a32dbc1c" providerId="ADAL" clId="{0A681423-535E-4592-9ABD-DC6D1AB4AE75}" dt="2021-11-09T06:39:02.348" v="12080" actId="1076"/>
          <ac:spMkLst>
            <pc:docMk/>
            <pc:sldMk cId="1350294185" sldId="280"/>
            <ac:spMk id="805" creationId="{AEF7DA71-39A0-4C5C-AED2-05B926EB1D57}"/>
          </ac:spMkLst>
        </pc:spChg>
        <pc:spChg chg="mod">
          <ac:chgData name="#TAN YI JIE JOEL#" userId="fa998536-1e98-4016-98cb-2643a32dbc1c" providerId="ADAL" clId="{0A681423-535E-4592-9ABD-DC6D1AB4AE75}" dt="2021-11-09T06:39:02.348" v="12080" actId="1076"/>
          <ac:spMkLst>
            <pc:docMk/>
            <pc:sldMk cId="1350294185" sldId="280"/>
            <ac:spMk id="806" creationId="{67E73851-4643-4AA7-8BCF-0EB585DFCE3F}"/>
          </ac:spMkLst>
        </pc:spChg>
        <pc:spChg chg="mod">
          <ac:chgData name="#TAN YI JIE JOEL#" userId="fa998536-1e98-4016-98cb-2643a32dbc1c" providerId="ADAL" clId="{0A681423-535E-4592-9ABD-DC6D1AB4AE75}" dt="2021-11-09T06:39:02.348" v="12080" actId="1076"/>
          <ac:spMkLst>
            <pc:docMk/>
            <pc:sldMk cId="1350294185" sldId="280"/>
            <ac:spMk id="807" creationId="{A0767E9D-7057-4236-B601-50A08A9D921F}"/>
          </ac:spMkLst>
        </pc:spChg>
        <pc:spChg chg="mod">
          <ac:chgData name="#TAN YI JIE JOEL#" userId="fa998536-1e98-4016-98cb-2643a32dbc1c" providerId="ADAL" clId="{0A681423-535E-4592-9ABD-DC6D1AB4AE75}" dt="2021-11-09T06:39:02.348" v="12080" actId="1076"/>
          <ac:spMkLst>
            <pc:docMk/>
            <pc:sldMk cId="1350294185" sldId="280"/>
            <ac:spMk id="808" creationId="{893A9835-9C9B-474B-A8AF-2F0F6852CA79}"/>
          </ac:spMkLst>
        </pc:spChg>
        <pc:spChg chg="mod">
          <ac:chgData name="#TAN YI JIE JOEL#" userId="fa998536-1e98-4016-98cb-2643a32dbc1c" providerId="ADAL" clId="{0A681423-535E-4592-9ABD-DC6D1AB4AE75}" dt="2021-11-09T06:39:02.348" v="12080" actId="1076"/>
          <ac:spMkLst>
            <pc:docMk/>
            <pc:sldMk cId="1350294185" sldId="280"/>
            <ac:spMk id="809" creationId="{08B6E10A-0560-4C8A-B505-3D8C12A7CD59}"/>
          </ac:spMkLst>
        </pc:spChg>
        <pc:spChg chg="mod">
          <ac:chgData name="#TAN YI JIE JOEL#" userId="fa998536-1e98-4016-98cb-2643a32dbc1c" providerId="ADAL" clId="{0A681423-535E-4592-9ABD-DC6D1AB4AE75}" dt="2021-11-09T06:39:02.348" v="12080" actId="1076"/>
          <ac:spMkLst>
            <pc:docMk/>
            <pc:sldMk cId="1350294185" sldId="280"/>
            <ac:spMk id="810" creationId="{83D2CF6C-86AB-4F9F-912E-EECAC8CED594}"/>
          </ac:spMkLst>
        </pc:spChg>
        <pc:spChg chg="mod">
          <ac:chgData name="#TAN YI JIE JOEL#" userId="fa998536-1e98-4016-98cb-2643a32dbc1c" providerId="ADAL" clId="{0A681423-535E-4592-9ABD-DC6D1AB4AE75}" dt="2021-11-09T06:39:02.348" v="12080" actId="1076"/>
          <ac:spMkLst>
            <pc:docMk/>
            <pc:sldMk cId="1350294185" sldId="280"/>
            <ac:spMk id="811" creationId="{EEC8BEAB-C02E-4DBA-B868-36E0AA5D8F4F}"/>
          </ac:spMkLst>
        </pc:spChg>
        <pc:spChg chg="mod">
          <ac:chgData name="#TAN YI JIE JOEL#" userId="fa998536-1e98-4016-98cb-2643a32dbc1c" providerId="ADAL" clId="{0A681423-535E-4592-9ABD-DC6D1AB4AE75}" dt="2021-11-09T06:39:02.348" v="12080" actId="1076"/>
          <ac:spMkLst>
            <pc:docMk/>
            <pc:sldMk cId="1350294185" sldId="280"/>
            <ac:spMk id="812" creationId="{93611652-FA65-4B9E-93B5-81D53CAE2536}"/>
          </ac:spMkLst>
        </pc:spChg>
        <pc:spChg chg="mod">
          <ac:chgData name="#TAN YI JIE JOEL#" userId="fa998536-1e98-4016-98cb-2643a32dbc1c" providerId="ADAL" clId="{0A681423-535E-4592-9ABD-DC6D1AB4AE75}" dt="2021-11-09T06:39:02.348" v="12080" actId="1076"/>
          <ac:spMkLst>
            <pc:docMk/>
            <pc:sldMk cId="1350294185" sldId="280"/>
            <ac:spMk id="813" creationId="{5DCB5E2E-5E02-49F9-AAB2-B37A69DBEE8B}"/>
          </ac:spMkLst>
        </pc:spChg>
        <pc:spChg chg="mod">
          <ac:chgData name="#TAN YI JIE JOEL#" userId="fa998536-1e98-4016-98cb-2643a32dbc1c" providerId="ADAL" clId="{0A681423-535E-4592-9ABD-DC6D1AB4AE75}" dt="2021-11-09T06:39:02.348" v="12080" actId="1076"/>
          <ac:spMkLst>
            <pc:docMk/>
            <pc:sldMk cId="1350294185" sldId="280"/>
            <ac:spMk id="814" creationId="{E2F9434C-6528-4C93-B4F1-887D1A65004B}"/>
          </ac:spMkLst>
        </pc:spChg>
        <pc:spChg chg="mod">
          <ac:chgData name="#TAN YI JIE JOEL#" userId="fa998536-1e98-4016-98cb-2643a32dbc1c" providerId="ADAL" clId="{0A681423-535E-4592-9ABD-DC6D1AB4AE75}" dt="2021-11-09T06:39:02.348" v="12080" actId="1076"/>
          <ac:spMkLst>
            <pc:docMk/>
            <pc:sldMk cId="1350294185" sldId="280"/>
            <ac:spMk id="815" creationId="{DAB64E4E-49BB-4C9C-99E0-B815360A0B86}"/>
          </ac:spMkLst>
        </pc:spChg>
        <pc:spChg chg="mod">
          <ac:chgData name="#TAN YI JIE JOEL#" userId="fa998536-1e98-4016-98cb-2643a32dbc1c" providerId="ADAL" clId="{0A681423-535E-4592-9ABD-DC6D1AB4AE75}" dt="2021-11-09T06:39:02.348" v="12080" actId="1076"/>
          <ac:spMkLst>
            <pc:docMk/>
            <pc:sldMk cId="1350294185" sldId="280"/>
            <ac:spMk id="816" creationId="{EFC4D05F-4950-416F-97F5-4ACB9175E8CE}"/>
          </ac:spMkLst>
        </pc:spChg>
        <pc:spChg chg="mod">
          <ac:chgData name="#TAN YI JIE JOEL#" userId="fa998536-1e98-4016-98cb-2643a32dbc1c" providerId="ADAL" clId="{0A681423-535E-4592-9ABD-DC6D1AB4AE75}" dt="2021-11-09T06:39:02.348" v="12080" actId="1076"/>
          <ac:spMkLst>
            <pc:docMk/>
            <pc:sldMk cId="1350294185" sldId="280"/>
            <ac:spMk id="817" creationId="{AE7AE791-B256-44B8-ABE0-7F67E738D155}"/>
          </ac:spMkLst>
        </pc:spChg>
        <pc:spChg chg="mod">
          <ac:chgData name="#TAN YI JIE JOEL#" userId="fa998536-1e98-4016-98cb-2643a32dbc1c" providerId="ADAL" clId="{0A681423-535E-4592-9ABD-DC6D1AB4AE75}" dt="2021-11-09T06:39:02.348" v="12080" actId="1076"/>
          <ac:spMkLst>
            <pc:docMk/>
            <pc:sldMk cId="1350294185" sldId="280"/>
            <ac:spMk id="818" creationId="{08B8A108-8279-4959-8906-FF12AC173922}"/>
          </ac:spMkLst>
        </pc:spChg>
        <pc:spChg chg="mod">
          <ac:chgData name="#TAN YI JIE JOEL#" userId="fa998536-1e98-4016-98cb-2643a32dbc1c" providerId="ADAL" clId="{0A681423-535E-4592-9ABD-DC6D1AB4AE75}" dt="2021-11-09T06:39:02.348" v="12080" actId="1076"/>
          <ac:spMkLst>
            <pc:docMk/>
            <pc:sldMk cId="1350294185" sldId="280"/>
            <ac:spMk id="819" creationId="{BF00E3B3-296E-4D93-8EDC-94C0D300CA3F}"/>
          </ac:spMkLst>
        </pc:spChg>
        <pc:spChg chg="mod">
          <ac:chgData name="#TAN YI JIE JOEL#" userId="fa998536-1e98-4016-98cb-2643a32dbc1c" providerId="ADAL" clId="{0A681423-535E-4592-9ABD-DC6D1AB4AE75}" dt="2021-11-09T06:39:02.348" v="12080" actId="1076"/>
          <ac:spMkLst>
            <pc:docMk/>
            <pc:sldMk cId="1350294185" sldId="280"/>
            <ac:spMk id="820" creationId="{6439B057-46EB-45A9-9D5A-6150F3A2983F}"/>
          </ac:spMkLst>
        </pc:spChg>
        <pc:spChg chg="mod">
          <ac:chgData name="#TAN YI JIE JOEL#" userId="fa998536-1e98-4016-98cb-2643a32dbc1c" providerId="ADAL" clId="{0A681423-535E-4592-9ABD-DC6D1AB4AE75}" dt="2021-11-09T06:39:02.348" v="12080" actId="1076"/>
          <ac:spMkLst>
            <pc:docMk/>
            <pc:sldMk cId="1350294185" sldId="280"/>
            <ac:spMk id="821" creationId="{10843CDD-DD59-4C29-97C8-9561B7E059F0}"/>
          </ac:spMkLst>
        </pc:spChg>
        <pc:spChg chg="mod">
          <ac:chgData name="#TAN YI JIE JOEL#" userId="fa998536-1e98-4016-98cb-2643a32dbc1c" providerId="ADAL" clId="{0A681423-535E-4592-9ABD-DC6D1AB4AE75}" dt="2021-11-09T06:39:02.348" v="12080" actId="1076"/>
          <ac:spMkLst>
            <pc:docMk/>
            <pc:sldMk cId="1350294185" sldId="280"/>
            <ac:spMk id="822" creationId="{D4964CD0-DF2C-4D58-BE3D-4FC41C9FA034}"/>
          </ac:spMkLst>
        </pc:spChg>
        <pc:spChg chg="mod">
          <ac:chgData name="#TAN YI JIE JOEL#" userId="fa998536-1e98-4016-98cb-2643a32dbc1c" providerId="ADAL" clId="{0A681423-535E-4592-9ABD-DC6D1AB4AE75}" dt="2021-11-09T06:39:02.348" v="12080" actId="1076"/>
          <ac:spMkLst>
            <pc:docMk/>
            <pc:sldMk cId="1350294185" sldId="280"/>
            <ac:spMk id="823" creationId="{6438436A-422E-4C12-8940-099EE2EC28E4}"/>
          </ac:spMkLst>
        </pc:spChg>
        <pc:spChg chg="mod">
          <ac:chgData name="#TAN YI JIE JOEL#" userId="fa998536-1e98-4016-98cb-2643a32dbc1c" providerId="ADAL" clId="{0A681423-535E-4592-9ABD-DC6D1AB4AE75}" dt="2021-11-09T06:39:02.348" v="12080" actId="1076"/>
          <ac:spMkLst>
            <pc:docMk/>
            <pc:sldMk cId="1350294185" sldId="280"/>
            <ac:spMk id="824" creationId="{9B3CA890-3322-4352-BCB2-00D6DE34183C}"/>
          </ac:spMkLst>
        </pc:spChg>
        <pc:spChg chg="mod">
          <ac:chgData name="#TAN YI JIE JOEL#" userId="fa998536-1e98-4016-98cb-2643a32dbc1c" providerId="ADAL" clId="{0A681423-535E-4592-9ABD-DC6D1AB4AE75}" dt="2021-11-09T06:39:02.348" v="12080" actId="1076"/>
          <ac:spMkLst>
            <pc:docMk/>
            <pc:sldMk cId="1350294185" sldId="280"/>
            <ac:spMk id="825" creationId="{0644C915-461C-4D93-A609-1485637DC645}"/>
          </ac:spMkLst>
        </pc:spChg>
        <pc:spChg chg="mod">
          <ac:chgData name="#TAN YI JIE JOEL#" userId="fa998536-1e98-4016-98cb-2643a32dbc1c" providerId="ADAL" clId="{0A681423-535E-4592-9ABD-DC6D1AB4AE75}" dt="2021-11-09T06:39:02.348" v="12080" actId="1076"/>
          <ac:spMkLst>
            <pc:docMk/>
            <pc:sldMk cId="1350294185" sldId="280"/>
            <ac:spMk id="826" creationId="{B26E8C84-1D94-41C7-8EB6-8EA24F4D7F93}"/>
          </ac:spMkLst>
        </pc:spChg>
        <pc:spChg chg="mod">
          <ac:chgData name="#TAN YI JIE JOEL#" userId="fa998536-1e98-4016-98cb-2643a32dbc1c" providerId="ADAL" clId="{0A681423-535E-4592-9ABD-DC6D1AB4AE75}" dt="2021-11-09T06:39:02.348" v="12080" actId="1076"/>
          <ac:spMkLst>
            <pc:docMk/>
            <pc:sldMk cId="1350294185" sldId="280"/>
            <ac:spMk id="827" creationId="{6DC80775-FBD5-4F1D-B533-B34F13EA6E11}"/>
          </ac:spMkLst>
        </pc:spChg>
        <pc:spChg chg="mod">
          <ac:chgData name="#TAN YI JIE JOEL#" userId="fa998536-1e98-4016-98cb-2643a32dbc1c" providerId="ADAL" clId="{0A681423-535E-4592-9ABD-DC6D1AB4AE75}" dt="2021-11-09T06:39:02.348" v="12080" actId="1076"/>
          <ac:spMkLst>
            <pc:docMk/>
            <pc:sldMk cId="1350294185" sldId="280"/>
            <ac:spMk id="828" creationId="{94C9F607-825E-4466-A2B2-04CC8345D91F}"/>
          </ac:spMkLst>
        </pc:spChg>
        <pc:spChg chg="mod">
          <ac:chgData name="#TAN YI JIE JOEL#" userId="fa998536-1e98-4016-98cb-2643a32dbc1c" providerId="ADAL" clId="{0A681423-535E-4592-9ABD-DC6D1AB4AE75}" dt="2021-11-09T06:39:02.348" v="12080" actId="1076"/>
          <ac:spMkLst>
            <pc:docMk/>
            <pc:sldMk cId="1350294185" sldId="280"/>
            <ac:spMk id="829" creationId="{853AD17C-C2FC-4499-B1AC-918FC2485AEE}"/>
          </ac:spMkLst>
        </pc:spChg>
        <pc:spChg chg="mod">
          <ac:chgData name="#TAN YI JIE JOEL#" userId="fa998536-1e98-4016-98cb-2643a32dbc1c" providerId="ADAL" clId="{0A681423-535E-4592-9ABD-DC6D1AB4AE75}" dt="2021-11-09T06:39:02.348" v="12080" actId="1076"/>
          <ac:spMkLst>
            <pc:docMk/>
            <pc:sldMk cId="1350294185" sldId="280"/>
            <ac:spMk id="830" creationId="{F1280226-03BD-4985-A6E4-1BB78D8B021E}"/>
          </ac:spMkLst>
        </pc:spChg>
        <pc:spChg chg="mod">
          <ac:chgData name="#TAN YI JIE JOEL#" userId="fa998536-1e98-4016-98cb-2643a32dbc1c" providerId="ADAL" clId="{0A681423-535E-4592-9ABD-DC6D1AB4AE75}" dt="2021-11-09T06:39:02.348" v="12080" actId="1076"/>
          <ac:spMkLst>
            <pc:docMk/>
            <pc:sldMk cId="1350294185" sldId="280"/>
            <ac:spMk id="831" creationId="{336398BB-9449-4153-B499-978B956707BC}"/>
          </ac:spMkLst>
        </pc:spChg>
        <pc:spChg chg="mod">
          <ac:chgData name="#TAN YI JIE JOEL#" userId="fa998536-1e98-4016-98cb-2643a32dbc1c" providerId="ADAL" clId="{0A681423-535E-4592-9ABD-DC6D1AB4AE75}" dt="2021-11-09T06:39:02.348" v="12080" actId="1076"/>
          <ac:spMkLst>
            <pc:docMk/>
            <pc:sldMk cId="1350294185" sldId="280"/>
            <ac:spMk id="835" creationId="{0EFB00E2-1D09-421E-9CCD-54AE032DEA58}"/>
          </ac:spMkLst>
        </pc:spChg>
        <pc:spChg chg="mod">
          <ac:chgData name="#TAN YI JIE JOEL#" userId="fa998536-1e98-4016-98cb-2643a32dbc1c" providerId="ADAL" clId="{0A681423-535E-4592-9ABD-DC6D1AB4AE75}" dt="2021-11-09T06:39:02.348" v="12080" actId="1076"/>
          <ac:spMkLst>
            <pc:docMk/>
            <pc:sldMk cId="1350294185" sldId="280"/>
            <ac:spMk id="846" creationId="{A273FFAE-CC3A-4BB8-B141-468A0B733EE9}"/>
          </ac:spMkLst>
        </pc:spChg>
        <pc:spChg chg="mod">
          <ac:chgData name="#TAN YI JIE JOEL#" userId="fa998536-1e98-4016-98cb-2643a32dbc1c" providerId="ADAL" clId="{0A681423-535E-4592-9ABD-DC6D1AB4AE75}" dt="2021-11-09T06:39:02.348" v="12080" actId="1076"/>
          <ac:spMkLst>
            <pc:docMk/>
            <pc:sldMk cId="1350294185" sldId="280"/>
            <ac:spMk id="847" creationId="{341EF864-DD87-4EB3-8067-B00A6ACEAC9A}"/>
          </ac:spMkLst>
        </pc:spChg>
        <pc:spChg chg="mod">
          <ac:chgData name="#TAN YI JIE JOEL#" userId="fa998536-1e98-4016-98cb-2643a32dbc1c" providerId="ADAL" clId="{0A681423-535E-4592-9ABD-DC6D1AB4AE75}" dt="2021-11-09T06:39:02.348" v="12080" actId="1076"/>
          <ac:spMkLst>
            <pc:docMk/>
            <pc:sldMk cId="1350294185" sldId="280"/>
            <ac:spMk id="848" creationId="{2E839F84-1A11-457E-BC7C-E4C9F275A457}"/>
          </ac:spMkLst>
        </pc:spChg>
        <pc:spChg chg="mod">
          <ac:chgData name="#TAN YI JIE JOEL#" userId="fa998536-1e98-4016-98cb-2643a32dbc1c" providerId="ADAL" clId="{0A681423-535E-4592-9ABD-DC6D1AB4AE75}" dt="2021-11-09T06:39:02.348" v="12080" actId="1076"/>
          <ac:spMkLst>
            <pc:docMk/>
            <pc:sldMk cId="1350294185" sldId="280"/>
            <ac:spMk id="849" creationId="{9C19F0EE-4D6C-4CF4-9355-CB78477B5F50}"/>
          </ac:spMkLst>
        </pc:spChg>
        <pc:spChg chg="mod">
          <ac:chgData name="#TAN YI JIE JOEL#" userId="fa998536-1e98-4016-98cb-2643a32dbc1c" providerId="ADAL" clId="{0A681423-535E-4592-9ABD-DC6D1AB4AE75}" dt="2021-11-09T06:39:02.348" v="12080" actId="1076"/>
          <ac:spMkLst>
            <pc:docMk/>
            <pc:sldMk cId="1350294185" sldId="280"/>
            <ac:spMk id="850" creationId="{C040664A-3AC8-42F4-9CAA-9BD3FE53E9A9}"/>
          </ac:spMkLst>
        </pc:spChg>
        <pc:spChg chg="mod">
          <ac:chgData name="#TAN YI JIE JOEL#" userId="fa998536-1e98-4016-98cb-2643a32dbc1c" providerId="ADAL" clId="{0A681423-535E-4592-9ABD-DC6D1AB4AE75}" dt="2021-11-09T06:39:02.348" v="12080" actId="1076"/>
          <ac:spMkLst>
            <pc:docMk/>
            <pc:sldMk cId="1350294185" sldId="280"/>
            <ac:spMk id="851" creationId="{94E98D65-33EC-44CE-9356-CAFA31BD6887}"/>
          </ac:spMkLst>
        </pc:spChg>
        <pc:spChg chg="mod">
          <ac:chgData name="#TAN YI JIE JOEL#" userId="fa998536-1e98-4016-98cb-2643a32dbc1c" providerId="ADAL" clId="{0A681423-535E-4592-9ABD-DC6D1AB4AE75}" dt="2021-11-09T06:39:02.348" v="12080" actId="1076"/>
          <ac:spMkLst>
            <pc:docMk/>
            <pc:sldMk cId="1350294185" sldId="280"/>
            <ac:spMk id="852" creationId="{CE90A3CA-DECD-4EE9-9CC3-647056C815BA}"/>
          </ac:spMkLst>
        </pc:spChg>
        <pc:spChg chg="mod">
          <ac:chgData name="#TAN YI JIE JOEL#" userId="fa998536-1e98-4016-98cb-2643a32dbc1c" providerId="ADAL" clId="{0A681423-535E-4592-9ABD-DC6D1AB4AE75}" dt="2021-11-09T06:39:02.348" v="12080" actId="1076"/>
          <ac:spMkLst>
            <pc:docMk/>
            <pc:sldMk cId="1350294185" sldId="280"/>
            <ac:spMk id="853" creationId="{63AD560D-EDE4-4656-8E82-7698965FA71E}"/>
          </ac:spMkLst>
        </pc:spChg>
        <pc:spChg chg="mod">
          <ac:chgData name="#TAN YI JIE JOEL#" userId="fa998536-1e98-4016-98cb-2643a32dbc1c" providerId="ADAL" clId="{0A681423-535E-4592-9ABD-DC6D1AB4AE75}" dt="2021-11-09T06:39:02.348" v="12080" actId="1076"/>
          <ac:spMkLst>
            <pc:docMk/>
            <pc:sldMk cId="1350294185" sldId="280"/>
            <ac:spMk id="854" creationId="{D1A29C12-04D5-402A-8EA2-E4B0B2B2885F}"/>
          </ac:spMkLst>
        </pc:spChg>
        <pc:spChg chg="mod">
          <ac:chgData name="#TAN YI JIE JOEL#" userId="fa998536-1e98-4016-98cb-2643a32dbc1c" providerId="ADAL" clId="{0A681423-535E-4592-9ABD-DC6D1AB4AE75}" dt="2021-11-09T06:39:02.348" v="12080" actId="1076"/>
          <ac:spMkLst>
            <pc:docMk/>
            <pc:sldMk cId="1350294185" sldId="280"/>
            <ac:spMk id="855" creationId="{DDF5B407-56DF-47C1-B16B-183A147EDFC1}"/>
          </ac:spMkLst>
        </pc:spChg>
        <pc:spChg chg="mod">
          <ac:chgData name="#TAN YI JIE JOEL#" userId="fa998536-1e98-4016-98cb-2643a32dbc1c" providerId="ADAL" clId="{0A681423-535E-4592-9ABD-DC6D1AB4AE75}" dt="2021-11-09T06:39:02.348" v="12080" actId="1076"/>
          <ac:spMkLst>
            <pc:docMk/>
            <pc:sldMk cId="1350294185" sldId="280"/>
            <ac:spMk id="856" creationId="{AF63805E-EC64-41B5-AD3F-A7D008285461}"/>
          </ac:spMkLst>
        </pc:spChg>
        <pc:spChg chg="mod">
          <ac:chgData name="#TAN YI JIE JOEL#" userId="fa998536-1e98-4016-98cb-2643a32dbc1c" providerId="ADAL" clId="{0A681423-535E-4592-9ABD-DC6D1AB4AE75}" dt="2021-11-09T06:39:02.348" v="12080" actId="1076"/>
          <ac:spMkLst>
            <pc:docMk/>
            <pc:sldMk cId="1350294185" sldId="280"/>
            <ac:spMk id="857" creationId="{4478B0E5-58B6-4214-AB42-8785A171A01B}"/>
          </ac:spMkLst>
        </pc:spChg>
        <pc:spChg chg="mod">
          <ac:chgData name="#TAN YI JIE JOEL#" userId="fa998536-1e98-4016-98cb-2643a32dbc1c" providerId="ADAL" clId="{0A681423-535E-4592-9ABD-DC6D1AB4AE75}" dt="2021-11-09T06:39:02.348" v="12080" actId="1076"/>
          <ac:spMkLst>
            <pc:docMk/>
            <pc:sldMk cId="1350294185" sldId="280"/>
            <ac:spMk id="858" creationId="{EFF1DDFE-00B0-4BE9-810F-E121D4AB0CAC}"/>
          </ac:spMkLst>
        </pc:spChg>
        <pc:spChg chg="mod">
          <ac:chgData name="#TAN YI JIE JOEL#" userId="fa998536-1e98-4016-98cb-2643a32dbc1c" providerId="ADAL" clId="{0A681423-535E-4592-9ABD-DC6D1AB4AE75}" dt="2021-11-09T06:39:02.348" v="12080" actId="1076"/>
          <ac:spMkLst>
            <pc:docMk/>
            <pc:sldMk cId="1350294185" sldId="280"/>
            <ac:spMk id="859" creationId="{CEB086AB-1BE3-46E3-BC63-347FF44001F1}"/>
          </ac:spMkLst>
        </pc:spChg>
        <pc:spChg chg="mod">
          <ac:chgData name="#TAN YI JIE JOEL#" userId="fa998536-1e98-4016-98cb-2643a32dbc1c" providerId="ADAL" clId="{0A681423-535E-4592-9ABD-DC6D1AB4AE75}" dt="2021-11-09T06:39:02.348" v="12080" actId="1076"/>
          <ac:spMkLst>
            <pc:docMk/>
            <pc:sldMk cId="1350294185" sldId="280"/>
            <ac:spMk id="860" creationId="{6CDFE257-FD28-4D2C-BACF-A6F57EEE57C1}"/>
          </ac:spMkLst>
        </pc:spChg>
        <pc:spChg chg="mod">
          <ac:chgData name="#TAN YI JIE JOEL#" userId="fa998536-1e98-4016-98cb-2643a32dbc1c" providerId="ADAL" clId="{0A681423-535E-4592-9ABD-DC6D1AB4AE75}" dt="2021-11-09T06:39:02.348" v="12080" actId="1076"/>
          <ac:spMkLst>
            <pc:docMk/>
            <pc:sldMk cId="1350294185" sldId="280"/>
            <ac:spMk id="861" creationId="{ECD9BBDA-320C-4A1B-8DB6-D616A66E61FD}"/>
          </ac:spMkLst>
        </pc:spChg>
        <pc:spChg chg="mod">
          <ac:chgData name="#TAN YI JIE JOEL#" userId="fa998536-1e98-4016-98cb-2643a32dbc1c" providerId="ADAL" clId="{0A681423-535E-4592-9ABD-DC6D1AB4AE75}" dt="2021-11-09T06:39:02.348" v="12080" actId="1076"/>
          <ac:spMkLst>
            <pc:docMk/>
            <pc:sldMk cId="1350294185" sldId="280"/>
            <ac:spMk id="862" creationId="{56495B24-6AF0-41AD-989B-A8FE4A6F3663}"/>
          </ac:spMkLst>
        </pc:spChg>
        <pc:spChg chg="mod">
          <ac:chgData name="#TAN YI JIE JOEL#" userId="fa998536-1e98-4016-98cb-2643a32dbc1c" providerId="ADAL" clId="{0A681423-535E-4592-9ABD-DC6D1AB4AE75}" dt="2021-11-09T06:39:02.348" v="12080" actId="1076"/>
          <ac:spMkLst>
            <pc:docMk/>
            <pc:sldMk cId="1350294185" sldId="280"/>
            <ac:spMk id="863" creationId="{93DC9B23-45AB-47AA-B962-5E0F2FA1A45F}"/>
          </ac:spMkLst>
        </pc:spChg>
        <pc:spChg chg="mod">
          <ac:chgData name="#TAN YI JIE JOEL#" userId="fa998536-1e98-4016-98cb-2643a32dbc1c" providerId="ADAL" clId="{0A681423-535E-4592-9ABD-DC6D1AB4AE75}" dt="2021-11-09T06:39:02.348" v="12080" actId="1076"/>
          <ac:spMkLst>
            <pc:docMk/>
            <pc:sldMk cId="1350294185" sldId="280"/>
            <ac:spMk id="864" creationId="{D901DC6B-5782-460C-925B-7678AE2F0A8F}"/>
          </ac:spMkLst>
        </pc:spChg>
        <pc:spChg chg="mod">
          <ac:chgData name="#TAN YI JIE JOEL#" userId="fa998536-1e98-4016-98cb-2643a32dbc1c" providerId="ADAL" clId="{0A681423-535E-4592-9ABD-DC6D1AB4AE75}" dt="2021-11-09T06:39:02.348" v="12080" actId="1076"/>
          <ac:spMkLst>
            <pc:docMk/>
            <pc:sldMk cId="1350294185" sldId="280"/>
            <ac:spMk id="865" creationId="{778C8950-1566-4C10-BBE1-4C56F9DB0039}"/>
          </ac:spMkLst>
        </pc:spChg>
        <pc:spChg chg="mod">
          <ac:chgData name="#TAN YI JIE JOEL#" userId="fa998536-1e98-4016-98cb-2643a32dbc1c" providerId="ADAL" clId="{0A681423-535E-4592-9ABD-DC6D1AB4AE75}" dt="2021-11-09T06:39:02.348" v="12080" actId="1076"/>
          <ac:spMkLst>
            <pc:docMk/>
            <pc:sldMk cId="1350294185" sldId="280"/>
            <ac:spMk id="866" creationId="{ABD38B2F-B2DA-4D44-B5FF-1C989B8CF4B3}"/>
          </ac:spMkLst>
        </pc:spChg>
        <pc:spChg chg="mod">
          <ac:chgData name="#TAN YI JIE JOEL#" userId="fa998536-1e98-4016-98cb-2643a32dbc1c" providerId="ADAL" clId="{0A681423-535E-4592-9ABD-DC6D1AB4AE75}" dt="2021-11-09T06:39:02.348" v="12080" actId="1076"/>
          <ac:spMkLst>
            <pc:docMk/>
            <pc:sldMk cId="1350294185" sldId="280"/>
            <ac:spMk id="867" creationId="{276DC039-9721-4BC7-AEAE-D2833541D0F5}"/>
          </ac:spMkLst>
        </pc:spChg>
        <pc:spChg chg="mod">
          <ac:chgData name="#TAN YI JIE JOEL#" userId="fa998536-1e98-4016-98cb-2643a32dbc1c" providerId="ADAL" clId="{0A681423-535E-4592-9ABD-DC6D1AB4AE75}" dt="2021-11-09T06:39:02.348" v="12080" actId="1076"/>
          <ac:spMkLst>
            <pc:docMk/>
            <pc:sldMk cId="1350294185" sldId="280"/>
            <ac:spMk id="868" creationId="{9B5B268F-C6CC-48DC-A804-9BAEE198402C}"/>
          </ac:spMkLst>
        </pc:spChg>
        <pc:spChg chg="mod">
          <ac:chgData name="#TAN YI JIE JOEL#" userId="fa998536-1e98-4016-98cb-2643a32dbc1c" providerId="ADAL" clId="{0A681423-535E-4592-9ABD-DC6D1AB4AE75}" dt="2021-11-09T06:39:02.348" v="12080" actId="1076"/>
          <ac:spMkLst>
            <pc:docMk/>
            <pc:sldMk cId="1350294185" sldId="280"/>
            <ac:spMk id="869" creationId="{700C07AA-77B4-4333-8ED1-1F36021083EC}"/>
          </ac:spMkLst>
        </pc:spChg>
        <pc:spChg chg="mod">
          <ac:chgData name="#TAN YI JIE JOEL#" userId="fa998536-1e98-4016-98cb-2643a32dbc1c" providerId="ADAL" clId="{0A681423-535E-4592-9ABD-DC6D1AB4AE75}" dt="2021-11-09T06:39:02.348" v="12080" actId="1076"/>
          <ac:spMkLst>
            <pc:docMk/>
            <pc:sldMk cId="1350294185" sldId="280"/>
            <ac:spMk id="870" creationId="{727FBCA1-A114-40CC-AB5D-3718927F3856}"/>
          </ac:spMkLst>
        </pc:spChg>
        <pc:spChg chg="mod">
          <ac:chgData name="#TAN YI JIE JOEL#" userId="fa998536-1e98-4016-98cb-2643a32dbc1c" providerId="ADAL" clId="{0A681423-535E-4592-9ABD-DC6D1AB4AE75}" dt="2021-11-09T06:39:02.348" v="12080" actId="1076"/>
          <ac:spMkLst>
            <pc:docMk/>
            <pc:sldMk cId="1350294185" sldId="280"/>
            <ac:spMk id="872" creationId="{3113BEBF-4C84-4BBB-B464-BF376F0AC339}"/>
          </ac:spMkLst>
        </pc:spChg>
        <pc:spChg chg="mod">
          <ac:chgData name="#TAN YI JIE JOEL#" userId="fa998536-1e98-4016-98cb-2643a32dbc1c" providerId="ADAL" clId="{0A681423-535E-4592-9ABD-DC6D1AB4AE75}" dt="2021-11-09T06:39:02.348" v="12080" actId="1076"/>
          <ac:spMkLst>
            <pc:docMk/>
            <pc:sldMk cId="1350294185" sldId="280"/>
            <ac:spMk id="875" creationId="{4238D8C6-B0D3-43C5-BC03-902B626700B2}"/>
          </ac:spMkLst>
        </pc:spChg>
        <pc:spChg chg="mod">
          <ac:chgData name="#TAN YI JIE JOEL#" userId="fa998536-1e98-4016-98cb-2643a32dbc1c" providerId="ADAL" clId="{0A681423-535E-4592-9ABD-DC6D1AB4AE75}" dt="2021-11-09T06:39:02.348" v="12080" actId="1076"/>
          <ac:spMkLst>
            <pc:docMk/>
            <pc:sldMk cId="1350294185" sldId="280"/>
            <ac:spMk id="878" creationId="{73D87524-E9F2-437B-940F-CE5684882742}"/>
          </ac:spMkLst>
        </pc:spChg>
        <pc:spChg chg="mod">
          <ac:chgData name="#TAN YI JIE JOEL#" userId="fa998536-1e98-4016-98cb-2643a32dbc1c" providerId="ADAL" clId="{0A681423-535E-4592-9ABD-DC6D1AB4AE75}" dt="2021-11-09T06:39:02.348" v="12080" actId="1076"/>
          <ac:spMkLst>
            <pc:docMk/>
            <pc:sldMk cId="1350294185" sldId="280"/>
            <ac:spMk id="881" creationId="{E3C0719B-3153-4ECC-AAF8-338F544679EE}"/>
          </ac:spMkLst>
        </pc:spChg>
        <pc:spChg chg="mod">
          <ac:chgData name="#TAN YI JIE JOEL#" userId="fa998536-1e98-4016-98cb-2643a32dbc1c" providerId="ADAL" clId="{0A681423-535E-4592-9ABD-DC6D1AB4AE75}" dt="2021-11-09T06:39:02.348" v="12080" actId="1076"/>
          <ac:spMkLst>
            <pc:docMk/>
            <pc:sldMk cId="1350294185" sldId="280"/>
            <ac:spMk id="893" creationId="{C8445E75-4C9C-4779-AB13-526A985A105B}"/>
          </ac:spMkLst>
        </pc:spChg>
        <pc:grpChg chg="add del mod modVis">
          <ac:chgData name="#TAN YI JIE JOEL#" userId="fa998536-1e98-4016-98cb-2643a32dbc1c" providerId="ADAL" clId="{0A681423-535E-4592-9ABD-DC6D1AB4AE75}" dt="2021-11-09T04:48:59.819" v="11699" actId="14429"/>
          <ac:grpSpMkLst>
            <pc:docMk/>
            <pc:sldMk cId="1350294185" sldId="280"/>
            <ac:grpSpMk id="3" creationId="{261D6266-51E6-4645-A226-99FB13D7DC94}"/>
          </ac:grpSpMkLst>
        </pc:grpChg>
        <pc:grpChg chg="mod">
          <ac:chgData name="#TAN YI JIE JOEL#" userId="fa998536-1e98-4016-98cb-2643a32dbc1c" providerId="ADAL" clId="{0A681423-535E-4592-9ABD-DC6D1AB4AE75}" dt="2021-11-08T10:04:27.027" v="8563" actId="1076"/>
          <ac:grpSpMkLst>
            <pc:docMk/>
            <pc:sldMk cId="1350294185" sldId="280"/>
            <ac:grpSpMk id="27" creationId="{AEBC10FC-3558-49B5-A3ED-A41A90B42890}"/>
          </ac:grpSpMkLst>
        </pc:grpChg>
        <pc:grpChg chg="add del mod">
          <ac:chgData name="#TAN YI JIE JOEL#" userId="fa998536-1e98-4016-98cb-2643a32dbc1c" providerId="ADAL" clId="{0A681423-535E-4592-9ABD-DC6D1AB4AE75}" dt="2021-11-09T04:48:38.045" v="11696" actId="21"/>
          <ac:grpSpMkLst>
            <pc:docMk/>
            <pc:sldMk cId="1350294185" sldId="280"/>
            <ac:grpSpMk id="31" creationId="{2B983536-6029-4DFE-9337-B91CA5CDFC1E}"/>
          </ac:grpSpMkLst>
        </pc:grpChg>
        <pc:grpChg chg="del">
          <ac:chgData name="#TAN YI JIE JOEL#" userId="fa998536-1e98-4016-98cb-2643a32dbc1c" providerId="ADAL" clId="{0A681423-535E-4592-9ABD-DC6D1AB4AE75}" dt="2021-11-08T12:04:59.425" v="8902" actId="478"/>
          <ac:grpSpMkLst>
            <pc:docMk/>
            <pc:sldMk cId="1350294185" sldId="280"/>
            <ac:grpSpMk id="41" creationId="{F3741666-EBEB-4693-BC0D-52E416F6036F}"/>
          </ac:grpSpMkLst>
        </pc:grpChg>
        <pc:grpChg chg="mod">
          <ac:chgData name="#TAN YI JIE JOEL#" userId="fa998536-1e98-4016-98cb-2643a32dbc1c" providerId="ADAL" clId="{0A681423-535E-4592-9ABD-DC6D1AB4AE75}" dt="2021-11-08T10:04:27.027" v="8563" actId="1076"/>
          <ac:grpSpMkLst>
            <pc:docMk/>
            <pc:sldMk cId="1350294185" sldId="280"/>
            <ac:grpSpMk id="87" creationId="{85B79486-400F-4B85-BF8C-131F3FFB3978}"/>
          </ac:grpSpMkLst>
        </pc:grpChg>
        <pc:grpChg chg="add mod modVis">
          <ac:chgData name="#TAN YI JIE JOEL#" userId="fa998536-1e98-4016-98cb-2643a32dbc1c" providerId="ADAL" clId="{0A681423-535E-4592-9ABD-DC6D1AB4AE75}" dt="2021-11-09T04:48:27.642" v="11693" actId="14430"/>
          <ac:grpSpMkLst>
            <pc:docMk/>
            <pc:sldMk cId="1350294185" sldId="280"/>
            <ac:grpSpMk id="91" creationId="{9BE7B9DE-E696-4B67-B111-8EE06FF54467}"/>
          </ac:grpSpMkLst>
        </pc:grpChg>
        <pc:grpChg chg="mod">
          <ac:chgData name="#TAN YI JIE JOEL#" userId="fa998536-1e98-4016-98cb-2643a32dbc1c" providerId="ADAL" clId="{0A681423-535E-4592-9ABD-DC6D1AB4AE75}" dt="2021-11-08T10:12:18.442" v="8707"/>
          <ac:grpSpMkLst>
            <pc:docMk/>
            <pc:sldMk cId="1350294185" sldId="280"/>
            <ac:grpSpMk id="93" creationId="{63EB87F2-99D6-478A-8D1A-3CCA80BE98AC}"/>
          </ac:grpSpMkLst>
        </pc:grpChg>
        <pc:grpChg chg="mod ord topLvl">
          <ac:chgData name="#TAN YI JIE JOEL#" userId="fa998536-1e98-4016-98cb-2643a32dbc1c" providerId="ADAL" clId="{0A681423-535E-4592-9ABD-DC6D1AB4AE75}" dt="2021-11-08T10:16:23.287" v="8750" actId="478"/>
          <ac:grpSpMkLst>
            <pc:docMk/>
            <pc:sldMk cId="1350294185" sldId="280"/>
            <ac:grpSpMk id="100" creationId="{6FDCE80F-2D66-4C80-85C2-7E403EF5C777}"/>
          </ac:grpSpMkLst>
        </pc:grpChg>
        <pc:grpChg chg="mod">
          <ac:chgData name="#TAN YI JIE JOEL#" userId="fa998536-1e98-4016-98cb-2643a32dbc1c" providerId="ADAL" clId="{0A681423-535E-4592-9ABD-DC6D1AB4AE75}" dt="2021-11-08T10:12:18.442" v="8707"/>
          <ac:grpSpMkLst>
            <pc:docMk/>
            <pc:sldMk cId="1350294185" sldId="280"/>
            <ac:grpSpMk id="154" creationId="{19DECE89-B71A-4F5C-B808-70D6EAD4C494}"/>
          </ac:grpSpMkLst>
        </pc:grpChg>
        <pc:grpChg chg="mod">
          <ac:chgData name="#TAN YI JIE JOEL#" userId="fa998536-1e98-4016-98cb-2643a32dbc1c" providerId="ADAL" clId="{0A681423-535E-4592-9ABD-DC6D1AB4AE75}" dt="2021-11-08T10:12:18.442" v="8707"/>
          <ac:grpSpMkLst>
            <pc:docMk/>
            <pc:sldMk cId="1350294185" sldId="280"/>
            <ac:grpSpMk id="179" creationId="{82D2F6FB-15A4-4064-B9E0-51B1536D72CE}"/>
          </ac:grpSpMkLst>
        </pc:grpChg>
        <pc:grpChg chg="add del mod">
          <ac:chgData name="#TAN YI JIE JOEL#" userId="fa998536-1e98-4016-98cb-2643a32dbc1c" providerId="ADAL" clId="{0A681423-535E-4592-9ABD-DC6D1AB4AE75}" dt="2021-11-08T12:04:56.168" v="8900" actId="478"/>
          <ac:grpSpMkLst>
            <pc:docMk/>
            <pc:sldMk cId="1350294185" sldId="280"/>
            <ac:grpSpMk id="202" creationId="{CD2F5D8D-82D1-4103-A60E-4F4BEAE551DA}"/>
          </ac:grpSpMkLst>
        </pc:grpChg>
        <pc:grpChg chg="add del">
          <ac:chgData name="#TAN YI JIE JOEL#" userId="fa998536-1e98-4016-98cb-2643a32dbc1c" providerId="ADAL" clId="{0A681423-535E-4592-9ABD-DC6D1AB4AE75}" dt="2021-11-08T10:02:07.308" v="8548" actId="478"/>
          <ac:grpSpMkLst>
            <pc:docMk/>
            <pc:sldMk cId="1350294185" sldId="280"/>
            <ac:grpSpMk id="297" creationId="{19761421-F5D2-4A2E-8F6A-B3919EEF67A9}"/>
          </ac:grpSpMkLst>
        </pc:grpChg>
        <pc:grpChg chg="mod">
          <ac:chgData name="#TAN YI JIE JOEL#" userId="fa998536-1e98-4016-98cb-2643a32dbc1c" providerId="ADAL" clId="{0A681423-535E-4592-9ABD-DC6D1AB4AE75}" dt="2021-11-08T10:12:18.442" v="8707"/>
          <ac:grpSpMkLst>
            <pc:docMk/>
            <pc:sldMk cId="1350294185" sldId="280"/>
            <ac:grpSpMk id="329" creationId="{5A1E604F-49CE-4485-B12F-5F7D8805B322}"/>
          </ac:grpSpMkLst>
        </pc:grpChg>
        <pc:grpChg chg="mod">
          <ac:chgData name="#TAN YI JIE JOEL#" userId="fa998536-1e98-4016-98cb-2643a32dbc1c" providerId="ADAL" clId="{0A681423-535E-4592-9ABD-DC6D1AB4AE75}" dt="2021-11-08T10:12:18.442" v="8707"/>
          <ac:grpSpMkLst>
            <pc:docMk/>
            <pc:sldMk cId="1350294185" sldId="280"/>
            <ac:grpSpMk id="330" creationId="{2BDD192B-74BE-4EED-B775-EA57C9733C50}"/>
          </ac:grpSpMkLst>
        </pc:grpChg>
        <pc:grpChg chg="mod">
          <ac:chgData name="#TAN YI JIE JOEL#" userId="fa998536-1e98-4016-98cb-2643a32dbc1c" providerId="ADAL" clId="{0A681423-535E-4592-9ABD-DC6D1AB4AE75}" dt="2021-11-08T10:12:18.442" v="8707"/>
          <ac:grpSpMkLst>
            <pc:docMk/>
            <pc:sldMk cId="1350294185" sldId="280"/>
            <ac:grpSpMk id="334" creationId="{780BC454-C893-42AF-9D13-63F6BB9A6DF7}"/>
          </ac:grpSpMkLst>
        </pc:grpChg>
        <pc:grpChg chg="mod">
          <ac:chgData name="#TAN YI JIE JOEL#" userId="fa998536-1e98-4016-98cb-2643a32dbc1c" providerId="ADAL" clId="{0A681423-535E-4592-9ABD-DC6D1AB4AE75}" dt="2021-11-08T10:12:18.442" v="8707"/>
          <ac:grpSpMkLst>
            <pc:docMk/>
            <pc:sldMk cId="1350294185" sldId="280"/>
            <ac:grpSpMk id="335" creationId="{CBC6C200-1257-469F-AAB7-BC37D6E0F646}"/>
          </ac:grpSpMkLst>
        </pc:grpChg>
        <pc:grpChg chg="add del mod">
          <ac:chgData name="#TAN YI JIE JOEL#" userId="fa998536-1e98-4016-98cb-2643a32dbc1c" providerId="ADAL" clId="{0A681423-535E-4592-9ABD-DC6D1AB4AE75}" dt="2021-11-09T06:38:43.500" v="12077"/>
          <ac:grpSpMkLst>
            <pc:docMk/>
            <pc:sldMk cId="1350294185" sldId="280"/>
            <ac:grpSpMk id="373" creationId="{EC09FDF1-6AE8-41AE-81F3-97961D970BED}"/>
          </ac:grpSpMkLst>
        </pc:grpChg>
        <pc:grpChg chg="mod">
          <ac:chgData name="#TAN YI JIE JOEL#" userId="fa998536-1e98-4016-98cb-2643a32dbc1c" providerId="ADAL" clId="{0A681423-535E-4592-9ABD-DC6D1AB4AE75}" dt="2021-11-09T06:38:42.206" v="12076"/>
          <ac:grpSpMkLst>
            <pc:docMk/>
            <pc:sldMk cId="1350294185" sldId="280"/>
            <ac:grpSpMk id="389" creationId="{8E224451-6665-4C33-8D10-6C0E0347D04A}"/>
          </ac:grpSpMkLst>
        </pc:grpChg>
        <pc:grpChg chg="mod">
          <ac:chgData name="#TAN YI JIE JOEL#" userId="fa998536-1e98-4016-98cb-2643a32dbc1c" providerId="ADAL" clId="{0A681423-535E-4592-9ABD-DC6D1AB4AE75}" dt="2021-11-09T06:38:42.206" v="12076"/>
          <ac:grpSpMkLst>
            <pc:docMk/>
            <pc:sldMk cId="1350294185" sldId="280"/>
            <ac:grpSpMk id="440" creationId="{17BE4084-67C9-48D8-84BD-21D18315A036}"/>
          </ac:grpSpMkLst>
        </pc:grpChg>
        <pc:grpChg chg="mod">
          <ac:chgData name="#TAN YI JIE JOEL#" userId="fa998536-1e98-4016-98cb-2643a32dbc1c" providerId="ADAL" clId="{0A681423-535E-4592-9ABD-DC6D1AB4AE75}" dt="2021-11-09T06:38:42.206" v="12076"/>
          <ac:grpSpMkLst>
            <pc:docMk/>
            <pc:sldMk cId="1350294185" sldId="280"/>
            <ac:grpSpMk id="465" creationId="{4FB45CF7-B817-4F43-ACE3-E4D756052770}"/>
          </ac:grpSpMkLst>
        </pc:grpChg>
        <pc:grpChg chg="mod">
          <ac:chgData name="#TAN YI JIE JOEL#" userId="fa998536-1e98-4016-98cb-2643a32dbc1c" providerId="ADAL" clId="{0A681423-535E-4592-9ABD-DC6D1AB4AE75}" dt="2021-11-09T06:38:42.206" v="12076"/>
          <ac:grpSpMkLst>
            <pc:docMk/>
            <pc:sldMk cId="1350294185" sldId="280"/>
            <ac:grpSpMk id="585" creationId="{EDDCFA1B-BE7E-4CE5-AD5D-96B9B4DC0353}"/>
          </ac:grpSpMkLst>
        </pc:grpChg>
        <pc:grpChg chg="mod">
          <ac:chgData name="#TAN YI JIE JOEL#" userId="fa998536-1e98-4016-98cb-2643a32dbc1c" providerId="ADAL" clId="{0A681423-535E-4592-9ABD-DC6D1AB4AE75}" dt="2021-11-09T06:38:42.206" v="12076"/>
          <ac:grpSpMkLst>
            <pc:docMk/>
            <pc:sldMk cId="1350294185" sldId="280"/>
            <ac:grpSpMk id="586" creationId="{0B6C02E2-B270-47E9-BF61-72FC2453BFD9}"/>
          </ac:grpSpMkLst>
        </pc:grpChg>
        <pc:grpChg chg="mod">
          <ac:chgData name="#TAN YI JIE JOEL#" userId="fa998536-1e98-4016-98cb-2643a32dbc1c" providerId="ADAL" clId="{0A681423-535E-4592-9ABD-DC6D1AB4AE75}" dt="2021-11-09T06:38:42.206" v="12076"/>
          <ac:grpSpMkLst>
            <pc:docMk/>
            <pc:sldMk cId="1350294185" sldId="280"/>
            <ac:grpSpMk id="590" creationId="{1EAECED3-4FDC-4AC1-89C3-473A29C37159}"/>
          </ac:grpSpMkLst>
        </pc:grpChg>
        <pc:grpChg chg="mod">
          <ac:chgData name="#TAN YI JIE JOEL#" userId="fa998536-1e98-4016-98cb-2643a32dbc1c" providerId="ADAL" clId="{0A681423-535E-4592-9ABD-DC6D1AB4AE75}" dt="2021-11-09T06:38:42.206" v="12076"/>
          <ac:grpSpMkLst>
            <pc:docMk/>
            <pc:sldMk cId="1350294185" sldId="280"/>
            <ac:grpSpMk id="591" creationId="{519AA7AF-A761-4B62-ADBA-8E264EF0C487}"/>
          </ac:grpSpMkLst>
        </pc:grpChg>
        <pc:grpChg chg="add mod modVis">
          <ac:chgData name="#TAN YI JIE JOEL#" userId="fa998536-1e98-4016-98cb-2643a32dbc1c" providerId="ADAL" clId="{0A681423-535E-4592-9ABD-DC6D1AB4AE75}" dt="2021-11-09T06:39:40.450" v="12082" actId="14429"/>
          <ac:grpSpMkLst>
            <pc:docMk/>
            <pc:sldMk cId="1350294185" sldId="280"/>
            <ac:grpSpMk id="641" creationId="{27734BB9-5E47-401A-B3A8-3B03312DD76C}"/>
          </ac:grpSpMkLst>
        </pc:grpChg>
        <pc:grpChg chg="mod">
          <ac:chgData name="#TAN YI JIE JOEL#" userId="fa998536-1e98-4016-98cb-2643a32dbc1c" providerId="ADAL" clId="{0A681423-535E-4592-9ABD-DC6D1AB4AE75}" dt="2021-11-09T06:39:02.348" v="12080" actId="1076"/>
          <ac:grpSpMkLst>
            <pc:docMk/>
            <pc:sldMk cId="1350294185" sldId="280"/>
            <ac:grpSpMk id="643" creationId="{51BD8791-EEE4-4EC8-84EE-DA2E0633D755}"/>
          </ac:grpSpMkLst>
        </pc:grpChg>
        <pc:grpChg chg="mod">
          <ac:chgData name="#TAN YI JIE JOEL#" userId="fa998536-1e98-4016-98cb-2643a32dbc1c" providerId="ADAL" clId="{0A681423-535E-4592-9ABD-DC6D1AB4AE75}" dt="2021-11-09T06:39:02.348" v="12080" actId="1076"/>
          <ac:grpSpMkLst>
            <pc:docMk/>
            <pc:sldMk cId="1350294185" sldId="280"/>
            <ac:grpSpMk id="694" creationId="{E557540D-35B1-4CED-AE05-6A7572639BFF}"/>
          </ac:grpSpMkLst>
        </pc:grpChg>
        <pc:grpChg chg="mod">
          <ac:chgData name="#TAN YI JIE JOEL#" userId="fa998536-1e98-4016-98cb-2643a32dbc1c" providerId="ADAL" clId="{0A681423-535E-4592-9ABD-DC6D1AB4AE75}" dt="2021-11-09T06:39:02.348" v="12080" actId="1076"/>
          <ac:grpSpMkLst>
            <pc:docMk/>
            <pc:sldMk cId="1350294185" sldId="280"/>
            <ac:grpSpMk id="719" creationId="{F033373A-8504-422F-BCB7-497C36EEA525}"/>
          </ac:grpSpMkLst>
        </pc:grpChg>
        <pc:grpChg chg="mod">
          <ac:chgData name="#TAN YI JIE JOEL#" userId="fa998536-1e98-4016-98cb-2643a32dbc1c" providerId="ADAL" clId="{0A681423-535E-4592-9ABD-DC6D1AB4AE75}" dt="2021-11-09T06:39:02.348" v="12080" actId="1076"/>
          <ac:grpSpMkLst>
            <pc:docMk/>
            <pc:sldMk cId="1350294185" sldId="280"/>
            <ac:grpSpMk id="839" creationId="{F9272376-AAE8-41DB-8142-BE656C0738F7}"/>
          </ac:grpSpMkLst>
        </pc:grpChg>
        <pc:grpChg chg="mod">
          <ac:chgData name="#TAN YI JIE JOEL#" userId="fa998536-1e98-4016-98cb-2643a32dbc1c" providerId="ADAL" clId="{0A681423-535E-4592-9ABD-DC6D1AB4AE75}" dt="2021-11-09T06:39:02.348" v="12080" actId="1076"/>
          <ac:grpSpMkLst>
            <pc:docMk/>
            <pc:sldMk cId="1350294185" sldId="280"/>
            <ac:grpSpMk id="840" creationId="{9249F832-47A6-47B0-8005-B2CEECE842A1}"/>
          </ac:grpSpMkLst>
        </pc:grpChg>
        <pc:grpChg chg="mod">
          <ac:chgData name="#TAN YI JIE JOEL#" userId="fa998536-1e98-4016-98cb-2643a32dbc1c" providerId="ADAL" clId="{0A681423-535E-4592-9ABD-DC6D1AB4AE75}" dt="2021-11-09T06:39:02.348" v="12080" actId="1076"/>
          <ac:grpSpMkLst>
            <pc:docMk/>
            <pc:sldMk cId="1350294185" sldId="280"/>
            <ac:grpSpMk id="844" creationId="{02FB10C7-5944-43C9-BFDD-3580523817FA}"/>
          </ac:grpSpMkLst>
        </pc:grpChg>
        <pc:grpChg chg="mod">
          <ac:chgData name="#TAN YI JIE JOEL#" userId="fa998536-1e98-4016-98cb-2643a32dbc1c" providerId="ADAL" clId="{0A681423-535E-4592-9ABD-DC6D1AB4AE75}" dt="2021-11-09T06:39:02.348" v="12080" actId="1076"/>
          <ac:grpSpMkLst>
            <pc:docMk/>
            <pc:sldMk cId="1350294185" sldId="280"/>
            <ac:grpSpMk id="845" creationId="{CC0D4A3E-A17B-4369-8B95-9BC5F4E6CE47}"/>
          </ac:grpSpMkLst>
        </pc:grpChg>
        <pc:picChg chg="add del mod">
          <ac:chgData name="#TAN YI JIE JOEL#" userId="fa998536-1e98-4016-98cb-2643a32dbc1c" providerId="ADAL" clId="{0A681423-535E-4592-9ABD-DC6D1AB4AE75}" dt="2021-11-08T10:12:06.307" v="8706" actId="478"/>
          <ac:picMkLst>
            <pc:docMk/>
            <pc:sldMk cId="1350294185" sldId="280"/>
            <ac:picMk id="7" creationId="{54B09AC8-0355-4663-9610-1A252145D362}"/>
          </ac:picMkLst>
        </pc:picChg>
        <pc:picChg chg="add del">
          <ac:chgData name="#TAN YI JIE JOEL#" userId="fa998536-1e98-4016-98cb-2643a32dbc1c" providerId="ADAL" clId="{0A681423-535E-4592-9ABD-DC6D1AB4AE75}" dt="2021-11-08T10:02:08.604" v="8550" actId="478"/>
          <ac:picMkLst>
            <pc:docMk/>
            <pc:sldMk cId="1350294185" sldId="280"/>
            <ac:picMk id="11" creationId="{8051C891-2B5F-49FA-981B-77F027501FB0}"/>
          </ac:picMkLst>
        </pc:picChg>
        <pc:picChg chg="del topLvl">
          <ac:chgData name="#TAN YI JIE JOEL#" userId="fa998536-1e98-4016-98cb-2643a32dbc1c" providerId="ADAL" clId="{0A681423-535E-4592-9ABD-DC6D1AB4AE75}" dt="2021-11-08T12:05:01.041" v="8903" actId="478"/>
          <ac:picMkLst>
            <pc:docMk/>
            <pc:sldMk cId="1350294185" sldId="280"/>
            <ac:picMk id="40" creationId="{1992887E-AA3B-4310-B93B-E9DC48F9CFBA}"/>
          </ac:picMkLst>
        </pc:picChg>
        <pc:picChg chg="mod">
          <ac:chgData name="#TAN YI JIE JOEL#" userId="fa998536-1e98-4016-98cb-2643a32dbc1c" providerId="ADAL" clId="{0A681423-535E-4592-9ABD-DC6D1AB4AE75}" dt="2021-11-08T10:12:18.442" v="8707"/>
          <ac:picMkLst>
            <pc:docMk/>
            <pc:sldMk cId="1350294185" sldId="280"/>
            <ac:picMk id="92" creationId="{6CACD148-72B2-4C0C-9DB8-D591AD59AE4D}"/>
          </ac:picMkLst>
        </pc:picChg>
        <pc:picChg chg="mod">
          <ac:chgData name="#TAN YI JIE JOEL#" userId="fa998536-1e98-4016-98cb-2643a32dbc1c" providerId="ADAL" clId="{0A681423-535E-4592-9ABD-DC6D1AB4AE75}" dt="2021-11-08T10:12:18.442" v="8707"/>
          <ac:picMkLst>
            <pc:docMk/>
            <pc:sldMk cId="1350294185" sldId="280"/>
            <ac:picMk id="94" creationId="{8A9E70C6-FEEB-42C0-807D-730D784A4BDE}"/>
          </ac:picMkLst>
        </pc:picChg>
        <pc:picChg chg="mod">
          <ac:chgData name="#TAN YI JIE JOEL#" userId="fa998536-1e98-4016-98cb-2643a32dbc1c" providerId="ADAL" clId="{0A681423-535E-4592-9ABD-DC6D1AB4AE75}" dt="2021-11-08T10:12:18.442" v="8707"/>
          <ac:picMkLst>
            <pc:docMk/>
            <pc:sldMk cId="1350294185" sldId="280"/>
            <ac:picMk id="95" creationId="{048DC86B-C111-4EAA-B8F0-4E786E6F353F}"/>
          </ac:picMkLst>
        </pc:picChg>
        <pc:picChg chg="mod">
          <ac:chgData name="#TAN YI JIE JOEL#" userId="fa998536-1e98-4016-98cb-2643a32dbc1c" providerId="ADAL" clId="{0A681423-535E-4592-9ABD-DC6D1AB4AE75}" dt="2021-11-08T10:12:18.442" v="8707"/>
          <ac:picMkLst>
            <pc:docMk/>
            <pc:sldMk cId="1350294185" sldId="280"/>
            <ac:picMk id="113" creationId="{6993FBDB-2635-4481-A731-1BCB068CF49D}"/>
          </ac:picMkLst>
        </pc:picChg>
        <pc:picChg chg="mod">
          <ac:chgData name="#TAN YI JIE JOEL#" userId="fa998536-1e98-4016-98cb-2643a32dbc1c" providerId="ADAL" clId="{0A681423-535E-4592-9ABD-DC6D1AB4AE75}" dt="2021-11-08T10:12:18.442" v="8707"/>
          <ac:picMkLst>
            <pc:docMk/>
            <pc:sldMk cId="1350294185" sldId="280"/>
            <ac:picMk id="116" creationId="{E29D6D48-DD51-47D8-82F0-376FA643B4A6}"/>
          </ac:picMkLst>
        </pc:picChg>
        <pc:picChg chg="mod">
          <ac:chgData name="#TAN YI JIE JOEL#" userId="fa998536-1e98-4016-98cb-2643a32dbc1c" providerId="ADAL" clId="{0A681423-535E-4592-9ABD-DC6D1AB4AE75}" dt="2021-11-08T10:12:18.442" v="8707"/>
          <ac:picMkLst>
            <pc:docMk/>
            <pc:sldMk cId="1350294185" sldId="280"/>
            <ac:picMk id="119" creationId="{841C78FD-604D-451A-9574-CF535CBC49F6}"/>
          </ac:picMkLst>
        </pc:picChg>
        <pc:picChg chg="mod">
          <ac:chgData name="#TAN YI JIE JOEL#" userId="fa998536-1e98-4016-98cb-2643a32dbc1c" providerId="ADAL" clId="{0A681423-535E-4592-9ABD-DC6D1AB4AE75}" dt="2021-11-08T10:12:18.442" v="8707"/>
          <ac:picMkLst>
            <pc:docMk/>
            <pc:sldMk cId="1350294185" sldId="280"/>
            <ac:picMk id="120" creationId="{0468963E-00B5-418E-AE31-CBDE68DD6EAA}"/>
          </ac:picMkLst>
        </pc:picChg>
        <pc:picChg chg="mod">
          <ac:chgData name="#TAN YI JIE JOEL#" userId="fa998536-1e98-4016-98cb-2643a32dbc1c" providerId="ADAL" clId="{0A681423-535E-4592-9ABD-DC6D1AB4AE75}" dt="2021-11-08T10:12:18.442" v="8707"/>
          <ac:picMkLst>
            <pc:docMk/>
            <pc:sldMk cId="1350294185" sldId="280"/>
            <ac:picMk id="131" creationId="{8D979D09-A66A-4A14-9F2C-D7BA126A8436}"/>
          </ac:picMkLst>
        </pc:picChg>
        <pc:picChg chg="mod">
          <ac:chgData name="#TAN YI JIE JOEL#" userId="fa998536-1e98-4016-98cb-2643a32dbc1c" providerId="ADAL" clId="{0A681423-535E-4592-9ABD-DC6D1AB4AE75}" dt="2021-11-08T10:12:18.442" v="8707"/>
          <ac:picMkLst>
            <pc:docMk/>
            <pc:sldMk cId="1350294185" sldId="280"/>
            <ac:picMk id="132" creationId="{264130FD-A14E-4538-B8FD-381C266ACB8B}"/>
          </ac:picMkLst>
        </pc:picChg>
        <pc:picChg chg="mod">
          <ac:chgData name="#TAN YI JIE JOEL#" userId="fa998536-1e98-4016-98cb-2643a32dbc1c" providerId="ADAL" clId="{0A681423-535E-4592-9ABD-DC6D1AB4AE75}" dt="2021-11-08T10:12:18.442" v="8707"/>
          <ac:picMkLst>
            <pc:docMk/>
            <pc:sldMk cId="1350294185" sldId="280"/>
            <ac:picMk id="136" creationId="{B044E822-B19C-48EF-9D6C-1636B129D7EC}"/>
          </ac:picMkLst>
        </pc:picChg>
        <pc:picChg chg="mod">
          <ac:chgData name="#TAN YI JIE JOEL#" userId="fa998536-1e98-4016-98cb-2643a32dbc1c" providerId="ADAL" clId="{0A681423-535E-4592-9ABD-DC6D1AB4AE75}" dt="2021-11-08T10:12:18.442" v="8707"/>
          <ac:picMkLst>
            <pc:docMk/>
            <pc:sldMk cId="1350294185" sldId="280"/>
            <ac:picMk id="137" creationId="{B4FCC853-30C3-48B9-AB29-BDB2191F7EFD}"/>
          </ac:picMkLst>
        </pc:picChg>
        <pc:picChg chg="mod">
          <ac:chgData name="#TAN YI JIE JOEL#" userId="fa998536-1e98-4016-98cb-2643a32dbc1c" providerId="ADAL" clId="{0A681423-535E-4592-9ABD-DC6D1AB4AE75}" dt="2021-11-08T10:12:18.442" v="8707"/>
          <ac:picMkLst>
            <pc:docMk/>
            <pc:sldMk cId="1350294185" sldId="280"/>
            <ac:picMk id="139" creationId="{28D34FC5-551E-4979-A1E6-57D56F4D8757}"/>
          </ac:picMkLst>
        </pc:picChg>
        <pc:picChg chg="mod">
          <ac:chgData name="#TAN YI JIE JOEL#" userId="fa998536-1e98-4016-98cb-2643a32dbc1c" providerId="ADAL" clId="{0A681423-535E-4592-9ABD-DC6D1AB4AE75}" dt="2021-11-08T10:12:18.442" v="8707"/>
          <ac:picMkLst>
            <pc:docMk/>
            <pc:sldMk cId="1350294185" sldId="280"/>
            <ac:picMk id="141" creationId="{89CED239-6CC1-4B07-B8C4-2A1469C72161}"/>
          </ac:picMkLst>
        </pc:picChg>
        <pc:picChg chg="mod">
          <ac:chgData name="#TAN YI JIE JOEL#" userId="fa998536-1e98-4016-98cb-2643a32dbc1c" providerId="ADAL" clId="{0A681423-535E-4592-9ABD-DC6D1AB4AE75}" dt="2021-11-08T10:12:18.442" v="8707"/>
          <ac:picMkLst>
            <pc:docMk/>
            <pc:sldMk cId="1350294185" sldId="280"/>
            <ac:picMk id="142" creationId="{BD82CC46-1BDE-40B4-91D9-47208D54A25D}"/>
          </ac:picMkLst>
        </pc:picChg>
        <pc:picChg chg="mod">
          <ac:chgData name="#TAN YI JIE JOEL#" userId="fa998536-1e98-4016-98cb-2643a32dbc1c" providerId="ADAL" clId="{0A681423-535E-4592-9ABD-DC6D1AB4AE75}" dt="2021-11-08T10:12:18.442" v="8707"/>
          <ac:picMkLst>
            <pc:docMk/>
            <pc:sldMk cId="1350294185" sldId="280"/>
            <ac:picMk id="143" creationId="{EABB2CD2-2D29-4406-B81C-6512F3214B12}"/>
          </ac:picMkLst>
        </pc:picChg>
        <pc:picChg chg="mod">
          <ac:chgData name="#TAN YI JIE JOEL#" userId="fa998536-1e98-4016-98cb-2643a32dbc1c" providerId="ADAL" clId="{0A681423-535E-4592-9ABD-DC6D1AB4AE75}" dt="2021-11-08T10:12:18.442" v="8707"/>
          <ac:picMkLst>
            <pc:docMk/>
            <pc:sldMk cId="1350294185" sldId="280"/>
            <ac:picMk id="144" creationId="{9C76C929-286B-466B-B11E-FAD617B9B825}"/>
          </ac:picMkLst>
        </pc:picChg>
        <pc:picChg chg="mod">
          <ac:chgData name="#TAN YI JIE JOEL#" userId="fa998536-1e98-4016-98cb-2643a32dbc1c" providerId="ADAL" clId="{0A681423-535E-4592-9ABD-DC6D1AB4AE75}" dt="2021-11-08T10:12:18.442" v="8707"/>
          <ac:picMkLst>
            <pc:docMk/>
            <pc:sldMk cId="1350294185" sldId="280"/>
            <ac:picMk id="145" creationId="{D3273BE6-9FFE-4915-9377-757C62681249}"/>
          </ac:picMkLst>
        </pc:picChg>
        <pc:picChg chg="mod">
          <ac:chgData name="#TAN YI JIE JOEL#" userId="fa998536-1e98-4016-98cb-2643a32dbc1c" providerId="ADAL" clId="{0A681423-535E-4592-9ABD-DC6D1AB4AE75}" dt="2021-11-08T10:12:18.442" v="8707"/>
          <ac:picMkLst>
            <pc:docMk/>
            <pc:sldMk cId="1350294185" sldId="280"/>
            <ac:picMk id="146" creationId="{326A4BBF-6173-4E23-85C4-D5AA614A9C82}"/>
          </ac:picMkLst>
        </pc:picChg>
        <pc:picChg chg="mod">
          <ac:chgData name="#TAN YI JIE JOEL#" userId="fa998536-1e98-4016-98cb-2643a32dbc1c" providerId="ADAL" clId="{0A681423-535E-4592-9ABD-DC6D1AB4AE75}" dt="2021-11-08T10:12:18.442" v="8707"/>
          <ac:picMkLst>
            <pc:docMk/>
            <pc:sldMk cId="1350294185" sldId="280"/>
            <ac:picMk id="148" creationId="{350D5691-055D-4414-A79B-C1027C77EC74}"/>
          </ac:picMkLst>
        </pc:picChg>
        <pc:picChg chg="mod">
          <ac:chgData name="#TAN YI JIE JOEL#" userId="fa998536-1e98-4016-98cb-2643a32dbc1c" providerId="ADAL" clId="{0A681423-535E-4592-9ABD-DC6D1AB4AE75}" dt="2021-11-08T10:12:18.442" v="8707"/>
          <ac:picMkLst>
            <pc:docMk/>
            <pc:sldMk cId="1350294185" sldId="280"/>
            <ac:picMk id="149" creationId="{A4712D40-DB42-4B08-A32B-2D24D9CECC20}"/>
          </ac:picMkLst>
        </pc:picChg>
        <pc:picChg chg="mod">
          <ac:chgData name="#TAN YI JIE JOEL#" userId="fa998536-1e98-4016-98cb-2643a32dbc1c" providerId="ADAL" clId="{0A681423-535E-4592-9ABD-DC6D1AB4AE75}" dt="2021-11-08T10:12:18.442" v="8707"/>
          <ac:picMkLst>
            <pc:docMk/>
            <pc:sldMk cId="1350294185" sldId="280"/>
            <ac:picMk id="152" creationId="{BDB51FD2-3FCD-4153-9466-9964812EC213}"/>
          </ac:picMkLst>
        </pc:picChg>
        <pc:picChg chg="mod">
          <ac:chgData name="#TAN YI JIE JOEL#" userId="fa998536-1e98-4016-98cb-2643a32dbc1c" providerId="ADAL" clId="{0A681423-535E-4592-9ABD-DC6D1AB4AE75}" dt="2021-11-08T10:12:18.442" v="8707"/>
          <ac:picMkLst>
            <pc:docMk/>
            <pc:sldMk cId="1350294185" sldId="280"/>
            <ac:picMk id="180" creationId="{8490D569-A532-41E2-B00A-76476B142F55}"/>
          </ac:picMkLst>
        </pc:picChg>
        <pc:picChg chg="mod">
          <ac:chgData name="#TAN YI JIE JOEL#" userId="fa998536-1e98-4016-98cb-2643a32dbc1c" providerId="ADAL" clId="{0A681423-535E-4592-9ABD-DC6D1AB4AE75}" dt="2021-11-08T10:12:18.442" v="8707"/>
          <ac:picMkLst>
            <pc:docMk/>
            <pc:sldMk cId="1350294185" sldId="280"/>
            <ac:picMk id="181" creationId="{9A0B5B78-5A17-4D24-87FC-2084E33E2697}"/>
          </ac:picMkLst>
        </pc:picChg>
        <pc:picChg chg="mod">
          <ac:chgData name="#TAN YI JIE JOEL#" userId="fa998536-1e98-4016-98cb-2643a32dbc1c" providerId="ADAL" clId="{0A681423-535E-4592-9ABD-DC6D1AB4AE75}" dt="2021-11-08T10:12:18.442" v="8707"/>
          <ac:picMkLst>
            <pc:docMk/>
            <pc:sldMk cId="1350294185" sldId="280"/>
            <ac:picMk id="182" creationId="{7B58AF87-E538-4630-9113-18A633A55F0C}"/>
          </ac:picMkLst>
        </pc:picChg>
        <pc:picChg chg="mod">
          <ac:chgData name="#TAN YI JIE JOEL#" userId="fa998536-1e98-4016-98cb-2643a32dbc1c" providerId="ADAL" clId="{0A681423-535E-4592-9ABD-DC6D1AB4AE75}" dt="2021-11-08T10:12:18.442" v="8707"/>
          <ac:picMkLst>
            <pc:docMk/>
            <pc:sldMk cId="1350294185" sldId="280"/>
            <ac:picMk id="183" creationId="{23454913-4D82-4D58-930A-C6631E2CD546}"/>
          </ac:picMkLst>
        </pc:picChg>
        <pc:picChg chg="mod">
          <ac:chgData name="#TAN YI JIE JOEL#" userId="fa998536-1e98-4016-98cb-2643a32dbc1c" providerId="ADAL" clId="{0A681423-535E-4592-9ABD-DC6D1AB4AE75}" dt="2021-11-08T10:12:18.442" v="8707"/>
          <ac:picMkLst>
            <pc:docMk/>
            <pc:sldMk cId="1350294185" sldId="280"/>
            <ac:picMk id="184" creationId="{862449B2-B442-46A8-BA21-E44F75FC713D}"/>
          </ac:picMkLst>
        </pc:picChg>
        <pc:picChg chg="mod">
          <ac:chgData name="#TAN YI JIE JOEL#" userId="fa998536-1e98-4016-98cb-2643a32dbc1c" providerId="ADAL" clId="{0A681423-535E-4592-9ABD-DC6D1AB4AE75}" dt="2021-11-08T10:12:18.442" v="8707"/>
          <ac:picMkLst>
            <pc:docMk/>
            <pc:sldMk cId="1350294185" sldId="280"/>
            <ac:picMk id="185" creationId="{0E0A859C-782D-4FEE-880F-3CF95AB1A284}"/>
          </ac:picMkLst>
        </pc:picChg>
        <pc:picChg chg="mod">
          <ac:chgData name="#TAN YI JIE JOEL#" userId="fa998536-1e98-4016-98cb-2643a32dbc1c" providerId="ADAL" clId="{0A681423-535E-4592-9ABD-DC6D1AB4AE75}" dt="2021-11-08T10:12:18.442" v="8707"/>
          <ac:picMkLst>
            <pc:docMk/>
            <pc:sldMk cId="1350294185" sldId="280"/>
            <ac:picMk id="186" creationId="{DEA5D8A2-A3B1-4FB4-BFD2-BD4AA7CEE4A2}"/>
          </ac:picMkLst>
        </pc:picChg>
        <pc:picChg chg="mod">
          <ac:chgData name="#TAN YI JIE JOEL#" userId="fa998536-1e98-4016-98cb-2643a32dbc1c" providerId="ADAL" clId="{0A681423-535E-4592-9ABD-DC6D1AB4AE75}" dt="2021-11-08T10:12:18.442" v="8707"/>
          <ac:picMkLst>
            <pc:docMk/>
            <pc:sldMk cId="1350294185" sldId="280"/>
            <ac:picMk id="187" creationId="{6291CE52-7647-4F75-BC9F-2A0DCEA12B13}"/>
          </ac:picMkLst>
        </pc:picChg>
        <pc:picChg chg="mod">
          <ac:chgData name="#TAN YI JIE JOEL#" userId="fa998536-1e98-4016-98cb-2643a32dbc1c" providerId="ADAL" clId="{0A681423-535E-4592-9ABD-DC6D1AB4AE75}" dt="2021-11-08T10:12:18.442" v="8707"/>
          <ac:picMkLst>
            <pc:docMk/>
            <pc:sldMk cId="1350294185" sldId="280"/>
            <ac:picMk id="188" creationId="{ADA13700-4A9D-4E1A-A016-A88D8E3A7D2D}"/>
          </ac:picMkLst>
        </pc:picChg>
        <pc:picChg chg="mod">
          <ac:chgData name="#TAN YI JIE JOEL#" userId="fa998536-1e98-4016-98cb-2643a32dbc1c" providerId="ADAL" clId="{0A681423-535E-4592-9ABD-DC6D1AB4AE75}" dt="2021-11-08T10:12:18.442" v="8707"/>
          <ac:picMkLst>
            <pc:docMk/>
            <pc:sldMk cId="1350294185" sldId="280"/>
            <ac:picMk id="192" creationId="{1545495B-2EB1-45CB-AC3C-4267E6400913}"/>
          </ac:picMkLst>
        </pc:picChg>
        <pc:picChg chg="mod">
          <ac:chgData name="#TAN YI JIE JOEL#" userId="fa998536-1e98-4016-98cb-2643a32dbc1c" providerId="ADAL" clId="{0A681423-535E-4592-9ABD-DC6D1AB4AE75}" dt="2021-11-08T10:12:18.442" v="8707"/>
          <ac:picMkLst>
            <pc:docMk/>
            <pc:sldMk cId="1350294185" sldId="280"/>
            <ac:picMk id="195" creationId="{B6D6C359-1080-48FB-85DD-B001E661275E}"/>
          </ac:picMkLst>
        </pc:picChg>
        <pc:picChg chg="mod">
          <ac:chgData name="#TAN YI JIE JOEL#" userId="fa998536-1e98-4016-98cb-2643a32dbc1c" providerId="ADAL" clId="{0A681423-535E-4592-9ABD-DC6D1AB4AE75}" dt="2021-11-08T10:12:18.442" v="8707"/>
          <ac:picMkLst>
            <pc:docMk/>
            <pc:sldMk cId="1350294185" sldId="280"/>
            <ac:picMk id="199" creationId="{4780BD47-BB2D-4DB6-93B2-95EFA4B8C61E}"/>
          </ac:picMkLst>
        </pc:picChg>
        <pc:picChg chg="mod">
          <ac:chgData name="#TAN YI JIE JOEL#" userId="fa998536-1e98-4016-98cb-2643a32dbc1c" providerId="ADAL" clId="{0A681423-535E-4592-9ABD-DC6D1AB4AE75}" dt="2021-11-08T10:12:18.442" v="8707"/>
          <ac:picMkLst>
            <pc:docMk/>
            <pc:sldMk cId="1350294185" sldId="280"/>
            <ac:picMk id="322" creationId="{26752590-6343-483D-B26C-ED3D51CFC26D}"/>
          </ac:picMkLst>
        </pc:picChg>
        <pc:picChg chg="mod">
          <ac:chgData name="#TAN YI JIE JOEL#" userId="fa998536-1e98-4016-98cb-2643a32dbc1c" providerId="ADAL" clId="{0A681423-535E-4592-9ABD-DC6D1AB4AE75}" dt="2021-11-08T10:12:18.442" v="8707"/>
          <ac:picMkLst>
            <pc:docMk/>
            <pc:sldMk cId="1350294185" sldId="280"/>
            <ac:picMk id="323" creationId="{BF1F827D-A4D0-4F39-9419-85291D088DC2}"/>
          </ac:picMkLst>
        </pc:picChg>
        <pc:picChg chg="mod">
          <ac:chgData name="#TAN YI JIE JOEL#" userId="fa998536-1e98-4016-98cb-2643a32dbc1c" providerId="ADAL" clId="{0A681423-535E-4592-9ABD-DC6D1AB4AE75}" dt="2021-11-08T10:12:18.442" v="8707"/>
          <ac:picMkLst>
            <pc:docMk/>
            <pc:sldMk cId="1350294185" sldId="280"/>
            <ac:picMk id="324" creationId="{81D95BC3-59E3-4295-A991-E8E44D9A4D93}"/>
          </ac:picMkLst>
        </pc:picChg>
        <pc:picChg chg="mod">
          <ac:chgData name="#TAN YI JIE JOEL#" userId="fa998536-1e98-4016-98cb-2643a32dbc1c" providerId="ADAL" clId="{0A681423-535E-4592-9ABD-DC6D1AB4AE75}" dt="2021-11-08T10:12:18.442" v="8707"/>
          <ac:picMkLst>
            <pc:docMk/>
            <pc:sldMk cId="1350294185" sldId="280"/>
            <ac:picMk id="326" creationId="{3A766856-5551-4655-A923-177037B13048}"/>
          </ac:picMkLst>
        </pc:picChg>
        <pc:picChg chg="mod">
          <ac:chgData name="#TAN YI JIE JOEL#" userId="fa998536-1e98-4016-98cb-2643a32dbc1c" providerId="ADAL" clId="{0A681423-535E-4592-9ABD-DC6D1AB4AE75}" dt="2021-11-08T10:12:18.442" v="8707"/>
          <ac:picMkLst>
            <pc:docMk/>
            <pc:sldMk cId="1350294185" sldId="280"/>
            <ac:picMk id="327" creationId="{3FA24245-9623-4042-9C7E-ADD7C7C4BCB1}"/>
          </ac:picMkLst>
        </pc:picChg>
        <pc:picChg chg="mod">
          <ac:chgData name="#TAN YI JIE JOEL#" userId="fa998536-1e98-4016-98cb-2643a32dbc1c" providerId="ADAL" clId="{0A681423-535E-4592-9ABD-DC6D1AB4AE75}" dt="2021-11-08T10:12:18.442" v="8707"/>
          <ac:picMkLst>
            <pc:docMk/>
            <pc:sldMk cId="1350294185" sldId="280"/>
            <ac:picMk id="328" creationId="{221FA411-00B0-4D8E-99BF-F5FBE57294A6}"/>
          </ac:picMkLst>
        </pc:picChg>
        <pc:picChg chg="mod">
          <ac:chgData name="#TAN YI JIE JOEL#" userId="fa998536-1e98-4016-98cb-2643a32dbc1c" providerId="ADAL" clId="{0A681423-535E-4592-9ABD-DC6D1AB4AE75}" dt="2021-11-08T10:12:18.442" v="8707"/>
          <ac:picMkLst>
            <pc:docMk/>
            <pc:sldMk cId="1350294185" sldId="280"/>
            <ac:picMk id="361" creationId="{0294CFCC-3BB7-4906-A02F-299EB54A5A78}"/>
          </ac:picMkLst>
        </pc:picChg>
        <pc:picChg chg="mod">
          <ac:chgData name="#TAN YI JIE JOEL#" userId="fa998536-1e98-4016-98cb-2643a32dbc1c" providerId="ADAL" clId="{0A681423-535E-4592-9ABD-DC6D1AB4AE75}" dt="2021-11-08T10:12:18.442" v="8707"/>
          <ac:picMkLst>
            <pc:docMk/>
            <pc:sldMk cId="1350294185" sldId="280"/>
            <ac:picMk id="363" creationId="{17A2A51B-66DB-4C05-9E57-5F2B060A414B}"/>
          </ac:picMkLst>
        </pc:picChg>
        <pc:picChg chg="mod">
          <ac:chgData name="#TAN YI JIE JOEL#" userId="fa998536-1e98-4016-98cb-2643a32dbc1c" providerId="ADAL" clId="{0A681423-535E-4592-9ABD-DC6D1AB4AE75}" dt="2021-11-08T10:12:18.442" v="8707"/>
          <ac:picMkLst>
            <pc:docMk/>
            <pc:sldMk cId="1350294185" sldId="280"/>
            <ac:picMk id="364" creationId="{BB5467B6-7613-42EE-8527-FA733C09DD1E}"/>
          </ac:picMkLst>
        </pc:picChg>
        <pc:picChg chg="mod">
          <ac:chgData name="#TAN YI JIE JOEL#" userId="fa998536-1e98-4016-98cb-2643a32dbc1c" providerId="ADAL" clId="{0A681423-535E-4592-9ABD-DC6D1AB4AE75}" dt="2021-11-08T10:12:18.442" v="8707"/>
          <ac:picMkLst>
            <pc:docMk/>
            <pc:sldMk cId="1350294185" sldId="280"/>
            <ac:picMk id="366" creationId="{DAC2DE93-4A06-49DE-8643-6B4EFE50E093}"/>
          </ac:picMkLst>
        </pc:picChg>
        <pc:picChg chg="mod">
          <ac:chgData name="#TAN YI JIE JOEL#" userId="fa998536-1e98-4016-98cb-2643a32dbc1c" providerId="ADAL" clId="{0A681423-535E-4592-9ABD-DC6D1AB4AE75}" dt="2021-11-08T10:12:18.442" v="8707"/>
          <ac:picMkLst>
            <pc:docMk/>
            <pc:sldMk cId="1350294185" sldId="280"/>
            <ac:picMk id="367" creationId="{B916FF84-7113-447A-996F-DB23EDAB7881}"/>
          </ac:picMkLst>
        </pc:picChg>
        <pc:picChg chg="mod">
          <ac:chgData name="#TAN YI JIE JOEL#" userId="fa998536-1e98-4016-98cb-2643a32dbc1c" providerId="ADAL" clId="{0A681423-535E-4592-9ABD-DC6D1AB4AE75}" dt="2021-11-08T10:12:18.442" v="8707"/>
          <ac:picMkLst>
            <pc:docMk/>
            <pc:sldMk cId="1350294185" sldId="280"/>
            <ac:picMk id="369" creationId="{7BD28EF8-01D0-4EB1-9B1C-D9040145A842}"/>
          </ac:picMkLst>
        </pc:picChg>
        <pc:picChg chg="mod">
          <ac:chgData name="#TAN YI JIE JOEL#" userId="fa998536-1e98-4016-98cb-2643a32dbc1c" providerId="ADAL" clId="{0A681423-535E-4592-9ABD-DC6D1AB4AE75}" dt="2021-11-08T10:12:18.442" v="8707"/>
          <ac:picMkLst>
            <pc:docMk/>
            <pc:sldMk cId="1350294185" sldId="280"/>
            <ac:picMk id="370" creationId="{2A1064A8-2D5C-4904-BFE2-586F82F27315}"/>
          </ac:picMkLst>
        </pc:picChg>
        <pc:picChg chg="mod">
          <ac:chgData name="#TAN YI JIE JOEL#" userId="fa998536-1e98-4016-98cb-2643a32dbc1c" providerId="ADAL" clId="{0A681423-535E-4592-9ABD-DC6D1AB4AE75}" dt="2021-11-08T10:12:18.442" v="8707"/>
          <ac:picMkLst>
            <pc:docMk/>
            <pc:sldMk cId="1350294185" sldId="280"/>
            <ac:picMk id="372" creationId="{8B023D78-394D-4D75-8061-17A20FA658D1}"/>
          </ac:picMkLst>
        </pc:picChg>
        <pc:picChg chg="add del mod">
          <ac:chgData name="#TAN YI JIE JOEL#" userId="fa998536-1e98-4016-98cb-2643a32dbc1c" providerId="ADAL" clId="{0A681423-535E-4592-9ABD-DC6D1AB4AE75}" dt="2021-11-08T12:04:57.510" v="8901" actId="478"/>
          <ac:picMkLst>
            <pc:docMk/>
            <pc:sldMk cId="1350294185" sldId="280"/>
            <ac:picMk id="373" creationId="{CF21F030-AA85-4C29-83CA-A4642102077C}"/>
          </ac:picMkLst>
        </pc:picChg>
        <pc:picChg chg="mod">
          <ac:chgData name="#TAN YI JIE JOEL#" userId="fa998536-1e98-4016-98cb-2643a32dbc1c" providerId="ADAL" clId="{0A681423-535E-4592-9ABD-DC6D1AB4AE75}" dt="2021-11-09T06:38:42.206" v="12076"/>
          <ac:picMkLst>
            <pc:docMk/>
            <pc:sldMk cId="1350294185" sldId="280"/>
            <ac:picMk id="374" creationId="{36A87A49-D9DB-4A95-B2BC-99C91D2E2B84}"/>
          </ac:picMkLst>
        </pc:picChg>
        <pc:picChg chg="mod">
          <ac:chgData name="#TAN YI JIE JOEL#" userId="fa998536-1e98-4016-98cb-2643a32dbc1c" providerId="ADAL" clId="{0A681423-535E-4592-9ABD-DC6D1AB4AE75}" dt="2021-11-08T10:12:18.442" v="8707"/>
          <ac:picMkLst>
            <pc:docMk/>
            <pc:sldMk cId="1350294185" sldId="280"/>
            <ac:picMk id="384" creationId="{188695FA-22FA-4B27-9DD7-429DAAA831AE}"/>
          </ac:picMkLst>
        </pc:picChg>
        <pc:picChg chg="mod">
          <ac:chgData name="#TAN YI JIE JOEL#" userId="fa998536-1e98-4016-98cb-2643a32dbc1c" providerId="ADAL" clId="{0A681423-535E-4592-9ABD-DC6D1AB4AE75}" dt="2021-11-08T10:12:18.442" v="8707"/>
          <ac:picMkLst>
            <pc:docMk/>
            <pc:sldMk cId="1350294185" sldId="280"/>
            <ac:picMk id="386" creationId="{8310F886-A200-4154-B383-52C8CA1AA518}"/>
          </ac:picMkLst>
        </pc:picChg>
        <pc:picChg chg="add mod modVis">
          <ac:chgData name="#TAN YI JIE JOEL#" userId="fa998536-1e98-4016-98cb-2643a32dbc1c" providerId="ADAL" clId="{0A681423-535E-4592-9ABD-DC6D1AB4AE75}" dt="2021-11-09T04:48:22.394" v="11688" actId="14429"/>
          <ac:picMkLst>
            <pc:docMk/>
            <pc:sldMk cId="1350294185" sldId="280"/>
            <ac:picMk id="388" creationId="{693FB3C5-E306-4825-AA1E-5D3588986A33}"/>
          </ac:picMkLst>
        </pc:picChg>
        <pc:picChg chg="mod">
          <ac:chgData name="#TAN YI JIE JOEL#" userId="fa998536-1e98-4016-98cb-2643a32dbc1c" providerId="ADAL" clId="{0A681423-535E-4592-9ABD-DC6D1AB4AE75}" dt="2021-11-09T06:38:42.206" v="12076"/>
          <ac:picMkLst>
            <pc:docMk/>
            <pc:sldMk cId="1350294185" sldId="280"/>
            <ac:picMk id="390" creationId="{2BC16E0C-FE4E-45B6-B9A9-0F65EAB2AE28}"/>
          </ac:picMkLst>
        </pc:picChg>
        <pc:picChg chg="mod">
          <ac:chgData name="#TAN YI JIE JOEL#" userId="fa998536-1e98-4016-98cb-2643a32dbc1c" providerId="ADAL" clId="{0A681423-535E-4592-9ABD-DC6D1AB4AE75}" dt="2021-11-09T06:38:42.206" v="12076"/>
          <ac:picMkLst>
            <pc:docMk/>
            <pc:sldMk cId="1350294185" sldId="280"/>
            <ac:picMk id="391" creationId="{27FEDDDC-2979-4ECE-9152-FD03FA7CA025}"/>
          </ac:picMkLst>
        </pc:picChg>
        <pc:picChg chg="mod">
          <ac:chgData name="#TAN YI JIE JOEL#" userId="fa998536-1e98-4016-98cb-2643a32dbc1c" providerId="ADAL" clId="{0A681423-535E-4592-9ABD-DC6D1AB4AE75}" dt="2021-11-09T06:38:42.206" v="12076"/>
          <ac:picMkLst>
            <pc:docMk/>
            <pc:sldMk cId="1350294185" sldId="280"/>
            <ac:picMk id="405" creationId="{DD00A041-FE48-463B-ABCF-226ACAD3360E}"/>
          </ac:picMkLst>
        </pc:picChg>
        <pc:picChg chg="mod">
          <ac:chgData name="#TAN YI JIE JOEL#" userId="fa998536-1e98-4016-98cb-2643a32dbc1c" providerId="ADAL" clId="{0A681423-535E-4592-9ABD-DC6D1AB4AE75}" dt="2021-11-09T06:38:42.206" v="12076"/>
          <ac:picMkLst>
            <pc:docMk/>
            <pc:sldMk cId="1350294185" sldId="280"/>
            <ac:picMk id="408" creationId="{9EDD1B60-6434-4271-A85D-36438B244A1F}"/>
          </ac:picMkLst>
        </pc:picChg>
        <pc:picChg chg="mod">
          <ac:chgData name="#TAN YI JIE JOEL#" userId="fa998536-1e98-4016-98cb-2643a32dbc1c" providerId="ADAL" clId="{0A681423-535E-4592-9ABD-DC6D1AB4AE75}" dt="2021-11-09T06:38:42.206" v="12076"/>
          <ac:picMkLst>
            <pc:docMk/>
            <pc:sldMk cId="1350294185" sldId="280"/>
            <ac:picMk id="411" creationId="{770CD554-8CFB-47AF-848F-EC111974FC96}"/>
          </ac:picMkLst>
        </pc:picChg>
        <pc:picChg chg="mod">
          <ac:chgData name="#TAN YI JIE JOEL#" userId="fa998536-1e98-4016-98cb-2643a32dbc1c" providerId="ADAL" clId="{0A681423-535E-4592-9ABD-DC6D1AB4AE75}" dt="2021-11-09T06:38:42.206" v="12076"/>
          <ac:picMkLst>
            <pc:docMk/>
            <pc:sldMk cId="1350294185" sldId="280"/>
            <ac:picMk id="412" creationId="{8C464DAF-CDF0-4A2C-9883-E09F0AAEE9B2}"/>
          </ac:picMkLst>
        </pc:picChg>
        <pc:picChg chg="mod">
          <ac:chgData name="#TAN YI JIE JOEL#" userId="fa998536-1e98-4016-98cb-2643a32dbc1c" providerId="ADAL" clId="{0A681423-535E-4592-9ABD-DC6D1AB4AE75}" dt="2021-11-09T06:38:42.206" v="12076"/>
          <ac:picMkLst>
            <pc:docMk/>
            <pc:sldMk cId="1350294185" sldId="280"/>
            <ac:picMk id="420" creationId="{C889E4EF-2688-4859-8C6C-1C90F87916E2}"/>
          </ac:picMkLst>
        </pc:picChg>
        <pc:picChg chg="mod">
          <ac:chgData name="#TAN YI JIE JOEL#" userId="fa998536-1e98-4016-98cb-2643a32dbc1c" providerId="ADAL" clId="{0A681423-535E-4592-9ABD-DC6D1AB4AE75}" dt="2021-11-09T06:38:42.206" v="12076"/>
          <ac:picMkLst>
            <pc:docMk/>
            <pc:sldMk cId="1350294185" sldId="280"/>
            <ac:picMk id="421" creationId="{DC6C3E0B-5AD2-407F-890D-6B3BD88DB92D}"/>
          </ac:picMkLst>
        </pc:picChg>
        <pc:picChg chg="mod">
          <ac:chgData name="#TAN YI JIE JOEL#" userId="fa998536-1e98-4016-98cb-2643a32dbc1c" providerId="ADAL" clId="{0A681423-535E-4592-9ABD-DC6D1AB4AE75}" dt="2021-11-09T06:38:42.206" v="12076"/>
          <ac:picMkLst>
            <pc:docMk/>
            <pc:sldMk cId="1350294185" sldId="280"/>
            <ac:picMk id="423" creationId="{BB2B8086-DF2C-45ED-B113-E2506165B91E}"/>
          </ac:picMkLst>
        </pc:picChg>
        <pc:picChg chg="mod">
          <ac:chgData name="#TAN YI JIE JOEL#" userId="fa998536-1e98-4016-98cb-2643a32dbc1c" providerId="ADAL" clId="{0A681423-535E-4592-9ABD-DC6D1AB4AE75}" dt="2021-11-09T06:38:42.206" v="12076"/>
          <ac:picMkLst>
            <pc:docMk/>
            <pc:sldMk cId="1350294185" sldId="280"/>
            <ac:picMk id="424" creationId="{A7A78EA5-6619-432A-9BC7-50E08E66E228}"/>
          </ac:picMkLst>
        </pc:picChg>
        <pc:picChg chg="mod">
          <ac:chgData name="#TAN YI JIE JOEL#" userId="fa998536-1e98-4016-98cb-2643a32dbc1c" providerId="ADAL" clId="{0A681423-535E-4592-9ABD-DC6D1AB4AE75}" dt="2021-11-09T06:38:42.206" v="12076"/>
          <ac:picMkLst>
            <pc:docMk/>
            <pc:sldMk cId="1350294185" sldId="280"/>
            <ac:picMk id="426" creationId="{7735AFB8-7A91-4701-86FB-145635973A05}"/>
          </ac:picMkLst>
        </pc:picChg>
        <pc:picChg chg="mod">
          <ac:chgData name="#TAN YI JIE JOEL#" userId="fa998536-1e98-4016-98cb-2643a32dbc1c" providerId="ADAL" clId="{0A681423-535E-4592-9ABD-DC6D1AB4AE75}" dt="2021-11-09T06:38:42.206" v="12076"/>
          <ac:picMkLst>
            <pc:docMk/>
            <pc:sldMk cId="1350294185" sldId="280"/>
            <ac:picMk id="428" creationId="{E78D7820-DFDA-42CD-92E4-57EE1AD07B55}"/>
          </ac:picMkLst>
        </pc:picChg>
        <pc:picChg chg="mod">
          <ac:chgData name="#TAN YI JIE JOEL#" userId="fa998536-1e98-4016-98cb-2643a32dbc1c" providerId="ADAL" clId="{0A681423-535E-4592-9ABD-DC6D1AB4AE75}" dt="2021-11-09T06:38:42.206" v="12076"/>
          <ac:picMkLst>
            <pc:docMk/>
            <pc:sldMk cId="1350294185" sldId="280"/>
            <ac:picMk id="429" creationId="{76BB0B87-DBA6-4861-892A-F01CBD2EEB54}"/>
          </ac:picMkLst>
        </pc:picChg>
        <pc:picChg chg="mod">
          <ac:chgData name="#TAN YI JIE JOEL#" userId="fa998536-1e98-4016-98cb-2643a32dbc1c" providerId="ADAL" clId="{0A681423-535E-4592-9ABD-DC6D1AB4AE75}" dt="2021-11-09T06:38:42.206" v="12076"/>
          <ac:picMkLst>
            <pc:docMk/>
            <pc:sldMk cId="1350294185" sldId="280"/>
            <ac:picMk id="430" creationId="{4A914B9A-665D-4931-8E46-67F16F75806C}"/>
          </ac:picMkLst>
        </pc:picChg>
        <pc:picChg chg="mod">
          <ac:chgData name="#TAN YI JIE JOEL#" userId="fa998536-1e98-4016-98cb-2643a32dbc1c" providerId="ADAL" clId="{0A681423-535E-4592-9ABD-DC6D1AB4AE75}" dt="2021-11-09T06:38:42.206" v="12076"/>
          <ac:picMkLst>
            <pc:docMk/>
            <pc:sldMk cId="1350294185" sldId="280"/>
            <ac:picMk id="431" creationId="{B950ADE9-273C-4331-8319-3C2D021E3643}"/>
          </ac:picMkLst>
        </pc:picChg>
        <pc:picChg chg="mod">
          <ac:chgData name="#TAN YI JIE JOEL#" userId="fa998536-1e98-4016-98cb-2643a32dbc1c" providerId="ADAL" clId="{0A681423-535E-4592-9ABD-DC6D1AB4AE75}" dt="2021-11-09T06:38:42.206" v="12076"/>
          <ac:picMkLst>
            <pc:docMk/>
            <pc:sldMk cId="1350294185" sldId="280"/>
            <ac:picMk id="432" creationId="{62330CFC-68E6-424C-9653-452AFC528145}"/>
          </ac:picMkLst>
        </pc:picChg>
        <pc:picChg chg="mod">
          <ac:chgData name="#TAN YI JIE JOEL#" userId="fa998536-1e98-4016-98cb-2643a32dbc1c" providerId="ADAL" clId="{0A681423-535E-4592-9ABD-DC6D1AB4AE75}" dt="2021-11-09T06:38:42.206" v="12076"/>
          <ac:picMkLst>
            <pc:docMk/>
            <pc:sldMk cId="1350294185" sldId="280"/>
            <ac:picMk id="433" creationId="{F4678BB8-DD5E-4B84-B5E1-F5A210D091B7}"/>
          </ac:picMkLst>
        </pc:picChg>
        <pc:picChg chg="mod">
          <ac:chgData name="#TAN YI JIE JOEL#" userId="fa998536-1e98-4016-98cb-2643a32dbc1c" providerId="ADAL" clId="{0A681423-535E-4592-9ABD-DC6D1AB4AE75}" dt="2021-11-09T06:38:42.206" v="12076"/>
          <ac:picMkLst>
            <pc:docMk/>
            <pc:sldMk cId="1350294185" sldId="280"/>
            <ac:picMk id="435" creationId="{92F33FCC-0165-4DC0-8D6A-BEF16355BE69}"/>
          </ac:picMkLst>
        </pc:picChg>
        <pc:picChg chg="mod">
          <ac:chgData name="#TAN YI JIE JOEL#" userId="fa998536-1e98-4016-98cb-2643a32dbc1c" providerId="ADAL" clId="{0A681423-535E-4592-9ABD-DC6D1AB4AE75}" dt="2021-11-09T06:38:42.206" v="12076"/>
          <ac:picMkLst>
            <pc:docMk/>
            <pc:sldMk cId="1350294185" sldId="280"/>
            <ac:picMk id="436" creationId="{D521B7CA-620C-495A-9F78-0C68DBC7AD68}"/>
          </ac:picMkLst>
        </pc:picChg>
        <pc:picChg chg="mod">
          <ac:chgData name="#TAN YI JIE JOEL#" userId="fa998536-1e98-4016-98cb-2643a32dbc1c" providerId="ADAL" clId="{0A681423-535E-4592-9ABD-DC6D1AB4AE75}" dt="2021-11-09T06:38:42.206" v="12076"/>
          <ac:picMkLst>
            <pc:docMk/>
            <pc:sldMk cId="1350294185" sldId="280"/>
            <ac:picMk id="438" creationId="{904BFC51-0244-4496-A9AD-2007BD1C1925}"/>
          </ac:picMkLst>
        </pc:picChg>
        <pc:picChg chg="mod">
          <ac:chgData name="#TAN YI JIE JOEL#" userId="fa998536-1e98-4016-98cb-2643a32dbc1c" providerId="ADAL" clId="{0A681423-535E-4592-9ABD-DC6D1AB4AE75}" dt="2021-11-09T06:38:42.206" v="12076"/>
          <ac:picMkLst>
            <pc:docMk/>
            <pc:sldMk cId="1350294185" sldId="280"/>
            <ac:picMk id="466" creationId="{6BCAE8EE-A79A-4871-8F76-4C53AC1D1E8F}"/>
          </ac:picMkLst>
        </pc:picChg>
        <pc:picChg chg="mod">
          <ac:chgData name="#TAN YI JIE JOEL#" userId="fa998536-1e98-4016-98cb-2643a32dbc1c" providerId="ADAL" clId="{0A681423-535E-4592-9ABD-DC6D1AB4AE75}" dt="2021-11-09T06:38:42.206" v="12076"/>
          <ac:picMkLst>
            <pc:docMk/>
            <pc:sldMk cId="1350294185" sldId="280"/>
            <ac:picMk id="467" creationId="{72BEBF71-3C20-4BEE-99D6-AC8626D906C7}"/>
          </ac:picMkLst>
        </pc:picChg>
        <pc:picChg chg="mod">
          <ac:chgData name="#TAN YI JIE JOEL#" userId="fa998536-1e98-4016-98cb-2643a32dbc1c" providerId="ADAL" clId="{0A681423-535E-4592-9ABD-DC6D1AB4AE75}" dt="2021-11-09T06:38:42.206" v="12076"/>
          <ac:picMkLst>
            <pc:docMk/>
            <pc:sldMk cId="1350294185" sldId="280"/>
            <ac:picMk id="468" creationId="{B771904D-2878-456F-AC9E-B53FD8476C57}"/>
          </ac:picMkLst>
        </pc:picChg>
        <pc:picChg chg="mod">
          <ac:chgData name="#TAN YI JIE JOEL#" userId="fa998536-1e98-4016-98cb-2643a32dbc1c" providerId="ADAL" clId="{0A681423-535E-4592-9ABD-DC6D1AB4AE75}" dt="2021-11-09T06:38:42.206" v="12076"/>
          <ac:picMkLst>
            <pc:docMk/>
            <pc:sldMk cId="1350294185" sldId="280"/>
            <ac:picMk id="469" creationId="{CD3786B9-3848-4FF6-B7A2-EFC03C4EE780}"/>
          </ac:picMkLst>
        </pc:picChg>
        <pc:picChg chg="mod">
          <ac:chgData name="#TAN YI JIE JOEL#" userId="fa998536-1e98-4016-98cb-2643a32dbc1c" providerId="ADAL" clId="{0A681423-535E-4592-9ABD-DC6D1AB4AE75}" dt="2021-11-09T06:38:42.206" v="12076"/>
          <ac:picMkLst>
            <pc:docMk/>
            <pc:sldMk cId="1350294185" sldId="280"/>
            <ac:picMk id="470" creationId="{058AAA1A-9922-4F59-A852-B45600F0F9AF}"/>
          </ac:picMkLst>
        </pc:picChg>
        <pc:picChg chg="mod">
          <ac:chgData name="#TAN YI JIE JOEL#" userId="fa998536-1e98-4016-98cb-2643a32dbc1c" providerId="ADAL" clId="{0A681423-535E-4592-9ABD-DC6D1AB4AE75}" dt="2021-11-09T06:38:42.206" v="12076"/>
          <ac:picMkLst>
            <pc:docMk/>
            <pc:sldMk cId="1350294185" sldId="280"/>
            <ac:picMk id="471" creationId="{7344BCF9-7256-498D-90CE-2603E7D1EA02}"/>
          </ac:picMkLst>
        </pc:picChg>
        <pc:picChg chg="mod">
          <ac:chgData name="#TAN YI JIE JOEL#" userId="fa998536-1e98-4016-98cb-2643a32dbc1c" providerId="ADAL" clId="{0A681423-535E-4592-9ABD-DC6D1AB4AE75}" dt="2021-11-09T06:38:42.206" v="12076"/>
          <ac:picMkLst>
            <pc:docMk/>
            <pc:sldMk cId="1350294185" sldId="280"/>
            <ac:picMk id="472" creationId="{C39868EF-0BB2-418F-AAF0-60560376E2EA}"/>
          </ac:picMkLst>
        </pc:picChg>
        <pc:picChg chg="mod">
          <ac:chgData name="#TAN YI JIE JOEL#" userId="fa998536-1e98-4016-98cb-2643a32dbc1c" providerId="ADAL" clId="{0A681423-535E-4592-9ABD-DC6D1AB4AE75}" dt="2021-11-09T06:38:42.206" v="12076"/>
          <ac:picMkLst>
            <pc:docMk/>
            <pc:sldMk cId="1350294185" sldId="280"/>
            <ac:picMk id="473" creationId="{9C171674-2A46-49E2-B31F-2EDF57D48631}"/>
          </ac:picMkLst>
        </pc:picChg>
        <pc:picChg chg="mod">
          <ac:chgData name="#TAN YI JIE JOEL#" userId="fa998536-1e98-4016-98cb-2643a32dbc1c" providerId="ADAL" clId="{0A681423-535E-4592-9ABD-DC6D1AB4AE75}" dt="2021-11-09T06:38:42.206" v="12076"/>
          <ac:picMkLst>
            <pc:docMk/>
            <pc:sldMk cId="1350294185" sldId="280"/>
            <ac:picMk id="474" creationId="{A0B6EF99-4857-46EE-9E4E-1D1C5C30B7AA}"/>
          </ac:picMkLst>
        </pc:picChg>
        <pc:picChg chg="mod">
          <ac:chgData name="#TAN YI JIE JOEL#" userId="fa998536-1e98-4016-98cb-2643a32dbc1c" providerId="ADAL" clId="{0A681423-535E-4592-9ABD-DC6D1AB4AE75}" dt="2021-11-09T06:38:42.206" v="12076"/>
          <ac:picMkLst>
            <pc:docMk/>
            <pc:sldMk cId="1350294185" sldId="280"/>
            <ac:picMk id="478" creationId="{BECD9B74-CBD5-4AFD-961A-B01D87E6C3B9}"/>
          </ac:picMkLst>
        </pc:picChg>
        <pc:picChg chg="mod">
          <ac:chgData name="#TAN YI JIE JOEL#" userId="fa998536-1e98-4016-98cb-2643a32dbc1c" providerId="ADAL" clId="{0A681423-535E-4592-9ABD-DC6D1AB4AE75}" dt="2021-11-09T06:38:42.206" v="12076"/>
          <ac:picMkLst>
            <pc:docMk/>
            <pc:sldMk cId="1350294185" sldId="280"/>
            <ac:picMk id="481" creationId="{5A3746FC-1A0D-4B8C-8E2B-E639F5F6E856}"/>
          </ac:picMkLst>
        </pc:picChg>
        <pc:picChg chg="mod">
          <ac:chgData name="#TAN YI JIE JOEL#" userId="fa998536-1e98-4016-98cb-2643a32dbc1c" providerId="ADAL" clId="{0A681423-535E-4592-9ABD-DC6D1AB4AE75}" dt="2021-11-09T06:38:42.206" v="12076"/>
          <ac:picMkLst>
            <pc:docMk/>
            <pc:sldMk cId="1350294185" sldId="280"/>
            <ac:picMk id="485" creationId="{7D68AEB9-35D3-41AD-BB2C-47D78F3BF762}"/>
          </ac:picMkLst>
        </pc:picChg>
        <pc:picChg chg="mod">
          <ac:chgData name="#TAN YI JIE JOEL#" userId="fa998536-1e98-4016-98cb-2643a32dbc1c" providerId="ADAL" clId="{0A681423-535E-4592-9ABD-DC6D1AB4AE75}" dt="2021-11-09T06:38:42.206" v="12076"/>
          <ac:picMkLst>
            <pc:docMk/>
            <pc:sldMk cId="1350294185" sldId="280"/>
            <ac:picMk id="578" creationId="{41269E18-3085-48AF-B399-B31D57265D31}"/>
          </ac:picMkLst>
        </pc:picChg>
        <pc:picChg chg="mod">
          <ac:chgData name="#TAN YI JIE JOEL#" userId="fa998536-1e98-4016-98cb-2643a32dbc1c" providerId="ADAL" clId="{0A681423-535E-4592-9ABD-DC6D1AB4AE75}" dt="2021-11-09T06:38:42.206" v="12076"/>
          <ac:picMkLst>
            <pc:docMk/>
            <pc:sldMk cId="1350294185" sldId="280"/>
            <ac:picMk id="579" creationId="{78C62D68-6200-46E3-BC40-09CE487CC9AE}"/>
          </ac:picMkLst>
        </pc:picChg>
        <pc:picChg chg="mod">
          <ac:chgData name="#TAN YI JIE JOEL#" userId="fa998536-1e98-4016-98cb-2643a32dbc1c" providerId="ADAL" clId="{0A681423-535E-4592-9ABD-DC6D1AB4AE75}" dt="2021-11-09T06:38:42.206" v="12076"/>
          <ac:picMkLst>
            <pc:docMk/>
            <pc:sldMk cId="1350294185" sldId="280"/>
            <ac:picMk id="580" creationId="{B7CC1701-EDFE-46D8-A760-9F3DB810BBFD}"/>
          </ac:picMkLst>
        </pc:picChg>
        <pc:picChg chg="mod">
          <ac:chgData name="#TAN YI JIE JOEL#" userId="fa998536-1e98-4016-98cb-2643a32dbc1c" providerId="ADAL" clId="{0A681423-535E-4592-9ABD-DC6D1AB4AE75}" dt="2021-11-09T06:38:42.206" v="12076"/>
          <ac:picMkLst>
            <pc:docMk/>
            <pc:sldMk cId="1350294185" sldId="280"/>
            <ac:picMk id="582" creationId="{F9AE9CA9-BD89-419A-B325-1586C61E187B}"/>
          </ac:picMkLst>
        </pc:picChg>
        <pc:picChg chg="mod">
          <ac:chgData name="#TAN YI JIE JOEL#" userId="fa998536-1e98-4016-98cb-2643a32dbc1c" providerId="ADAL" clId="{0A681423-535E-4592-9ABD-DC6D1AB4AE75}" dt="2021-11-09T06:38:42.206" v="12076"/>
          <ac:picMkLst>
            <pc:docMk/>
            <pc:sldMk cId="1350294185" sldId="280"/>
            <ac:picMk id="583" creationId="{A1846D59-EA12-431B-9F97-D3235C1A0D14}"/>
          </ac:picMkLst>
        </pc:picChg>
        <pc:picChg chg="mod">
          <ac:chgData name="#TAN YI JIE JOEL#" userId="fa998536-1e98-4016-98cb-2643a32dbc1c" providerId="ADAL" clId="{0A681423-535E-4592-9ABD-DC6D1AB4AE75}" dt="2021-11-09T06:38:42.206" v="12076"/>
          <ac:picMkLst>
            <pc:docMk/>
            <pc:sldMk cId="1350294185" sldId="280"/>
            <ac:picMk id="584" creationId="{812183C3-E605-4E76-819A-E74CF2A16FF8}"/>
          </ac:picMkLst>
        </pc:picChg>
        <pc:picChg chg="mod">
          <ac:chgData name="#TAN YI JIE JOEL#" userId="fa998536-1e98-4016-98cb-2643a32dbc1c" providerId="ADAL" clId="{0A681423-535E-4592-9ABD-DC6D1AB4AE75}" dt="2021-11-09T06:38:42.206" v="12076"/>
          <ac:picMkLst>
            <pc:docMk/>
            <pc:sldMk cId="1350294185" sldId="280"/>
            <ac:picMk id="617" creationId="{EE889BEE-8094-4801-BD68-4101105FAB1D}"/>
          </ac:picMkLst>
        </pc:picChg>
        <pc:picChg chg="mod">
          <ac:chgData name="#TAN YI JIE JOEL#" userId="fa998536-1e98-4016-98cb-2643a32dbc1c" providerId="ADAL" clId="{0A681423-535E-4592-9ABD-DC6D1AB4AE75}" dt="2021-11-09T06:38:42.206" v="12076"/>
          <ac:picMkLst>
            <pc:docMk/>
            <pc:sldMk cId="1350294185" sldId="280"/>
            <ac:picMk id="619" creationId="{0F85185E-61E6-415F-B434-82C347CE122A}"/>
          </ac:picMkLst>
        </pc:picChg>
        <pc:picChg chg="mod">
          <ac:chgData name="#TAN YI JIE JOEL#" userId="fa998536-1e98-4016-98cb-2643a32dbc1c" providerId="ADAL" clId="{0A681423-535E-4592-9ABD-DC6D1AB4AE75}" dt="2021-11-09T06:38:42.206" v="12076"/>
          <ac:picMkLst>
            <pc:docMk/>
            <pc:sldMk cId="1350294185" sldId="280"/>
            <ac:picMk id="620" creationId="{C932F9D1-E7EA-4A7E-BCC4-0334FB1FA594}"/>
          </ac:picMkLst>
        </pc:picChg>
        <pc:picChg chg="mod">
          <ac:chgData name="#TAN YI JIE JOEL#" userId="fa998536-1e98-4016-98cb-2643a32dbc1c" providerId="ADAL" clId="{0A681423-535E-4592-9ABD-DC6D1AB4AE75}" dt="2021-11-09T06:38:42.206" v="12076"/>
          <ac:picMkLst>
            <pc:docMk/>
            <pc:sldMk cId="1350294185" sldId="280"/>
            <ac:picMk id="622" creationId="{5069C17A-0BC8-4A94-9049-CD5A94E3525E}"/>
          </ac:picMkLst>
        </pc:picChg>
        <pc:picChg chg="mod">
          <ac:chgData name="#TAN YI JIE JOEL#" userId="fa998536-1e98-4016-98cb-2643a32dbc1c" providerId="ADAL" clId="{0A681423-535E-4592-9ABD-DC6D1AB4AE75}" dt="2021-11-09T06:38:42.206" v="12076"/>
          <ac:picMkLst>
            <pc:docMk/>
            <pc:sldMk cId="1350294185" sldId="280"/>
            <ac:picMk id="623" creationId="{91D1D880-8F44-4B1D-BF7A-881CA660737F}"/>
          </ac:picMkLst>
        </pc:picChg>
        <pc:picChg chg="mod">
          <ac:chgData name="#TAN YI JIE JOEL#" userId="fa998536-1e98-4016-98cb-2643a32dbc1c" providerId="ADAL" clId="{0A681423-535E-4592-9ABD-DC6D1AB4AE75}" dt="2021-11-09T06:38:42.206" v="12076"/>
          <ac:picMkLst>
            <pc:docMk/>
            <pc:sldMk cId="1350294185" sldId="280"/>
            <ac:picMk id="625" creationId="{A48669F7-AAE5-4B53-84D6-8A62846405F9}"/>
          </ac:picMkLst>
        </pc:picChg>
        <pc:picChg chg="mod">
          <ac:chgData name="#TAN YI JIE JOEL#" userId="fa998536-1e98-4016-98cb-2643a32dbc1c" providerId="ADAL" clId="{0A681423-535E-4592-9ABD-DC6D1AB4AE75}" dt="2021-11-09T06:38:42.206" v="12076"/>
          <ac:picMkLst>
            <pc:docMk/>
            <pc:sldMk cId="1350294185" sldId="280"/>
            <ac:picMk id="626" creationId="{844E5363-F8C2-4220-89E3-FCBAB20BFB1B}"/>
          </ac:picMkLst>
        </pc:picChg>
        <pc:picChg chg="mod">
          <ac:chgData name="#TAN YI JIE JOEL#" userId="fa998536-1e98-4016-98cb-2643a32dbc1c" providerId="ADAL" clId="{0A681423-535E-4592-9ABD-DC6D1AB4AE75}" dt="2021-11-09T06:38:42.206" v="12076"/>
          <ac:picMkLst>
            <pc:docMk/>
            <pc:sldMk cId="1350294185" sldId="280"/>
            <ac:picMk id="628" creationId="{FD8FA4F4-4E75-4D52-9739-6BE9A319BAF8}"/>
          </ac:picMkLst>
        </pc:picChg>
        <pc:picChg chg="mod">
          <ac:chgData name="#TAN YI JIE JOEL#" userId="fa998536-1e98-4016-98cb-2643a32dbc1c" providerId="ADAL" clId="{0A681423-535E-4592-9ABD-DC6D1AB4AE75}" dt="2021-11-09T06:38:42.206" v="12076"/>
          <ac:picMkLst>
            <pc:docMk/>
            <pc:sldMk cId="1350294185" sldId="280"/>
            <ac:picMk id="638" creationId="{D7B4F069-3707-4F75-B083-AE42BD09C6C3}"/>
          </ac:picMkLst>
        </pc:picChg>
        <pc:picChg chg="mod">
          <ac:chgData name="#TAN YI JIE JOEL#" userId="fa998536-1e98-4016-98cb-2643a32dbc1c" providerId="ADAL" clId="{0A681423-535E-4592-9ABD-DC6D1AB4AE75}" dt="2021-11-09T06:38:42.206" v="12076"/>
          <ac:picMkLst>
            <pc:docMk/>
            <pc:sldMk cId="1350294185" sldId="280"/>
            <ac:picMk id="640" creationId="{E5FA085B-B1A2-499F-A748-8DA7C062C65B}"/>
          </ac:picMkLst>
        </pc:picChg>
        <pc:picChg chg="mod">
          <ac:chgData name="#TAN YI JIE JOEL#" userId="fa998536-1e98-4016-98cb-2643a32dbc1c" providerId="ADAL" clId="{0A681423-535E-4592-9ABD-DC6D1AB4AE75}" dt="2021-11-09T06:39:02.348" v="12080" actId="1076"/>
          <ac:picMkLst>
            <pc:docMk/>
            <pc:sldMk cId="1350294185" sldId="280"/>
            <ac:picMk id="642" creationId="{64940DA6-D200-45E1-A17F-5F0ED6A3A574}"/>
          </ac:picMkLst>
        </pc:picChg>
        <pc:picChg chg="mod">
          <ac:chgData name="#TAN YI JIE JOEL#" userId="fa998536-1e98-4016-98cb-2643a32dbc1c" providerId="ADAL" clId="{0A681423-535E-4592-9ABD-DC6D1AB4AE75}" dt="2021-11-09T06:39:02.348" v="12080" actId="1076"/>
          <ac:picMkLst>
            <pc:docMk/>
            <pc:sldMk cId="1350294185" sldId="280"/>
            <ac:picMk id="644" creationId="{AF7FC99B-E2C0-4A1F-8134-45D44B05344C}"/>
          </ac:picMkLst>
        </pc:picChg>
        <pc:picChg chg="mod">
          <ac:chgData name="#TAN YI JIE JOEL#" userId="fa998536-1e98-4016-98cb-2643a32dbc1c" providerId="ADAL" clId="{0A681423-535E-4592-9ABD-DC6D1AB4AE75}" dt="2021-11-09T06:39:02.348" v="12080" actId="1076"/>
          <ac:picMkLst>
            <pc:docMk/>
            <pc:sldMk cId="1350294185" sldId="280"/>
            <ac:picMk id="645" creationId="{3D5A3CC6-ED97-4B10-B6CB-C1677D48A436}"/>
          </ac:picMkLst>
        </pc:picChg>
        <pc:picChg chg="mod">
          <ac:chgData name="#TAN YI JIE JOEL#" userId="fa998536-1e98-4016-98cb-2643a32dbc1c" providerId="ADAL" clId="{0A681423-535E-4592-9ABD-DC6D1AB4AE75}" dt="2021-11-09T06:39:02.348" v="12080" actId="1076"/>
          <ac:picMkLst>
            <pc:docMk/>
            <pc:sldMk cId="1350294185" sldId="280"/>
            <ac:picMk id="659" creationId="{962CF6CC-BB17-42A3-8EDC-BAED41A2F6C7}"/>
          </ac:picMkLst>
        </pc:picChg>
        <pc:picChg chg="mod">
          <ac:chgData name="#TAN YI JIE JOEL#" userId="fa998536-1e98-4016-98cb-2643a32dbc1c" providerId="ADAL" clId="{0A681423-535E-4592-9ABD-DC6D1AB4AE75}" dt="2021-11-09T06:39:02.348" v="12080" actId="1076"/>
          <ac:picMkLst>
            <pc:docMk/>
            <pc:sldMk cId="1350294185" sldId="280"/>
            <ac:picMk id="662" creationId="{694529B3-72EB-44D3-AD49-AC6A503726EF}"/>
          </ac:picMkLst>
        </pc:picChg>
        <pc:picChg chg="mod">
          <ac:chgData name="#TAN YI JIE JOEL#" userId="fa998536-1e98-4016-98cb-2643a32dbc1c" providerId="ADAL" clId="{0A681423-535E-4592-9ABD-DC6D1AB4AE75}" dt="2021-11-09T06:39:02.348" v="12080" actId="1076"/>
          <ac:picMkLst>
            <pc:docMk/>
            <pc:sldMk cId="1350294185" sldId="280"/>
            <ac:picMk id="665" creationId="{CAE762F3-B943-4F77-AAD7-9615B6C66604}"/>
          </ac:picMkLst>
        </pc:picChg>
        <pc:picChg chg="mod">
          <ac:chgData name="#TAN YI JIE JOEL#" userId="fa998536-1e98-4016-98cb-2643a32dbc1c" providerId="ADAL" clId="{0A681423-535E-4592-9ABD-DC6D1AB4AE75}" dt="2021-11-09T06:39:02.348" v="12080" actId="1076"/>
          <ac:picMkLst>
            <pc:docMk/>
            <pc:sldMk cId="1350294185" sldId="280"/>
            <ac:picMk id="666" creationId="{7CA66FB5-6434-4F25-8E28-AE9359883529}"/>
          </ac:picMkLst>
        </pc:picChg>
        <pc:picChg chg="mod">
          <ac:chgData name="#TAN YI JIE JOEL#" userId="fa998536-1e98-4016-98cb-2643a32dbc1c" providerId="ADAL" clId="{0A681423-535E-4592-9ABD-DC6D1AB4AE75}" dt="2021-11-09T06:39:02.348" v="12080" actId="1076"/>
          <ac:picMkLst>
            <pc:docMk/>
            <pc:sldMk cId="1350294185" sldId="280"/>
            <ac:picMk id="674" creationId="{868E7DD9-808D-4CB5-84E2-813102E7F1AF}"/>
          </ac:picMkLst>
        </pc:picChg>
        <pc:picChg chg="mod">
          <ac:chgData name="#TAN YI JIE JOEL#" userId="fa998536-1e98-4016-98cb-2643a32dbc1c" providerId="ADAL" clId="{0A681423-535E-4592-9ABD-DC6D1AB4AE75}" dt="2021-11-09T06:39:02.348" v="12080" actId="1076"/>
          <ac:picMkLst>
            <pc:docMk/>
            <pc:sldMk cId="1350294185" sldId="280"/>
            <ac:picMk id="675" creationId="{A03037D3-4B9F-4B29-B462-166A32DCA8DB}"/>
          </ac:picMkLst>
        </pc:picChg>
        <pc:picChg chg="mod">
          <ac:chgData name="#TAN YI JIE JOEL#" userId="fa998536-1e98-4016-98cb-2643a32dbc1c" providerId="ADAL" clId="{0A681423-535E-4592-9ABD-DC6D1AB4AE75}" dt="2021-11-09T06:39:02.348" v="12080" actId="1076"/>
          <ac:picMkLst>
            <pc:docMk/>
            <pc:sldMk cId="1350294185" sldId="280"/>
            <ac:picMk id="677" creationId="{C03CA7B5-989E-4A24-8EDB-6D8F118CD4A1}"/>
          </ac:picMkLst>
        </pc:picChg>
        <pc:picChg chg="mod">
          <ac:chgData name="#TAN YI JIE JOEL#" userId="fa998536-1e98-4016-98cb-2643a32dbc1c" providerId="ADAL" clId="{0A681423-535E-4592-9ABD-DC6D1AB4AE75}" dt="2021-11-09T06:39:02.348" v="12080" actId="1076"/>
          <ac:picMkLst>
            <pc:docMk/>
            <pc:sldMk cId="1350294185" sldId="280"/>
            <ac:picMk id="678" creationId="{E5768A32-A33C-4F97-9400-43337942A1C7}"/>
          </ac:picMkLst>
        </pc:picChg>
        <pc:picChg chg="mod">
          <ac:chgData name="#TAN YI JIE JOEL#" userId="fa998536-1e98-4016-98cb-2643a32dbc1c" providerId="ADAL" clId="{0A681423-535E-4592-9ABD-DC6D1AB4AE75}" dt="2021-11-09T06:39:02.348" v="12080" actId="1076"/>
          <ac:picMkLst>
            <pc:docMk/>
            <pc:sldMk cId="1350294185" sldId="280"/>
            <ac:picMk id="680" creationId="{C079B92E-D643-4DFD-B952-FE20814C54D0}"/>
          </ac:picMkLst>
        </pc:picChg>
        <pc:picChg chg="mod">
          <ac:chgData name="#TAN YI JIE JOEL#" userId="fa998536-1e98-4016-98cb-2643a32dbc1c" providerId="ADAL" clId="{0A681423-535E-4592-9ABD-DC6D1AB4AE75}" dt="2021-11-09T06:39:02.348" v="12080" actId="1076"/>
          <ac:picMkLst>
            <pc:docMk/>
            <pc:sldMk cId="1350294185" sldId="280"/>
            <ac:picMk id="682" creationId="{14C7AE2A-DC63-4009-B41E-0693D3A0C395}"/>
          </ac:picMkLst>
        </pc:picChg>
        <pc:picChg chg="mod">
          <ac:chgData name="#TAN YI JIE JOEL#" userId="fa998536-1e98-4016-98cb-2643a32dbc1c" providerId="ADAL" clId="{0A681423-535E-4592-9ABD-DC6D1AB4AE75}" dt="2021-11-09T06:39:02.348" v="12080" actId="1076"/>
          <ac:picMkLst>
            <pc:docMk/>
            <pc:sldMk cId="1350294185" sldId="280"/>
            <ac:picMk id="683" creationId="{5C4B082F-BCDA-456F-B0EC-B09AD7E3AD71}"/>
          </ac:picMkLst>
        </pc:picChg>
        <pc:picChg chg="mod">
          <ac:chgData name="#TAN YI JIE JOEL#" userId="fa998536-1e98-4016-98cb-2643a32dbc1c" providerId="ADAL" clId="{0A681423-535E-4592-9ABD-DC6D1AB4AE75}" dt="2021-11-09T06:39:02.348" v="12080" actId="1076"/>
          <ac:picMkLst>
            <pc:docMk/>
            <pc:sldMk cId="1350294185" sldId="280"/>
            <ac:picMk id="684" creationId="{EE1D1AAE-4BDC-4BB8-90B3-AA320C200A15}"/>
          </ac:picMkLst>
        </pc:picChg>
        <pc:picChg chg="mod">
          <ac:chgData name="#TAN YI JIE JOEL#" userId="fa998536-1e98-4016-98cb-2643a32dbc1c" providerId="ADAL" clId="{0A681423-535E-4592-9ABD-DC6D1AB4AE75}" dt="2021-11-09T06:39:02.348" v="12080" actId="1076"/>
          <ac:picMkLst>
            <pc:docMk/>
            <pc:sldMk cId="1350294185" sldId="280"/>
            <ac:picMk id="685" creationId="{C1C91947-50B9-402B-AE7B-0F2D240E3AE2}"/>
          </ac:picMkLst>
        </pc:picChg>
        <pc:picChg chg="mod">
          <ac:chgData name="#TAN YI JIE JOEL#" userId="fa998536-1e98-4016-98cb-2643a32dbc1c" providerId="ADAL" clId="{0A681423-535E-4592-9ABD-DC6D1AB4AE75}" dt="2021-11-09T06:39:02.348" v="12080" actId="1076"/>
          <ac:picMkLst>
            <pc:docMk/>
            <pc:sldMk cId="1350294185" sldId="280"/>
            <ac:picMk id="686" creationId="{0D13B86D-3559-4501-BB1F-CDE29F372ADA}"/>
          </ac:picMkLst>
        </pc:picChg>
        <pc:picChg chg="mod">
          <ac:chgData name="#TAN YI JIE JOEL#" userId="fa998536-1e98-4016-98cb-2643a32dbc1c" providerId="ADAL" clId="{0A681423-535E-4592-9ABD-DC6D1AB4AE75}" dt="2021-11-09T06:39:02.348" v="12080" actId="1076"/>
          <ac:picMkLst>
            <pc:docMk/>
            <pc:sldMk cId="1350294185" sldId="280"/>
            <ac:picMk id="687" creationId="{B63C971A-BA07-41D4-9AB1-83C0D006250C}"/>
          </ac:picMkLst>
        </pc:picChg>
        <pc:picChg chg="mod">
          <ac:chgData name="#TAN YI JIE JOEL#" userId="fa998536-1e98-4016-98cb-2643a32dbc1c" providerId="ADAL" clId="{0A681423-535E-4592-9ABD-DC6D1AB4AE75}" dt="2021-11-09T06:39:02.348" v="12080" actId="1076"/>
          <ac:picMkLst>
            <pc:docMk/>
            <pc:sldMk cId="1350294185" sldId="280"/>
            <ac:picMk id="689" creationId="{FFBC6234-BD51-4B74-852D-C060E00EDD0B}"/>
          </ac:picMkLst>
        </pc:picChg>
        <pc:picChg chg="mod">
          <ac:chgData name="#TAN YI JIE JOEL#" userId="fa998536-1e98-4016-98cb-2643a32dbc1c" providerId="ADAL" clId="{0A681423-535E-4592-9ABD-DC6D1AB4AE75}" dt="2021-11-09T06:39:02.348" v="12080" actId="1076"/>
          <ac:picMkLst>
            <pc:docMk/>
            <pc:sldMk cId="1350294185" sldId="280"/>
            <ac:picMk id="690" creationId="{E54CB3A9-166F-422C-A35F-EE48BD2ACEBE}"/>
          </ac:picMkLst>
        </pc:picChg>
        <pc:picChg chg="mod">
          <ac:chgData name="#TAN YI JIE JOEL#" userId="fa998536-1e98-4016-98cb-2643a32dbc1c" providerId="ADAL" clId="{0A681423-535E-4592-9ABD-DC6D1AB4AE75}" dt="2021-11-09T06:39:02.348" v="12080" actId="1076"/>
          <ac:picMkLst>
            <pc:docMk/>
            <pc:sldMk cId="1350294185" sldId="280"/>
            <ac:picMk id="692" creationId="{F1E732DD-34BE-40C5-B243-1DCDB4CE53D5}"/>
          </ac:picMkLst>
        </pc:picChg>
        <pc:picChg chg="mod">
          <ac:chgData name="#TAN YI JIE JOEL#" userId="fa998536-1e98-4016-98cb-2643a32dbc1c" providerId="ADAL" clId="{0A681423-535E-4592-9ABD-DC6D1AB4AE75}" dt="2021-11-09T06:39:02.348" v="12080" actId="1076"/>
          <ac:picMkLst>
            <pc:docMk/>
            <pc:sldMk cId="1350294185" sldId="280"/>
            <ac:picMk id="720" creationId="{03BF67B4-FE47-4159-984F-6C24988EC7B6}"/>
          </ac:picMkLst>
        </pc:picChg>
        <pc:picChg chg="mod">
          <ac:chgData name="#TAN YI JIE JOEL#" userId="fa998536-1e98-4016-98cb-2643a32dbc1c" providerId="ADAL" clId="{0A681423-535E-4592-9ABD-DC6D1AB4AE75}" dt="2021-11-09T06:39:02.348" v="12080" actId="1076"/>
          <ac:picMkLst>
            <pc:docMk/>
            <pc:sldMk cId="1350294185" sldId="280"/>
            <ac:picMk id="721" creationId="{949120BA-9663-45A8-98CD-3275CE3ECE66}"/>
          </ac:picMkLst>
        </pc:picChg>
        <pc:picChg chg="mod">
          <ac:chgData name="#TAN YI JIE JOEL#" userId="fa998536-1e98-4016-98cb-2643a32dbc1c" providerId="ADAL" clId="{0A681423-535E-4592-9ABD-DC6D1AB4AE75}" dt="2021-11-09T06:39:02.348" v="12080" actId="1076"/>
          <ac:picMkLst>
            <pc:docMk/>
            <pc:sldMk cId="1350294185" sldId="280"/>
            <ac:picMk id="722" creationId="{586AE0A7-B2A2-41AF-8D4F-7063FF838D2A}"/>
          </ac:picMkLst>
        </pc:picChg>
        <pc:picChg chg="mod">
          <ac:chgData name="#TAN YI JIE JOEL#" userId="fa998536-1e98-4016-98cb-2643a32dbc1c" providerId="ADAL" clId="{0A681423-535E-4592-9ABD-DC6D1AB4AE75}" dt="2021-11-09T06:39:02.348" v="12080" actId="1076"/>
          <ac:picMkLst>
            <pc:docMk/>
            <pc:sldMk cId="1350294185" sldId="280"/>
            <ac:picMk id="723" creationId="{809AA4CC-0E87-4314-A42C-D76B401B3348}"/>
          </ac:picMkLst>
        </pc:picChg>
        <pc:picChg chg="mod">
          <ac:chgData name="#TAN YI JIE JOEL#" userId="fa998536-1e98-4016-98cb-2643a32dbc1c" providerId="ADAL" clId="{0A681423-535E-4592-9ABD-DC6D1AB4AE75}" dt="2021-11-09T06:39:02.348" v="12080" actId="1076"/>
          <ac:picMkLst>
            <pc:docMk/>
            <pc:sldMk cId="1350294185" sldId="280"/>
            <ac:picMk id="724" creationId="{0908C359-2558-498E-A29E-FAED8D15C7BD}"/>
          </ac:picMkLst>
        </pc:picChg>
        <pc:picChg chg="mod">
          <ac:chgData name="#TAN YI JIE JOEL#" userId="fa998536-1e98-4016-98cb-2643a32dbc1c" providerId="ADAL" clId="{0A681423-535E-4592-9ABD-DC6D1AB4AE75}" dt="2021-11-09T06:39:02.348" v="12080" actId="1076"/>
          <ac:picMkLst>
            <pc:docMk/>
            <pc:sldMk cId="1350294185" sldId="280"/>
            <ac:picMk id="725" creationId="{EDD6C541-4E11-4BC3-9042-2F608BD13038}"/>
          </ac:picMkLst>
        </pc:picChg>
        <pc:picChg chg="mod">
          <ac:chgData name="#TAN YI JIE JOEL#" userId="fa998536-1e98-4016-98cb-2643a32dbc1c" providerId="ADAL" clId="{0A681423-535E-4592-9ABD-DC6D1AB4AE75}" dt="2021-11-09T06:39:02.348" v="12080" actId="1076"/>
          <ac:picMkLst>
            <pc:docMk/>
            <pc:sldMk cId="1350294185" sldId="280"/>
            <ac:picMk id="726" creationId="{96138E59-944E-45F3-A0B6-1EAEF3F6EF02}"/>
          </ac:picMkLst>
        </pc:picChg>
        <pc:picChg chg="mod">
          <ac:chgData name="#TAN YI JIE JOEL#" userId="fa998536-1e98-4016-98cb-2643a32dbc1c" providerId="ADAL" clId="{0A681423-535E-4592-9ABD-DC6D1AB4AE75}" dt="2021-11-09T06:39:02.348" v="12080" actId="1076"/>
          <ac:picMkLst>
            <pc:docMk/>
            <pc:sldMk cId="1350294185" sldId="280"/>
            <ac:picMk id="727" creationId="{BA583DF6-B4CC-455E-9DC3-600BCAA7BBBA}"/>
          </ac:picMkLst>
        </pc:picChg>
        <pc:picChg chg="mod">
          <ac:chgData name="#TAN YI JIE JOEL#" userId="fa998536-1e98-4016-98cb-2643a32dbc1c" providerId="ADAL" clId="{0A681423-535E-4592-9ABD-DC6D1AB4AE75}" dt="2021-11-09T06:39:02.348" v="12080" actId="1076"/>
          <ac:picMkLst>
            <pc:docMk/>
            <pc:sldMk cId="1350294185" sldId="280"/>
            <ac:picMk id="728" creationId="{3C88FC1E-B056-4BFB-AD73-39D5C62D3D3E}"/>
          </ac:picMkLst>
        </pc:picChg>
        <pc:picChg chg="mod">
          <ac:chgData name="#TAN YI JIE JOEL#" userId="fa998536-1e98-4016-98cb-2643a32dbc1c" providerId="ADAL" clId="{0A681423-535E-4592-9ABD-DC6D1AB4AE75}" dt="2021-11-09T06:39:02.348" v="12080" actId="1076"/>
          <ac:picMkLst>
            <pc:docMk/>
            <pc:sldMk cId="1350294185" sldId="280"/>
            <ac:picMk id="732" creationId="{C19A4AA5-4E5B-4F9A-8F91-2B2A4CCE3A32}"/>
          </ac:picMkLst>
        </pc:picChg>
        <pc:picChg chg="mod">
          <ac:chgData name="#TAN YI JIE JOEL#" userId="fa998536-1e98-4016-98cb-2643a32dbc1c" providerId="ADAL" clId="{0A681423-535E-4592-9ABD-DC6D1AB4AE75}" dt="2021-11-09T06:39:02.348" v="12080" actId="1076"/>
          <ac:picMkLst>
            <pc:docMk/>
            <pc:sldMk cId="1350294185" sldId="280"/>
            <ac:picMk id="735" creationId="{C55F357E-8110-4F5F-B811-0DB13B7FA99E}"/>
          </ac:picMkLst>
        </pc:picChg>
        <pc:picChg chg="mod">
          <ac:chgData name="#TAN YI JIE JOEL#" userId="fa998536-1e98-4016-98cb-2643a32dbc1c" providerId="ADAL" clId="{0A681423-535E-4592-9ABD-DC6D1AB4AE75}" dt="2021-11-09T06:39:02.348" v="12080" actId="1076"/>
          <ac:picMkLst>
            <pc:docMk/>
            <pc:sldMk cId="1350294185" sldId="280"/>
            <ac:picMk id="739" creationId="{CFC25717-9E15-43F8-9ECA-EC30D6954E4A}"/>
          </ac:picMkLst>
        </pc:picChg>
        <pc:picChg chg="mod">
          <ac:chgData name="#TAN YI JIE JOEL#" userId="fa998536-1e98-4016-98cb-2643a32dbc1c" providerId="ADAL" clId="{0A681423-535E-4592-9ABD-DC6D1AB4AE75}" dt="2021-11-09T06:39:02.348" v="12080" actId="1076"/>
          <ac:picMkLst>
            <pc:docMk/>
            <pc:sldMk cId="1350294185" sldId="280"/>
            <ac:picMk id="832" creationId="{FA86196D-EB87-44A5-96DE-49DF1592E168}"/>
          </ac:picMkLst>
        </pc:picChg>
        <pc:picChg chg="mod">
          <ac:chgData name="#TAN YI JIE JOEL#" userId="fa998536-1e98-4016-98cb-2643a32dbc1c" providerId="ADAL" clId="{0A681423-535E-4592-9ABD-DC6D1AB4AE75}" dt="2021-11-09T06:39:02.348" v="12080" actId="1076"/>
          <ac:picMkLst>
            <pc:docMk/>
            <pc:sldMk cId="1350294185" sldId="280"/>
            <ac:picMk id="833" creationId="{68E2582C-B434-46D6-B0C2-79E306000012}"/>
          </ac:picMkLst>
        </pc:picChg>
        <pc:picChg chg="mod">
          <ac:chgData name="#TAN YI JIE JOEL#" userId="fa998536-1e98-4016-98cb-2643a32dbc1c" providerId="ADAL" clId="{0A681423-535E-4592-9ABD-DC6D1AB4AE75}" dt="2021-11-09T06:39:02.348" v="12080" actId="1076"/>
          <ac:picMkLst>
            <pc:docMk/>
            <pc:sldMk cId="1350294185" sldId="280"/>
            <ac:picMk id="834" creationId="{A8DBE490-91BD-4C92-8CD9-93A495095298}"/>
          </ac:picMkLst>
        </pc:picChg>
        <pc:picChg chg="mod">
          <ac:chgData name="#TAN YI JIE JOEL#" userId="fa998536-1e98-4016-98cb-2643a32dbc1c" providerId="ADAL" clId="{0A681423-535E-4592-9ABD-DC6D1AB4AE75}" dt="2021-11-09T06:39:02.348" v="12080" actId="1076"/>
          <ac:picMkLst>
            <pc:docMk/>
            <pc:sldMk cId="1350294185" sldId="280"/>
            <ac:picMk id="836" creationId="{E2888840-54D8-4740-B294-CED6449BE836}"/>
          </ac:picMkLst>
        </pc:picChg>
        <pc:picChg chg="mod">
          <ac:chgData name="#TAN YI JIE JOEL#" userId="fa998536-1e98-4016-98cb-2643a32dbc1c" providerId="ADAL" clId="{0A681423-535E-4592-9ABD-DC6D1AB4AE75}" dt="2021-11-09T06:39:02.348" v="12080" actId="1076"/>
          <ac:picMkLst>
            <pc:docMk/>
            <pc:sldMk cId="1350294185" sldId="280"/>
            <ac:picMk id="837" creationId="{7FCD79C2-EC12-4159-A0A7-6261930B92AB}"/>
          </ac:picMkLst>
        </pc:picChg>
        <pc:picChg chg="mod">
          <ac:chgData name="#TAN YI JIE JOEL#" userId="fa998536-1e98-4016-98cb-2643a32dbc1c" providerId="ADAL" clId="{0A681423-535E-4592-9ABD-DC6D1AB4AE75}" dt="2021-11-09T06:39:02.348" v="12080" actId="1076"/>
          <ac:picMkLst>
            <pc:docMk/>
            <pc:sldMk cId="1350294185" sldId="280"/>
            <ac:picMk id="838" creationId="{82F37149-856A-4359-9016-088480B1CE3B}"/>
          </ac:picMkLst>
        </pc:picChg>
        <pc:picChg chg="mod">
          <ac:chgData name="#TAN YI JIE JOEL#" userId="fa998536-1e98-4016-98cb-2643a32dbc1c" providerId="ADAL" clId="{0A681423-535E-4592-9ABD-DC6D1AB4AE75}" dt="2021-11-09T06:39:02.348" v="12080" actId="1076"/>
          <ac:picMkLst>
            <pc:docMk/>
            <pc:sldMk cId="1350294185" sldId="280"/>
            <ac:picMk id="871" creationId="{EC1EE4B7-A6B9-44DB-B189-FCFC867FCB86}"/>
          </ac:picMkLst>
        </pc:picChg>
        <pc:picChg chg="mod">
          <ac:chgData name="#TAN YI JIE JOEL#" userId="fa998536-1e98-4016-98cb-2643a32dbc1c" providerId="ADAL" clId="{0A681423-535E-4592-9ABD-DC6D1AB4AE75}" dt="2021-11-09T06:39:02.348" v="12080" actId="1076"/>
          <ac:picMkLst>
            <pc:docMk/>
            <pc:sldMk cId="1350294185" sldId="280"/>
            <ac:picMk id="873" creationId="{7DB09F83-CCA2-4305-8DCE-D04FE364F82B}"/>
          </ac:picMkLst>
        </pc:picChg>
        <pc:picChg chg="mod">
          <ac:chgData name="#TAN YI JIE JOEL#" userId="fa998536-1e98-4016-98cb-2643a32dbc1c" providerId="ADAL" clId="{0A681423-535E-4592-9ABD-DC6D1AB4AE75}" dt="2021-11-09T06:39:02.348" v="12080" actId="1076"/>
          <ac:picMkLst>
            <pc:docMk/>
            <pc:sldMk cId="1350294185" sldId="280"/>
            <ac:picMk id="874" creationId="{8E7B1C52-24B6-42B1-911D-7FDEAAE3D27C}"/>
          </ac:picMkLst>
        </pc:picChg>
        <pc:picChg chg="mod">
          <ac:chgData name="#TAN YI JIE JOEL#" userId="fa998536-1e98-4016-98cb-2643a32dbc1c" providerId="ADAL" clId="{0A681423-535E-4592-9ABD-DC6D1AB4AE75}" dt="2021-11-09T06:39:02.348" v="12080" actId="1076"/>
          <ac:picMkLst>
            <pc:docMk/>
            <pc:sldMk cId="1350294185" sldId="280"/>
            <ac:picMk id="876" creationId="{4BC69A46-0F54-4E06-9298-3EDBB6015FC2}"/>
          </ac:picMkLst>
        </pc:picChg>
        <pc:picChg chg="mod">
          <ac:chgData name="#TAN YI JIE JOEL#" userId="fa998536-1e98-4016-98cb-2643a32dbc1c" providerId="ADAL" clId="{0A681423-535E-4592-9ABD-DC6D1AB4AE75}" dt="2021-11-09T06:39:02.348" v="12080" actId="1076"/>
          <ac:picMkLst>
            <pc:docMk/>
            <pc:sldMk cId="1350294185" sldId="280"/>
            <ac:picMk id="877" creationId="{F140316A-55EA-4860-A712-F539BCBA741B}"/>
          </ac:picMkLst>
        </pc:picChg>
        <pc:picChg chg="mod">
          <ac:chgData name="#TAN YI JIE JOEL#" userId="fa998536-1e98-4016-98cb-2643a32dbc1c" providerId="ADAL" clId="{0A681423-535E-4592-9ABD-DC6D1AB4AE75}" dt="2021-11-09T06:39:02.348" v="12080" actId="1076"/>
          <ac:picMkLst>
            <pc:docMk/>
            <pc:sldMk cId="1350294185" sldId="280"/>
            <ac:picMk id="879" creationId="{788BB8EC-1320-461E-B1AE-7CF79828828A}"/>
          </ac:picMkLst>
        </pc:picChg>
        <pc:picChg chg="mod">
          <ac:chgData name="#TAN YI JIE JOEL#" userId="fa998536-1e98-4016-98cb-2643a32dbc1c" providerId="ADAL" clId="{0A681423-535E-4592-9ABD-DC6D1AB4AE75}" dt="2021-11-09T06:39:02.348" v="12080" actId="1076"/>
          <ac:picMkLst>
            <pc:docMk/>
            <pc:sldMk cId="1350294185" sldId="280"/>
            <ac:picMk id="880" creationId="{C9F50737-3405-4093-B091-5C3072709C86}"/>
          </ac:picMkLst>
        </pc:picChg>
        <pc:picChg chg="mod">
          <ac:chgData name="#TAN YI JIE JOEL#" userId="fa998536-1e98-4016-98cb-2643a32dbc1c" providerId="ADAL" clId="{0A681423-535E-4592-9ABD-DC6D1AB4AE75}" dt="2021-11-09T06:39:02.348" v="12080" actId="1076"/>
          <ac:picMkLst>
            <pc:docMk/>
            <pc:sldMk cId="1350294185" sldId="280"/>
            <ac:picMk id="882" creationId="{32068D74-E154-46BB-9C96-C3F9914CA7F0}"/>
          </ac:picMkLst>
        </pc:picChg>
        <pc:picChg chg="mod">
          <ac:chgData name="#TAN YI JIE JOEL#" userId="fa998536-1e98-4016-98cb-2643a32dbc1c" providerId="ADAL" clId="{0A681423-535E-4592-9ABD-DC6D1AB4AE75}" dt="2021-11-09T06:39:02.348" v="12080" actId="1076"/>
          <ac:picMkLst>
            <pc:docMk/>
            <pc:sldMk cId="1350294185" sldId="280"/>
            <ac:picMk id="892" creationId="{9D129752-50CB-443E-86AA-323768B07B3F}"/>
          </ac:picMkLst>
        </pc:picChg>
        <pc:picChg chg="mod">
          <ac:chgData name="#TAN YI JIE JOEL#" userId="fa998536-1e98-4016-98cb-2643a32dbc1c" providerId="ADAL" clId="{0A681423-535E-4592-9ABD-DC6D1AB4AE75}" dt="2021-11-09T06:39:02.348" v="12080" actId="1076"/>
          <ac:picMkLst>
            <pc:docMk/>
            <pc:sldMk cId="1350294185" sldId="280"/>
            <ac:picMk id="894" creationId="{807A4A17-692D-4B88-9CE1-574B5BD0F3CC}"/>
          </ac:picMkLst>
        </pc:picChg>
        <pc:picChg chg="add del">
          <ac:chgData name="#TAN YI JIE JOEL#" userId="fa998536-1e98-4016-98cb-2643a32dbc1c" providerId="ADAL" clId="{0A681423-535E-4592-9ABD-DC6D1AB4AE75}" dt="2021-11-08T10:02:08.244" v="8549" actId="478"/>
          <ac:picMkLst>
            <pc:docMk/>
            <pc:sldMk cId="1350294185" sldId="280"/>
            <ac:picMk id="2050" creationId="{8156CBC9-C60B-4A8C-8E49-5B910697A301}"/>
          </ac:picMkLst>
        </pc:picChg>
        <pc:picChg chg="mod">
          <ac:chgData name="#TAN YI JIE JOEL#" userId="fa998536-1e98-4016-98cb-2643a32dbc1c" providerId="ADAL" clId="{0A681423-535E-4592-9ABD-DC6D1AB4AE75}" dt="2021-11-08T10:04:27.027" v="8563" actId="1076"/>
          <ac:picMkLst>
            <pc:docMk/>
            <pc:sldMk cId="1350294185" sldId="280"/>
            <ac:picMk id="2058" creationId="{A466FB99-259E-41A1-9829-373632EE81B9}"/>
          </ac:picMkLst>
        </pc:picChg>
        <pc:inkChg chg="mod">
          <ac:chgData name="#TAN YI JIE JOEL#" userId="fa998536-1e98-4016-98cb-2643a32dbc1c" providerId="ADAL" clId="{0A681423-535E-4592-9ABD-DC6D1AB4AE75}" dt="2021-11-08T10:12:18.442" v="8707"/>
          <ac:inkMkLst>
            <pc:docMk/>
            <pc:sldMk cId="1350294185" sldId="280"/>
            <ac:inkMk id="155" creationId="{EB88BF2D-EEC8-4F2C-881C-A39D52E7617B}"/>
          </ac:inkMkLst>
        </pc:inkChg>
        <pc:inkChg chg="mod">
          <ac:chgData name="#TAN YI JIE JOEL#" userId="fa998536-1e98-4016-98cb-2643a32dbc1c" providerId="ADAL" clId="{0A681423-535E-4592-9ABD-DC6D1AB4AE75}" dt="2021-11-08T10:12:18.442" v="8707"/>
          <ac:inkMkLst>
            <pc:docMk/>
            <pc:sldMk cId="1350294185" sldId="280"/>
            <ac:inkMk id="156" creationId="{09D04A21-97AF-4673-BBBA-B1C5EA5C1F96}"/>
          </ac:inkMkLst>
        </pc:inkChg>
        <pc:inkChg chg="mod">
          <ac:chgData name="#TAN YI JIE JOEL#" userId="fa998536-1e98-4016-98cb-2643a32dbc1c" providerId="ADAL" clId="{0A681423-535E-4592-9ABD-DC6D1AB4AE75}" dt="2021-11-08T10:12:18.442" v="8707"/>
          <ac:inkMkLst>
            <pc:docMk/>
            <pc:sldMk cId="1350294185" sldId="280"/>
            <ac:inkMk id="157" creationId="{6B3BD38D-BA32-4826-9B0E-5B6EEAC88B44}"/>
          </ac:inkMkLst>
        </pc:inkChg>
        <pc:inkChg chg="mod">
          <ac:chgData name="#TAN YI JIE JOEL#" userId="fa998536-1e98-4016-98cb-2643a32dbc1c" providerId="ADAL" clId="{0A681423-535E-4592-9ABD-DC6D1AB4AE75}" dt="2021-11-08T10:12:18.442" v="8707"/>
          <ac:inkMkLst>
            <pc:docMk/>
            <pc:sldMk cId="1350294185" sldId="280"/>
            <ac:inkMk id="158" creationId="{2A6FC50B-007C-4BCF-9A22-841AE6BBE9DA}"/>
          </ac:inkMkLst>
        </pc:inkChg>
        <pc:inkChg chg="mod">
          <ac:chgData name="#TAN YI JIE JOEL#" userId="fa998536-1e98-4016-98cb-2643a32dbc1c" providerId="ADAL" clId="{0A681423-535E-4592-9ABD-DC6D1AB4AE75}" dt="2021-11-08T10:12:18.442" v="8707"/>
          <ac:inkMkLst>
            <pc:docMk/>
            <pc:sldMk cId="1350294185" sldId="280"/>
            <ac:inkMk id="159" creationId="{BDF49D1C-3125-45E7-8BE1-F46E55188EC4}"/>
          </ac:inkMkLst>
        </pc:inkChg>
        <pc:inkChg chg="mod">
          <ac:chgData name="#TAN YI JIE JOEL#" userId="fa998536-1e98-4016-98cb-2643a32dbc1c" providerId="ADAL" clId="{0A681423-535E-4592-9ABD-DC6D1AB4AE75}" dt="2021-11-08T10:12:18.442" v="8707"/>
          <ac:inkMkLst>
            <pc:docMk/>
            <pc:sldMk cId="1350294185" sldId="280"/>
            <ac:inkMk id="160" creationId="{CFE60AE9-A39E-40A3-A11D-570D82D2AB31}"/>
          </ac:inkMkLst>
        </pc:inkChg>
        <pc:inkChg chg="mod">
          <ac:chgData name="#TAN YI JIE JOEL#" userId="fa998536-1e98-4016-98cb-2643a32dbc1c" providerId="ADAL" clId="{0A681423-535E-4592-9ABD-DC6D1AB4AE75}" dt="2021-11-08T10:12:18.442" v="8707"/>
          <ac:inkMkLst>
            <pc:docMk/>
            <pc:sldMk cId="1350294185" sldId="280"/>
            <ac:inkMk id="161" creationId="{64EDC911-6BA0-45AA-9FF4-17183801E5AF}"/>
          </ac:inkMkLst>
        </pc:inkChg>
        <pc:inkChg chg="mod">
          <ac:chgData name="#TAN YI JIE JOEL#" userId="fa998536-1e98-4016-98cb-2643a32dbc1c" providerId="ADAL" clId="{0A681423-535E-4592-9ABD-DC6D1AB4AE75}" dt="2021-11-08T10:12:18.442" v="8707"/>
          <ac:inkMkLst>
            <pc:docMk/>
            <pc:sldMk cId="1350294185" sldId="280"/>
            <ac:inkMk id="162" creationId="{EC558809-FEA0-4177-8473-FE434E7807DC}"/>
          </ac:inkMkLst>
        </pc:inkChg>
        <pc:inkChg chg="mod">
          <ac:chgData name="#TAN YI JIE JOEL#" userId="fa998536-1e98-4016-98cb-2643a32dbc1c" providerId="ADAL" clId="{0A681423-535E-4592-9ABD-DC6D1AB4AE75}" dt="2021-11-08T10:12:18.442" v="8707"/>
          <ac:inkMkLst>
            <pc:docMk/>
            <pc:sldMk cId="1350294185" sldId="280"/>
            <ac:inkMk id="163" creationId="{4EA0862C-1A9F-432D-8161-A0B05F844E93}"/>
          </ac:inkMkLst>
        </pc:inkChg>
        <pc:inkChg chg="mod">
          <ac:chgData name="#TAN YI JIE JOEL#" userId="fa998536-1e98-4016-98cb-2643a32dbc1c" providerId="ADAL" clId="{0A681423-535E-4592-9ABD-DC6D1AB4AE75}" dt="2021-11-08T10:12:18.442" v="8707"/>
          <ac:inkMkLst>
            <pc:docMk/>
            <pc:sldMk cId="1350294185" sldId="280"/>
            <ac:inkMk id="164" creationId="{18CC11EA-7DC6-4438-AC6C-D23C61F666DC}"/>
          </ac:inkMkLst>
        </pc:inkChg>
        <pc:inkChg chg="mod">
          <ac:chgData name="#TAN YI JIE JOEL#" userId="fa998536-1e98-4016-98cb-2643a32dbc1c" providerId="ADAL" clId="{0A681423-535E-4592-9ABD-DC6D1AB4AE75}" dt="2021-11-08T10:12:18.442" v="8707"/>
          <ac:inkMkLst>
            <pc:docMk/>
            <pc:sldMk cId="1350294185" sldId="280"/>
            <ac:inkMk id="165" creationId="{A7F883AC-CF04-4E26-BDCB-C2BCC7F22815}"/>
          </ac:inkMkLst>
        </pc:inkChg>
        <pc:inkChg chg="mod">
          <ac:chgData name="#TAN YI JIE JOEL#" userId="fa998536-1e98-4016-98cb-2643a32dbc1c" providerId="ADAL" clId="{0A681423-535E-4592-9ABD-DC6D1AB4AE75}" dt="2021-11-08T10:12:18.442" v="8707"/>
          <ac:inkMkLst>
            <pc:docMk/>
            <pc:sldMk cId="1350294185" sldId="280"/>
            <ac:inkMk id="166" creationId="{7C27252E-AC75-43D3-AAB8-C9F0C49C12DE}"/>
          </ac:inkMkLst>
        </pc:inkChg>
        <pc:inkChg chg="mod">
          <ac:chgData name="#TAN YI JIE JOEL#" userId="fa998536-1e98-4016-98cb-2643a32dbc1c" providerId="ADAL" clId="{0A681423-535E-4592-9ABD-DC6D1AB4AE75}" dt="2021-11-08T10:12:18.442" v="8707"/>
          <ac:inkMkLst>
            <pc:docMk/>
            <pc:sldMk cId="1350294185" sldId="280"/>
            <ac:inkMk id="167" creationId="{1518FC42-5859-4731-BEA5-D2416370111C}"/>
          </ac:inkMkLst>
        </pc:inkChg>
        <pc:inkChg chg="mod">
          <ac:chgData name="#TAN YI JIE JOEL#" userId="fa998536-1e98-4016-98cb-2643a32dbc1c" providerId="ADAL" clId="{0A681423-535E-4592-9ABD-DC6D1AB4AE75}" dt="2021-11-08T10:12:18.442" v="8707"/>
          <ac:inkMkLst>
            <pc:docMk/>
            <pc:sldMk cId="1350294185" sldId="280"/>
            <ac:inkMk id="168" creationId="{8087F21D-C225-4A73-913D-304C2D00F98C}"/>
          </ac:inkMkLst>
        </pc:inkChg>
        <pc:inkChg chg="mod">
          <ac:chgData name="#TAN YI JIE JOEL#" userId="fa998536-1e98-4016-98cb-2643a32dbc1c" providerId="ADAL" clId="{0A681423-535E-4592-9ABD-DC6D1AB4AE75}" dt="2021-11-08T10:12:18.442" v="8707"/>
          <ac:inkMkLst>
            <pc:docMk/>
            <pc:sldMk cId="1350294185" sldId="280"/>
            <ac:inkMk id="169" creationId="{8ADBAD8F-1BE2-4606-A43F-42F6471A0BE3}"/>
          </ac:inkMkLst>
        </pc:inkChg>
        <pc:inkChg chg="mod">
          <ac:chgData name="#TAN YI JIE JOEL#" userId="fa998536-1e98-4016-98cb-2643a32dbc1c" providerId="ADAL" clId="{0A681423-535E-4592-9ABD-DC6D1AB4AE75}" dt="2021-11-08T10:12:18.442" v="8707"/>
          <ac:inkMkLst>
            <pc:docMk/>
            <pc:sldMk cId="1350294185" sldId="280"/>
            <ac:inkMk id="170" creationId="{6B953434-A5F4-4DDD-B20E-A25A037E976B}"/>
          </ac:inkMkLst>
        </pc:inkChg>
        <pc:inkChg chg="mod">
          <ac:chgData name="#TAN YI JIE JOEL#" userId="fa998536-1e98-4016-98cb-2643a32dbc1c" providerId="ADAL" clId="{0A681423-535E-4592-9ABD-DC6D1AB4AE75}" dt="2021-11-08T10:12:18.442" v="8707"/>
          <ac:inkMkLst>
            <pc:docMk/>
            <pc:sldMk cId="1350294185" sldId="280"/>
            <ac:inkMk id="171" creationId="{8FD9065F-05E4-47BA-873F-A1C3B7A1DDBA}"/>
          </ac:inkMkLst>
        </pc:inkChg>
        <pc:inkChg chg="mod">
          <ac:chgData name="#TAN YI JIE JOEL#" userId="fa998536-1e98-4016-98cb-2643a32dbc1c" providerId="ADAL" clId="{0A681423-535E-4592-9ABD-DC6D1AB4AE75}" dt="2021-11-08T10:12:18.442" v="8707"/>
          <ac:inkMkLst>
            <pc:docMk/>
            <pc:sldMk cId="1350294185" sldId="280"/>
            <ac:inkMk id="172" creationId="{C7D1E8E6-F33C-4D0D-9E16-0F9835311190}"/>
          </ac:inkMkLst>
        </pc:inkChg>
        <pc:inkChg chg="mod">
          <ac:chgData name="#TAN YI JIE JOEL#" userId="fa998536-1e98-4016-98cb-2643a32dbc1c" providerId="ADAL" clId="{0A681423-535E-4592-9ABD-DC6D1AB4AE75}" dt="2021-11-08T10:12:18.442" v="8707"/>
          <ac:inkMkLst>
            <pc:docMk/>
            <pc:sldMk cId="1350294185" sldId="280"/>
            <ac:inkMk id="173" creationId="{F09DA1CB-E2A8-4635-B723-527FCF32BE26}"/>
          </ac:inkMkLst>
        </pc:inkChg>
        <pc:inkChg chg="mod">
          <ac:chgData name="#TAN YI JIE JOEL#" userId="fa998536-1e98-4016-98cb-2643a32dbc1c" providerId="ADAL" clId="{0A681423-535E-4592-9ABD-DC6D1AB4AE75}" dt="2021-11-08T10:12:18.442" v="8707"/>
          <ac:inkMkLst>
            <pc:docMk/>
            <pc:sldMk cId="1350294185" sldId="280"/>
            <ac:inkMk id="174" creationId="{5D57322A-3889-44A1-B62D-3BD0E02AB28E}"/>
          </ac:inkMkLst>
        </pc:inkChg>
        <pc:inkChg chg="mod">
          <ac:chgData name="#TAN YI JIE JOEL#" userId="fa998536-1e98-4016-98cb-2643a32dbc1c" providerId="ADAL" clId="{0A681423-535E-4592-9ABD-DC6D1AB4AE75}" dt="2021-11-08T10:12:18.442" v="8707"/>
          <ac:inkMkLst>
            <pc:docMk/>
            <pc:sldMk cId="1350294185" sldId="280"/>
            <ac:inkMk id="175" creationId="{021E6D0F-AD53-4719-8B3C-53BE2F1BA7CE}"/>
          </ac:inkMkLst>
        </pc:inkChg>
        <pc:inkChg chg="mod">
          <ac:chgData name="#TAN YI JIE JOEL#" userId="fa998536-1e98-4016-98cb-2643a32dbc1c" providerId="ADAL" clId="{0A681423-535E-4592-9ABD-DC6D1AB4AE75}" dt="2021-11-08T10:12:18.442" v="8707"/>
          <ac:inkMkLst>
            <pc:docMk/>
            <pc:sldMk cId="1350294185" sldId="280"/>
            <ac:inkMk id="176" creationId="{27931BBB-38F8-41B5-9C28-655DA028E3FC}"/>
          </ac:inkMkLst>
        </pc:inkChg>
        <pc:inkChg chg="mod">
          <ac:chgData name="#TAN YI JIE JOEL#" userId="fa998536-1e98-4016-98cb-2643a32dbc1c" providerId="ADAL" clId="{0A681423-535E-4592-9ABD-DC6D1AB4AE75}" dt="2021-11-08T10:12:18.442" v="8707"/>
          <ac:inkMkLst>
            <pc:docMk/>
            <pc:sldMk cId="1350294185" sldId="280"/>
            <ac:inkMk id="177" creationId="{6608B23C-9488-46A4-A9CA-E02F8F81137C}"/>
          </ac:inkMkLst>
        </pc:inkChg>
        <pc:inkChg chg="mod">
          <ac:chgData name="#TAN YI JIE JOEL#" userId="fa998536-1e98-4016-98cb-2643a32dbc1c" providerId="ADAL" clId="{0A681423-535E-4592-9ABD-DC6D1AB4AE75}" dt="2021-11-08T10:12:18.442" v="8707"/>
          <ac:inkMkLst>
            <pc:docMk/>
            <pc:sldMk cId="1350294185" sldId="280"/>
            <ac:inkMk id="178" creationId="{3B1E2F95-8A41-485C-BCDD-D4D9274C2FEE}"/>
          </ac:inkMkLst>
        </pc:inkChg>
        <pc:inkChg chg="mod">
          <ac:chgData name="#TAN YI JIE JOEL#" userId="fa998536-1e98-4016-98cb-2643a32dbc1c" providerId="ADAL" clId="{0A681423-535E-4592-9ABD-DC6D1AB4AE75}" dt="2021-11-08T10:12:18.442" v="8707"/>
          <ac:inkMkLst>
            <pc:docMk/>
            <pc:sldMk cId="1350294185" sldId="280"/>
            <ac:inkMk id="331" creationId="{E97E84B7-98C5-4F18-BB58-BCD3209A93E4}"/>
          </ac:inkMkLst>
        </pc:inkChg>
        <pc:inkChg chg="mod">
          <ac:chgData name="#TAN YI JIE JOEL#" userId="fa998536-1e98-4016-98cb-2643a32dbc1c" providerId="ADAL" clId="{0A681423-535E-4592-9ABD-DC6D1AB4AE75}" dt="2021-11-08T10:12:18.442" v="8707"/>
          <ac:inkMkLst>
            <pc:docMk/>
            <pc:sldMk cId="1350294185" sldId="280"/>
            <ac:inkMk id="332" creationId="{0AF11423-4E74-4A0C-A019-361F0E0F17DC}"/>
          </ac:inkMkLst>
        </pc:inkChg>
        <pc:inkChg chg="mod">
          <ac:chgData name="#TAN YI JIE JOEL#" userId="fa998536-1e98-4016-98cb-2643a32dbc1c" providerId="ADAL" clId="{0A681423-535E-4592-9ABD-DC6D1AB4AE75}" dt="2021-11-08T10:12:18.442" v="8707"/>
          <ac:inkMkLst>
            <pc:docMk/>
            <pc:sldMk cId="1350294185" sldId="280"/>
            <ac:inkMk id="333" creationId="{745F91B9-6EA7-45CD-84D6-CD0E17A16D45}"/>
          </ac:inkMkLst>
        </pc:inkChg>
        <pc:inkChg chg="mod">
          <ac:chgData name="#TAN YI JIE JOEL#" userId="fa998536-1e98-4016-98cb-2643a32dbc1c" providerId="ADAL" clId="{0A681423-535E-4592-9ABD-DC6D1AB4AE75}" dt="2021-11-08T10:12:18.442" v="8707"/>
          <ac:inkMkLst>
            <pc:docMk/>
            <pc:sldMk cId="1350294185" sldId="280"/>
            <ac:inkMk id="375" creationId="{90542AE8-229A-4B19-A6FB-2325064D29E7}"/>
          </ac:inkMkLst>
        </pc:inkChg>
        <pc:inkChg chg="mod">
          <ac:chgData name="#TAN YI JIE JOEL#" userId="fa998536-1e98-4016-98cb-2643a32dbc1c" providerId="ADAL" clId="{0A681423-535E-4592-9ABD-DC6D1AB4AE75}" dt="2021-11-08T10:12:18.442" v="8707"/>
          <ac:inkMkLst>
            <pc:docMk/>
            <pc:sldMk cId="1350294185" sldId="280"/>
            <ac:inkMk id="376" creationId="{26C07DE8-1481-433E-A9E8-5D09D2AEB974}"/>
          </ac:inkMkLst>
        </pc:inkChg>
        <pc:inkChg chg="mod">
          <ac:chgData name="#TAN YI JIE JOEL#" userId="fa998536-1e98-4016-98cb-2643a32dbc1c" providerId="ADAL" clId="{0A681423-535E-4592-9ABD-DC6D1AB4AE75}" dt="2021-11-08T10:12:18.442" v="8707"/>
          <ac:inkMkLst>
            <pc:docMk/>
            <pc:sldMk cId="1350294185" sldId="280"/>
            <ac:inkMk id="377" creationId="{6FBF4D4D-EAC4-4BD2-87A2-77AD7FE91B26}"/>
          </ac:inkMkLst>
        </pc:inkChg>
        <pc:inkChg chg="mod">
          <ac:chgData name="#TAN YI JIE JOEL#" userId="fa998536-1e98-4016-98cb-2643a32dbc1c" providerId="ADAL" clId="{0A681423-535E-4592-9ABD-DC6D1AB4AE75}" dt="2021-11-08T10:12:18.442" v="8707"/>
          <ac:inkMkLst>
            <pc:docMk/>
            <pc:sldMk cId="1350294185" sldId="280"/>
            <ac:inkMk id="378" creationId="{C7C25F11-3B74-495A-89A6-B3A91D171C45}"/>
          </ac:inkMkLst>
        </pc:inkChg>
        <pc:inkChg chg="mod">
          <ac:chgData name="#TAN YI JIE JOEL#" userId="fa998536-1e98-4016-98cb-2643a32dbc1c" providerId="ADAL" clId="{0A681423-535E-4592-9ABD-DC6D1AB4AE75}" dt="2021-11-08T10:12:18.442" v="8707"/>
          <ac:inkMkLst>
            <pc:docMk/>
            <pc:sldMk cId="1350294185" sldId="280"/>
            <ac:inkMk id="379" creationId="{C1DFB7B3-085A-45FF-825B-CB76870D7942}"/>
          </ac:inkMkLst>
        </pc:inkChg>
        <pc:inkChg chg="mod">
          <ac:chgData name="#TAN YI JIE JOEL#" userId="fa998536-1e98-4016-98cb-2643a32dbc1c" providerId="ADAL" clId="{0A681423-535E-4592-9ABD-DC6D1AB4AE75}" dt="2021-11-08T10:12:18.442" v="8707"/>
          <ac:inkMkLst>
            <pc:docMk/>
            <pc:sldMk cId="1350294185" sldId="280"/>
            <ac:inkMk id="380" creationId="{A51FDBC2-239E-458D-95EE-5323F9E99D89}"/>
          </ac:inkMkLst>
        </pc:inkChg>
        <pc:inkChg chg="mod">
          <ac:chgData name="#TAN YI JIE JOEL#" userId="fa998536-1e98-4016-98cb-2643a32dbc1c" providerId="ADAL" clId="{0A681423-535E-4592-9ABD-DC6D1AB4AE75}" dt="2021-11-08T10:12:18.442" v="8707"/>
          <ac:inkMkLst>
            <pc:docMk/>
            <pc:sldMk cId="1350294185" sldId="280"/>
            <ac:inkMk id="381" creationId="{C4CC6B79-0D55-494F-83E0-726CB8DDB662}"/>
          </ac:inkMkLst>
        </pc:inkChg>
        <pc:inkChg chg="mod">
          <ac:chgData name="#TAN YI JIE JOEL#" userId="fa998536-1e98-4016-98cb-2643a32dbc1c" providerId="ADAL" clId="{0A681423-535E-4592-9ABD-DC6D1AB4AE75}" dt="2021-11-08T10:12:18.442" v="8707"/>
          <ac:inkMkLst>
            <pc:docMk/>
            <pc:sldMk cId="1350294185" sldId="280"/>
            <ac:inkMk id="382" creationId="{8FDF8FB8-A2C1-4835-B4D6-549DE9FD4BC9}"/>
          </ac:inkMkLst>
        </pc:inkChg>
        <pc:inkChg chg="mod">
          <ac:chgData name="#TAN YI JIE JOEL#" userId="fa998536-1e98-4016-98cb-2643a32dbc1c" providerId="ADAL" clId="{0A681423-535E-4592-9ABD-DC6D1AB4AE75}" dt="2021-11-08T10:12:18.442" v="8707"/>
          <ac:inkMkLst>
            <pc:docMk/>
            <pc:sldMk cId="1350294185" sldId="280"/>
            <ac:inkMk id="383" creationId="{02A2761B-F20D-4232-B5CC-DCA1E263EFD2}"/>
          </ac:inkMkLst>
        </pc:inkChg>
        <pc:inkChg chg="mod">
          <ac:chgData name="#TAN YI JIE JOEL#" userId="fa998536-1e98-4016-98cb-2643a32dbc1c" providerId="ADAL" clId="{0A681423-535E-4592-9ABD-DC6D1AB4AE75}" dt="2021-11-09T06:38:42.206" v="12076"/>
          <ac:inkMkLst>
            <pc:docMk/>
            <pc:sldMk cId="1350294185" sldId="280"/>
            <ac:inkMk id="441" creationId="{C1634243-C902-48A0-87D7-8D933B2546C6}"/>
          </ac:inkMkLst>
        </pc:inkChg>
        <pc:inkChg chg="mod">
          <ac:chgData name="#TAN YI JIE JOEL#" userId="fa998536-1e98-4016-98cb-2643a32dbc1c" providerId="ADAL" clId="{0A681423-535E-4592-9ABD-DC6D1AB4AE75}" dt="2021-11-09T06:38:42.206" v="12076"/>
          <ac:inkMkLst>
            <pc:docMk/>
            <pc:sldMk cId="1350294185" sldId="280"/>
            <ac:inkMk id="442" creationId="{3A720455-1F95-4EC4-A83B-72E84A179D7D}"/>
          </ac:inkMkLst>
        </pc:inkChg>
        <pc:inkChg chg="mod">
          <ac:chgData name="#TAN YI JIE JOEL#" userId="fa998536-1e98-4016-98cb-2643a32dbc1c" providerId="ADAL" clId="{0A681423-535E-4592-9ABD-DC6D1AB4AE75}" dt="2021-11-09T06:38:42.206" v="12076"/>
          <ac:inkMkLst>
            <pc:docMk/>
            <pc:sldMk cId="1350294185" sldId="280"/>
            <ac:inkMk id="443" creationId="{A973AB84-D86B-4ADE-85D6-F745891C4E52}"/>
          </ac:inkMkLst>
        </pc:inkChg>
        <pc:inkChg chg="mod">
          <ac:chgData name="#TAN YI JIE JOEL#" userId="fa998536-1e98-4016-98cb-2643a32dbc1c" providerId="ADAL" clId="{0A681423-535E-4592-9ABD-DC6D1AB4AE75}" dt="2021-11-09T06:38:42.206" v="12076"/>
          <ac:inkMkLst>
            <pc:docMk/>
            <pc:sldMk cId="1350294185" sldId="280"/>
            <ac:inkMk id="444" creationId="{84A73622-79F2-4B33-8E62-1A3C703AC5D1}"/>
          </ac:inkMkLst>
        </pc:inkChg>
        <pc:inkChg chg="mod">
          <ac:chgData name="#TAN YI JIE JOEL#" userId="fa998536-1e98-4016-98cb-2643a32dbc1c" providerId="ADAL" clId="{0A681423-535E-4592-9ABD-DC6D1AB4AE75}" dt="2021-11-09T06:38:42.206" v="12076"/>
          <ac:inkMkLst>
            <pc:docMk/>
            <pc:sldMk cId="1350294185" sldId="280"/>
            <ac:inkMk id="445" creationId="{23A76FAE-802E-45D0-8AB4-B16957B58067}"/>
          </ac:inkMkLst>
        </pc:inkChg>
        <pc:inkChg chg="mod">
          <ac:chgData name="#TAN YI JIE JOEL#" userId="fa998536-1e98-4016-98cb-2643a32dbc1c" providerId="ADAL" clId="{0A681423-535E-4592-9ABD-DC6D1AB4AE75}" dt="2021-11-09T06:38:42.206" v="12076"/>
          <ac:inkMkLst>
            <pc:docMk/>
            <pc:sldMk cId="1350294185" sldId="280"/>
            <ac:inkMk id="446" creationId="{C5A17BE0-E7E8-45F3-93BE-6B36C875072D}"/>
          </ac:inkMkLst>
        </pc:inkChg>
        <pc:inkChg chg="mod">
          <ac:chgData name="#TAN YI JIE JOEL#" userId="fa998536-1e98-4016-98cb-2643a32dbc1c" providerId="ADAL" clId="{0A681423-535E-4592-9ABD-DC6D1AB4AE75}" dt="2021-11-09T06:38:42.206" v="12076"/>
          <ac:inkMkLst>
            <pc:docMk/>
            <pc:sldMk cId="1350294185" sldId="280"/>
            <ac:inkMk id="447" creationId="{E3710732-7135-4CBD-889D-B60CF97681EE}"/>
          </ac:inkMkLst>
        </pc:inkChg>
        <pc:inkChg chg="mod">
          <ac:chgData name="#TAN YI JIE JOEL#" userId="fa998536-1e98-4016-98cb-2643a32dbc1c" providerId="ADAL" clId="{0A681423-535E-4592-9ABD-DC6D1AB4AE75}" dt="2021-11-09T06:38:42.206" v="12076"/>
          <ac:inkMkLst>
            <pc:docMk/>
            <pc:sldMk cId="1350294185" sldId="280"/>
            <ac:inkMk id="448" creationId="{41D6CB73-38C8-4CB0-B2F0-D6959F5ACD6E}"/>
          </ac:inkMkLst>
        </pc:inkChg>
        <pc:inkChg chg="mod">
          <ac:chgData name="#TAN YI JIE JOEL#" userId="fa998536-1e98-4016-98cb-2643a32dbc1c" providerId="ADAL" clId="{0A681423-535E-4592-9ABD-DC6D1AB4AE75}" dt="2021-11-09T06:38:42.206" v="12076"/>
          <ac:inkMkLst>
            <pc:docMk/>
            <pc:sldMk cId="1350294185" sldId="280"/>
            <ac:inkMk id="449" creationId="{0FD29062-7A3E-4306-A47A-62D0CDE08F14}"/>
          </ac:inkMkLst>
        </pc:inkChg>
        <pc:inkChg chg="mod">
          <ac:chgData name="#TAN YI JIE JOEL#" userId="fa998536-1e98-4016-98cb-2643a32dbc1c" providerId="ADAL" clId="{0A681423-535E-4592-9ABD-DC6D1AB4AE75}" dt="2021-11-09T06:38:42.206" v="12076"/>
          <ac:inkMkLst>
            <pc:docMk/>
            <pc:sldMk cId="1350294185" sldId="280"/>
            <ac:inkMk id="450" creationId="{68244065-E14B-45EC-A430-032CE627DB66}"/>
          </ac:inkMkLst>
        </pc:inkChg>
        <pc:inkChg chg="mod">
          <ac:chgData name="#TAN YI JIE JOEL#" userId="fa998536-1e98-4016-98cb-2643a32dbc1c" providerId="ADAL" clId="{0A681423-535E-4592-9ABD-DC6D1AB4AE75}" dt="2021-11-09T06:38:42.206" v="12076"/>
          <ac:inkMkLst>
            <pc:docMk/>
            <pc:sldMk cId="1350294185" sldId="280"/>
            <ac:inkMk id="451" creationId="{F03CE2CC-4B7E-42F8-89E0-91C408745A5D}"/>
          </ac:inkMkLst>
        </pc:inkChg>
        <pc:inkChg chg="mod">
          <ac:chgData name="#TAN YI JIE JOEL#" userId="fa998536-1e98-4016-98cb-2643a32dbc1c" providerId="ADAL" clId="{0A681423-535E-4592-9ABD-DC6D1AB4AE75}" dt="2021-11-09T06:38:42.206" v="12076"/>
          <ac:inkMkLst>
            <pc:docMk/>
            <pc:sldMk cId="1350294185" sldId="280"/>
            <ac:inkMk id="452" creationId="{BDE88640-AFE2-4E31-84EE-D1E0411D3FB1}"/>
          </ac:inkMkLst>
        </pc:inkChg>
        <pc:inkChg chg="mod">
          <ac:chgData name="#TAN YI JIE JOEL#" userId="fa998536-1e98-4016-98cb-2643a32dbc1c" providerId="ADAL" clId="{0A681423-535E-4592-9ABD-DC6D1AB4AE75}" dt="2021-11-09T06:38:42.206" v="12076"/>
          <ac:inkMkLst>
            <pc:docMk/>
            <pc:sldMk cId="1350294185" sldId="280"/>
            <ac:inkMk id="453" creationId="{94E7C779-1017-41BC-A4A1-430F5871807D}"/>
          </ac:inkMkLst>
        </pc:inkChg>
        <pc:inkChg chg="mod">
          <ac:chgData name="#TAN YI JIE JOEL#" userId="fa998536-1e98-4016-98cb-2643a32dbc1c" providerId="ADAL" clId="{0A681423-535E-4592-9ABD-DC6D1AB4AE75}" dt="2021-11-09T06:38:42.206" v="12076"/>
          <ac:inkMkLst>
            <pc:docMk/>
            <pc:sldMk cId="1350294185" sldId="280"/>
            <ac:inkMk id="454" creationId="{173D831B-3BA5-4CE3-8381-B66569ED67D6}"/>
          </ac:inkMkLst>
        </pc:inkChg>
        <pc:inkChg chg="mod">
          <ac:chgData name="#TAN YI JIE JOEL#" userId="fa998536-1e98-4016-98cb-2643a32dbc1c" providerId="ADAL" clId="{0A681423-535E-4592-9ABD-DC6D1AB4AE75}" dt="2021-11-09T06:38:42.206" v="12076"/>
          <ac:inkMkLst>
            <pc:docMk/>
            <pc:sldMk cId="1350294185" sldId="280"/>
            <ac:inkMk id="455" creationId="{172FBF73-8D90-401B-A3CD-B5AFD65C9A37}"/>
          </ac:inkMkLst>
        </pc:inkChg>
        <pc:inkChg chg="mod">
          <ac:chgData name="#TAN YI JIE JOEL#" userId="fa998536-1e98-4016-98cb-2643a32dbc1c" providerId="ADAL" clId="{0A681423-535E-4592-9ABD-DC6D1AB4AE75}" dt="2021-11-09T06:38:42.206" v="12076"/>
          <ac:inkMkLst>
            <pc:docMk/>
            <pc:sldMk cId="1350294185" sldId="280"/>
            <ac:inkMk id="456" creationId="{5722046F-1142-4C10-86BB-15F99747094B}"/>
          </ac:inkMkLst>
        </pc:inkChg>
        <pc:inkChg chg="mod">
          <ac:chgData name="#TAN YI JIE JOEL#" userId="fa998536-1e98-4016-98cb-2643a32dbc1c" providerId="ADAL" clId="{0A681423-535E-4592-9ABD-DC6D1AB4AE75}" dt="2021-11-09T06:38:42.206" v="12076"/>
          <ac:inkMkLst>
            <pc:docMk/>
            <pc:sldMk cId="1350294185" sldId="280"/>
            <ac:inkMk id="457" creationId="{46746111-71AC-4B38-A108-E0ABB8784959}"/>
          </ac:inkMkLst>
        </pc:inkChg>
        <pc:inkChg chg="mod">
          <ac:chgData name="#TAN YI JIE JOEL#" userId="fa998536-1e98-4016-98cb-2643a32dbc1c" providerId="ADAL" clId="{0A681423-535E-4592-9ABD-DC6D1AB4AE75}" dt="2021-11-09T06:38:42.206" v="12076"/>
          <ac:inkMkLst>
            <pc:docMk/>
            <pc:sldMk cId="1350294185" sldId="280"/>
            <ac:inkMk id="458" creationId="{AD6CF2D9-A7B6-458E-9ACF-CB3DB2F6746A}"/>
          </ac:inkMkLst>
        </pc:inkChg>
        <pc:inkChg chg="mod">
          <ac:chgData name="#TAN YI JIE JOEL#" userId="fa998536-1e98-4016-98cb-2643a32dbc1c" providerId="ADAL" clId="{0A681423-535E-4592-9ABD-DC6D1AB4AE75}" dt="2021-11-09T06:38:42.206" v="12076"/>
          <ac:inkMkLst>
            <pc:docMk/>
            <pc:sldMk cId="1350294185" sldId="280"/>
            <ac:inkMk id="459" creationId="{5AD6848B-ED53-4549-96CA-1CC9D50F01E9}"/>
          </ac:inkMkLst>
        </pc:inkChg>
        <pc:inkChg chg="mod">
          <ac:chgData name="#TAN YI JIE JOEL#" userId="fa998536-1e98-4016-98cb-2643a32dbc1c" providerId="ADAL" clId="{0A681423-535E-4592-9ABD-DC6D1AB4AE75}" dt="2021-11-09T06:38:42.206" v="12076"/>
          <ac:inkMkLst>
            <pc:docMk/>
            <pc:sldMk cId="1350294185" sldId="280"/>
            <ac:inkMk id="460" creationId="{49F52282-BF39-48FB-ACE1-3F5171B59069}"/>
          </ac:inkMkLst>
        </pc:inkChg>
        <pc:inkChg chg="mod">
          <ac:chgData name="#TAN YI JIE JOEL#" userId="fa998536-1e98-4016-98cb-2643a32dbc1c" providerId="ADAL" clId="{0A681423-535E-4592-9ABD-DC6D1AB4AE75}" dt="2021-11-09T06:38:42.206" v="12076"/>
          <ac:inkMkLst>
            <pc:docMk/>
            <pc:sldMk cId="1350294185" sldId="280"/>
            <ac:inkMk id="461" creationId="{483DA296-F633-455E-A94C-639E924A24BB}"/>
          </ac:inkMkLst>
        </pc:inkChg>
        <pc:inkChg chg="mod">
          <ac:chgData name="#TAN YI JIE JOEL#" userId="fa998536-1e98-4016-98cb-2643a32dbc1c" providerId="ADAL" clId="{0A681423-535E-4592-9ABD-DC6D1AB4AE75}" dt="2021-11-09T06:38:42.206" v="12076"/>
          <ac:inkMkLst>
            <pc:docMk/>
            <pc:sldMk cId="1350294185" sldId="280"/>
            <ac:inkMk id="462" creationId="{F0F5643A-F8F8-4DC3-92B4-8191B278254D}"/>
          </ac:inkMkLst>
        </pc:inkChg>
        <pc:inkChg chg="mod">
          <ac:chgData name="#TAN YI JIE JOEL#" userId="fa998536-1e98-4016-98cb-2643a32dbc1c" providerId="ADAL" clId="{0A681423-535E-4592-9ABD-DC6D1AB4AE75}" dt="2021-11-09T06:38:42.206" v="12076"/>
          <ac:inkMkLst>
            <pc:docMk/>
            <pc:sldMk cId="1350294185" sldId="280"/>
            <ac:inkMk id="463" creationId="{859DEE06-5F22-412A-9F0C-E5FEFB9CDA7E}"/>
          </ac:inkMkLst>
        </pc:inkChg>
        <pc:inkChg chg="mod">
          <ac:chgData name="#TAN YI JIE JOEL#" userId="fa998536-1e98-4016-98cb-2643a32dbc1c" providerId="ADAL" clId="{0A681423-535E-4592-9ABD-DC6D1AB4AE75}" dt="2021-11-09T06:38:42.206" v="12076"/>
          <ac:inkMkLst>
            <pc:docMk/>
            <pc:sldMk cId="1350294185" sldId="280"/>
            <ac:inkMk id="464" creationId="{702AB946-C980-4B3E-98AD-45E560404E95}"/>
          </ac:inkMkLst>
        </pc:inkChg>
        <pc:inkChg chg="mod">
          <ac:chgData name="#TAN YI JIE JOEL#" userId="fa998536-1e98-4016-98cb-2643a32dbc1c" providerId="ADAL" clId="{0A681423-535E-4592-9ABD-DC6D1AB4AE75}" dt="2021-11-09T06:38:42.206" v="12076"/>
          <ac:inkMkLst>
            <pc:docMk/>
            <pc:sldMk cId="1350294185" sldId="280"/>
            <ac:inkMk id="587" creationId="{623C7105-55F2-4025-98A8-94344C47D98F}"/>
          </ac:inkMkLst>
        </pc:inkChg>
        <pc:inkChg chg="mod">
          <ac:chgData name="#TAN YI JIE JOEL#" userId="fa998536-1e98-4016-98cb-2643a32dbc1c" providerId="ADAL" clId="{0A681423-535E-4592-9ABD-DC6D1AB4AE75}" dt="2021-11-09T06:38:42.206" v="12076"/>
          <ac:inkMkLst>
            <pc:docMk/>
            <pc:sldMk cId="1350294185" sldId="280"/>
            <ac:inkMk id="588" creationId="{92F14781-F067-4C45-9251-4CD323D8056E}"/>
          </ac:inkMkLst>
        </pc:inkChg>
        <pc:inkChg chg="mod">
          <ac:chgData name="#TAN YI JIE JOEL#" userId="fa998536-1e98-4016-98cb-2643a32dbc1c" providerId="ADAL" clId="{0A681423-535E-4592-9ABD-DC6D1AB4AE75}" dt="2021-11-09T06:38:42.206" v="12076"/>
          <ac:inkMkLst>
            <pc:docMk/>
            <pc:sldMk cId="1350294185" sldId="280"/>
            <ac:inkMk id="589" creationId="{E79F8F39-5B3F-4903-816C-0014E51BB184}"/>
          </ac:inkMkLst>
        </pc:inkChg>
        <pc:inkChg chg="mod">
          <ac:chgData name="#TAN YI JIE JOEL#" userId="fa998536-1e98-4016-98cb-2643a32dbc1c" providerId="ADAL" clId="{0A681423-535E-4592-9ABD-DC6D1AB4AE75}" dt="2021-11-09T06:38:42.206" v="12076"/>
          <ac:inkMkLst>
            <pc:docMk/>
            <pc:sldMk cId="1350294185" sldId="280"/>
            <ac:inkMk id="629" creationId="{F9E2DA8C-7DB4-469E-A9AD-30999A361104}"/>
          </ac:inkMkLst>
        </pc:inkChg>
        <pc:inkChg chg="mod">
          <ac:chgData name="#TAN YI JIE JOEL#" userId="fa998536-1e98-4016-98cb-2643a32dbc1c" providerId="ADAL" clId="{0A681423-535E-4592-9ABD-DC6D1AB4AE75}" dt="2021-11-09T06:38:42.206" v="12076"/>
          <ac:inkMkLst>
            <pc:docMk/>
            <pc:sldMk cId="1350294185" sldId="280"/>
            <ac:inkMk id="630" creationId="{4CFAA88A-3E46-48F3-ABF8-295306810E7D}"/>
          </ac:inkMkLst>
        </pc:inkChg>
        <pc:inkChg chg="mod">
          <ac:chgData name="#TAN YI JIE JOEL#" userId="fa998536-1e98-4016-98cb-2643a32dbc1c" providerId="ADAL" clId="{0A681423-535E-4592-9ABD-DC6D1AB4AE75}" dt="2021-11-09T06:38:42.206" v="12076"/>
          <ac:inkMkLst>
            <pc:docMk/>
            <pc:sldMk cId="1350294185" sldId="280"/>
            <ac:inkMk id="631" creationId="{64FDC76B-3D88-4465-B046-40C29037FC8C}"/>
          </ac:inkMkLst>
        </pc:inkChg>
        <pc:inkChg chg="mod">
          <ac:chgData name="#TAN YI JIE JOEL#" userId="fa998536-1e98-4016-98cb-2643a32dbc1c" providerId="ADAL" clId="{0A681423-535E-4592-9ABD-DC6D1AB4AE75}" dt="2021-11-09T06:38:42.206" v="12076"/>
          <ac:inkMkLst>
            <pc:docMk/>
            <pc:sldMk cId="1350294185" sldId="280"/>
            <ac:inkMk id="632" creationId="{2FC25744-7865-43ED-A43F-64794661252E}"/>
          </ac:inkMkLst>
        </pc:inkChg>
        <pc:inkChg chg="mod">
          <ac:chgData name="#TAN YI JIE JOEL#" userId="fa998536-1e98-4016-98cb-2643a32dbc1c" providerId="ADAL" clId="{0A681423-535E-4592-9ABD-DC6D1AB4AE75}" dt="2021-11-09T06:38:42.206" v="12076"/>
          <ac:inkMkLst>
            <pc:docMk/>
            <pc:sldMk cId="1350294185" sldId="280"/>
            <ac:inkMk id="633" creationId="{0ADF9F4D-4D42-4F07-8F03-FB712FC0FE4D}"/>
          </ac:inkMkLst>
        </pc:inkChg>
        <pc:inkChg chg="mod">
          <ac:chgData name="#TAN YI JIE JOEL#" userId="fa998536-1e98-4016-98cb-2643a32dbc1c" providerId="ADAL" clId="{0A681423-535E-4592-9ABD-DC6D1AB4AE75}" dt="2021-11-09T06:38:42.206" v="12076"/>
          <ac:inkMkLst>
            <pc:docMk/>
            <pc:sldMk cId="1350294185" sldId="280"/>
            <ac:inkMk id="634" creationId="{1DEA54EB-EEF1-4794-8AE8-D7E7778044B8}"/>
          </ac:inkMkLst>
        </pc:inkChg>
        <pc:inkChg chg="mod">
          <ac:chgData name="#TAN YI JIE JOEL#" userId="fa998536-1e98-4016-98cb-2643a32dbc1c" providerId="ADAL" clId="{0A681423-535E-4592-9ABD-DC6D1AB4AE75}" dt="2021-11-09T06:38:42.206" v="12076"/>
          <ac:inkMkLst>
            <pc:docMk/>
            <pc:sldMk cId="1350294185" sldId="280"/>
            <ac:inkMk id="635" creationId="{282819F2-E73D-49E2-ADDC-7C74DD7E2BA1}"/>
          </ac:inkMkLst>
        </pc:inkChg>
        <pc:inkChg chg="mod">
          <ac:chgData name="#TAN YI JIE JOEL#" userId="fa998536-1e98-4016-98cb-2643a32dbc1c" providerId="ADAL" clId="{0A681423-535E-4592-9ABD-DC6D1AB4AE75}" dt="2021-11-09T06:38:42.206" v="12076"/>
          <ac:inkMkLst>
            <pc:docMk/>
            <pc:sldMk cId="1350294185" sldId="280"/>
            <ac:inkMk id="636" creationId="{FC99CA40-F6F6-4135-AB4B-D5A9BB54F34E}"/>
          </ac:inkMkLst>
        </pc:inkChg>
        <pc:inkChg chg="mod">
          <ac:chgData name="#TAN YI JIE JOEL#" userId="fa998536-1e98-4016-98cb-2643a32dbc1c" providerId="ADAL" clId="{0A681423-535E-4592-9ABD-DC6D1AB4AE75}" dt="2021-11-09T06:38:42.206" v="12076"/>
          <ac:inkMkLst>
            <pc:docMk/>
            <pc:sldMk cId="1350294185" sldId="280"/>
            <ac:inkMk id="637" creationId="{CFF663A5-E23D-4729-9C00-1A635D9EE441}"/>
          </ac:inkMkLst>
        </pc:inkChg>
        <pc:inkChg chg="mod">
          <ac:chgData name="#TAN YI JIE JOEL#" userId="fa998536-1e98-4016-98cb-2643a32dbc1c" providerId="ADAL" clId="{0A681423-535E-4592-9ABD-DC6D1AB4AE75}" dt="2021-11-09T06:39:02.348" v="12080" actId="1076"/>
          <ac:inkMkLst>
            <pc:docMk/>
            <pc:sldMk cId="1350294185" sldId="280"/>
            <ac:inkMk id="695" creationId="{4CE5E142-08BD-489E-BF55-FB2F6772B5C0}"/>
          </ac:inkMkLst>
        </pc:inkChg>
        <pc:inkChg chg="mod">
          <ac:chgData name="#TAN YI JIE JOEL#" userId="fa998536-1e98-4016-98cb-2643a32dbc1c" providerId="ADAL" clId="{0A681423-535E-4592-9ABD-DC6D1AB4AE75}" dt="2021-11-09T06:39:02.348" v="12080" actId="1076"/>
          <ac:inkMkLst>
            <pc:docMk/>
            <pc:sldMk cId="1350294185" sldId="280"/>
            <ac:inkMk id="696" creationId="{9E51AAD9-5D13-43B8-BA03-C89CDC0B4A0C}"/>
          </ac:inkMkLst>
        </pc:inkChg>
        <pc:inkChg chg="mod">
          <ac:chgData name="#TAN YI JIE JOEL#" userId="fa998536-1e98-4016-98cb-2643a32dbc1c" providerId="ADAL" clId="{0A681423-535E-4592-9ABD-DC6D1AB4AE75}" dt="2021-11-09T06:39:02.348" v="12080" actId="1076"/>
          <ac:inkMkLst>
            <pc:docMk/>
            <pc:sldMk cId="1350294185" sldId="280"/>
            <ac:inkMk id="697" creationId="{F0E6F626-293B-41C4-A83B-B4FFFD4AB034}"/>
          </ac:inkMkLst>
        </pc:inkChg>
        <pc:inkChg chg="mod">
          <ac:chgData name="#TAN YI JIE JOEL#" userId="fa998536-1e98-4016-98cb-2643a32dbc1c" providerId="ADAL" clId="{0A681423-535E-4592-9ABD-DC6D1AB4AE75}" dt="2021-11-09T06:39:02.348" v="12080" actId="1076"/>
          <ac:inkMkLst>
            <pc:docMk/>
            <pc:sldMk cId="1350294185" sldId="280"/>
            <ac:inkMk id="698" creationId="{891209D9-042D-448E-8ACA-3AC4A4489726}"/>
          </ac:inkMkLst>
        </pc:inkChg>
        <pc:inkChg chg="mod">
          <ac:chgData name="#TAN YI JIE JOEL#" userId="fa998536-1e98-4016-98cb-2643a32dbc1c" providerId="ADAL" clId="{0A681423-535E-4592-9ABD-DC6D1AB4AE75}" dt="2021-11-09T06:39:02.348" v="12080" actId="1076"/>
          <ac:inkMkLst>
            <pc:docMk/>
            <pc:sldMk cId="1350294185" sldId="280"/>
            <ac:inkMk id="699" creationId="{1B91F7DC-9999-42D9-BA28-60A4AE9D6AD0}"/>
          </ac:inkMkLst>
        </pc:inkChg>
        <pc:inkChg chg="mod">
          <ac:chgData name="#TAN YI JIE JOEL#" userId="fa998536-1e98-4016-98cb-2643a32dbc1c" providerId="ADAL" clId="{0A681423-535E-4592-9ABD-DC6D1AB4AE75}" dt="2021-11-09T06:39:02.348" v="12080" actId="1076"/>
          <ac:inkMkLst>
            <pc:docMk/>
            <pc:sldMk cId="1350294185" sldId="280"/>
            <ac:inkMk id="700" creationId="{8FEADDE5-7E45-4F71-95EC-CBF5053C683D}"/>
          </ac:inkMkLst>
        </pc:inkChg>
        <pc:inkChg chg="mod">
          <ac:chgData name="#TAN YI JIE JOEL#" userId="fa998536-1e98-4016-98cb-2643a32dbc1c" providerId="ADAL" clId="{0A681423-535E-4592-9ABD-DC6D1AB4AE75}" dt="2021-11-09T06:39:02.348" v="12080" actId="1076"/>
          <ac:inkMkLst>
            <pc:docMk/>
            <pc:sldMk cId="1350294185" sldId="280"/>
            <ac:inkMk id="701" creationId="{5774BE26-3747-46C7-8D60-BE1F64A1750E}"/>
          </ac:inkMkLst>
        </pc:inkChg>
        <pc:inkChg chg="mod">
          <ac:chgData name="#TAN YI JIE JOEL#" userId="fa998536-1e98-4016-98cb-2643a32dbc1c" providerId="ADAL" clId="{0A681423-535E-4592-9ABD-DC6D1AB4AE75}" dt="2021-11-09T06:39:02.348" v="12080" actId="1076"/>
          <ac:inkMkLst>
            <pc:docMk/>
            <pc:sldMk cId="1350294185" sldId="280"/>
            <ac:inkMk id="702" creationId="{E012BCF2-9019-423A-8FF3-DAED5FFD62C2}"/>
          </ac:inkMkLst>
        </pc:inkChg>
        <pc:inkChg chg="mod">
          <ac:chgData name="#TAN YI JIE JOEL#" userId="fa998536-1e98-4016-98cb-2643a32dbc1c" providerId="ADAL" clId="{0A681423-535E-4592-9ABD-DC6D1AB4AE75}" dt="2021-11-09T06:39:02.348" v="12080" actId="1076"/>
          <ac:inkMkLst>
            <pc:docMk/>
            <pc:sldMk cId="1350294185" sldId="280"/>
            <ac:inkMk id="703" creationId="{C7E6B8BD-4A66-4D37-8072-F18774EA7486}"/>
          </ac:inkMkLst>
        </pc:inkChg>
        <pc:inkChg chg="mod">
          <ac:chgData name="#TAN YI JIE JOEL#" userId="fa998536-1e98-4016-98cb-2643a32dbc1c" providerId="ADAL" clId="{0A681423-535E-4592-9ABD-DC6D1AB4AE75}" dt="2021-11-09T06:39:02.348" v="12080" actId="1076"/>
          <ac:inkMkLst>
            <pc:docMk/>
            <pc:sldMk cId="1350294185" sldId="280"/>
            <ac:inkMk id="704" creationId="{4EF490D9-91AE-49F6-B28C-A9B5334D472C}"/>
          </ac:inkMkLst>
        </pc:inkChg>
        <pc:inkChg chg="mod">
          <ac:chgData name="#TAN YI JIE JOEL#" userId="fa998536-1e98-4016-98cb-2643a32dbc1c" providerId="ADAL" clId="{0A681423-535E-4592-9ABD-DC6D1AB4AE75}" dt="2021-11-09T06:39:02.348" v="12080" actId="1076"/>
          <ac:inkMkLst>
            <pc:docMk/>
            <pc:sldMk cId="1350294185" sldId="280"/>
            <ac:inkMk id="705" creationId="{682FFF9D-4FFE-45C2-8326-F9E6D5A8BDC9}"/>
          </ac:inkMkLst>
        </pc:inkChg>
        <pc:inkChg chg="mod">
          <ac:chgData name="#TAN YI JIE JOEL#" userId="fa998536-1e98-4016-98cb-2643a32dbc1c" providerId="ADAL" clId="{0A681423-535E-4592-9ABD-DC6D1AB4AE75}" dt="2021-11-09T06:39:02.348" v="12080" actId="1076"/>
          <ac:inkMkLst>
            <pc:docMk/>
            <pc:sldMk cId="1350294185" sldId="280"/>
            <ac:inkMk id="706" creationId="{6493C98D-8254-40BF-B2A0-5AE5D589B299}"/>
          </ac:inkMkLst>
        </pc:inkChg>
        <pc:inkChg chg="mod">
          <ac:chgData name="#TAN YI JIE JOEL#" userId="fa998536-1e98-4016-98cb-2643a32dbc1c" providerId="ADAL" clId="{0A681423-535E-4592-9ABD-DC6D1AB4AE75}" dt="2021-11-09T06:39:02.348" v="12080" actId="1076"/>
          <ac:inkMkLst>
            <pc:docMk/>
            <pc:sldMk cId="1350294185" sldId="280"/>
            <ac:inkMk id="707" creationId="{7BD0E6BC-B99A-4FAB-9A91-5C948BE79146}"/>
          </ac:inkMkLst>
        </pc:inkChg>
        <pc:inkChg chg="mod">
          <ac:chgData name="#TAN YI JIE JOEL#" userId="fa998536-1e98-4016-98cb-2643a32dbc1c" providerId="ADAL" clId="{0A681423-535E-4592-9ABD-DC6D1AB4AE75}" dt="2021-11-09T06:39:02.348" v="12080" actId="1076"/>
          <ac:inkMkLst>
            <pc:docMk/>
            <pc:sldMk cId="1350294185" sldId="280"/>
            <ac:inkMk id="708" creationId="{D09E47AF-ED2F-4037-9109-3A3648AB907B}"/>
          </ac:inkMkLst>
        </pc:inkChg>
        <pc:inkChg chg="mod">
          <ac:chgData name="#TAN YI JIE JOEL#" userId="fa998536-1e98-4016-98cb-2643a32dbc1c" providerId="ADAL" clId="{0A681423-535E-4592-9ABD-DC6D1AB4AE75}" dt="2021-11-09T06:39:02.348" v="12080" actId="1076"/>
          <ac:inkMkLst>
            <pc:docMk/>
            <pc:sldMk cId="1350294185" sldId="280"/>
            <ac:inkMk id="709" creationId="{1524C251-BEE3-43E4-9FC6-A195D03FBB5A}"/>
          </ac:inkMkLst>
        </pc:inkChg>
        <pc:inkChg chg="mod">
          <ac:chgData name="#TAN YI JIE JOEL#" userId="fa998536-1e98-4016-98cb-2643a32dbc1c" providerId="ADAL" clId="{0A681423-535E-4592-9ABD-DC6D1AB4AE75}" dt="2021-11-09T06:39:02.348" v="12080" actId="1076"/>
          <ac:inkMkLst>
            <pc:docMk/>
            <pc:sldMk cId="1350294185" sldId="280"/>
            <ac:inkMk id="710" creationId="{8CBD1563-13D4-44AB-8A4A-6CFBDE0154B3}"/>
          </ac:inkMkLst>
        </pc:inkChg>
        <pc:inkChg chg="mod">
          <ac:chgData name="#TAN YI JIE JOEL#" userId="fa998536-1e98-4016-98cb-2643a32dbc1c" providerId="ADAL" clId="{0A681423-535E-4592-9ABD-DC6D1AB4AE75}" dt="2021-11-09T06:39:02.348" v="12080" actId="1076"/>
          <ac:inkMkLst>
            <pc:docMk/>
            <pc:sldMk cId="1350294185" sldId="280"/>
            <ac:inkMk id="711" creationId="{98C02161-BC24-4BD3-AA16-16D118FF2637}"/>
          </ac:inkMkLst>
        </pc:inkChg>
        <pc:inkChg chg="mod">
          <ac:chgData name="#TAN YI JIE JOEL#" userId="fa998536-1e98-4016-98cb-2643a32dbc1c" providerId="ADAL" clId="{0A681423-535E-4592-9ABD-DC6D1AB4AE75}" dt="2021-11-09T06:39:02.348" v="12080" actId="1076"/>
          <ac:inkMkLst>
            <pc:docMk/>
            <pc:sldMk cId="1350294185" sldId="280"/>
            <ac:inkMk id="712" creationId="{D1925DDC-908A-4576-9661-12F7CD9153E8}"/>
          </ac:inkMkLst>
        </pc:inkChg>
        <pc:inkChg chg="mod">
          <ac:chgData name="#TAN YI JIE JOEL#" userId="fa998536-1e98-4016-98cb-2643a32dbc1c" providerId="ADAL" clId="{0A681423-535E-4592-9ABD-DC6D1AB4AE75}" dt="2021-11-09T06:39:02.348" v="12080" actId="1076"/>
          <ac:inkMkLst>
            <pc:docMk/>
            <pc:sldMk cId="1350294185" sldId="280"/>
            <ac:inkMk id="713" creationId="{14B95FE9-7F93-4E42-8F8A-E24CC968EA39}"/>
          </ac:inkMkLst>
        </pc:inkChg>
        <pc:inkChg chg="mod">
          <ac:chgData name="#TAN YI JIE JOEL#" userId="fa998536-1e98-4016-98cb-2643a32dbc1c" providerId="ADAL" clId="{0A681423-535E-4592-9ABD-DC6D1AB4AE75}" dt="2021-11-09T06:39:02.348" v="12080" actId="1076"/>
          <ac:inkMkLst>
            <pc:docMk/>
            <pc:sldMk cId="1350294185" sldId="280"/>
            <ac:inkMk id="714" creationId="{37E0BAAC-917D-4EBE-99F9-22A212E8FB79}"/>
          </ac:inkMkLst>
        </pc:inkChg>
        <pc:inkChg chg="mod">
          <ac:chgData name="#TAN YI JIE JOEL#" userId="fa998536-1e98-4016-98cb-2643a32dbc1c" providerId="ADAL" clId="{0A681423-535E-4592-9ABD-DC6D1AB4AE75}" dt="2021-11-09T06:39:02.348" v="12080" actId="1076"/>
          <ac:inkMkLst>
            <pc:docMk/>
            <pc:sldMk cId="1350294185" sldId="280"/>
            <ac:inkMk id="715" creationId="{83703DAF-FFBF-4480-B0E3-05F8BF370623}"/>
          </ac:inkMkLst>
        </pc:inkChg>
        <pc:inkChg chg="mod">
          <ac:chgData name="#TAN YI JIE JOEL#" userId="fa998536-1e98-4016-98cb-2643a32dbc1c" providerId="ADAL" clId="{0A681423-535E-4592-9ABD-DC6D1AB4AE75}" dt="2021-11-09T06:39:02.348" v="12080" actId="1076"/>
          <ac:inkMkLst>
            <pc:docMk/>
            <pc:sldMk cId="1350294185" sldId="280"/>
            <ac:inkMk id="716" creationId="{9F649DB9-BAFD-408F-B70E-FBFA6F62E548}"/>
          </ac:inkMkLst>
        </pc:inkChg>
        <pc:inkChg chg="mod">
          <ac:chgData name="#TAN YI JIE JOEL#" userId="fa998536-1e98-4016-98cb-2643a32dbc1c" providerId="ADAL" clId="{0A681423-535E-4592-9ABD-DC6D1AB4AE75}" dt="2021-11-09T06:39:02.348" v="12080" actId="1076"/>
          <ac:inkMkLst>
            <pc:docMk/>
            <pc:sldMk cId="1350294185" sldId="280"/>
            <ac:inkMk id="717" creationId="{0AC7341E-8E9F-4C17-BA89-D8D07EE2E19E}"/>
          </ac:inkMkLst>
        </pc:inkChg>
        <pc:inkChg chg="mod">
          <ac:chgData name="#TAN YI JIE JOEL#" userId="fa998536-1e98-4016-98cb-2643a32dbc1c" providerId="ADAL" clId="{0A681423-535E-4592-9ABD-DC6D1AB4AE75}" dt="2021-11-09T06:39:02.348" v="12080" actId="1076"/>
          <ac:inkMkLst>
            <pc:docMk/>
            <pc:sldMk cId="1350294185" sldId="280"/>
            <ac:inkMk id="718" creationId="{43FC779A-1060-4572-B4AE-736B70EF4C94}"/>
          </ac:inkMkLst>
        </pc:inkChg>
        <pc:inkChg chg="mod">
          <ac:chgData name="#TAN YI JIE JOEL#" userId="fa998536-1e98-4016-98cb-2643a32dbc1c" providerId="ADAL" clId="{0A681423-535E-4592-9ABD-DC6D1AB4AE75}" dt="2021-11-09T06:39:02.348" v="12080" actId="1076"/>
          <ac:inkMkLst>
            <pc:docMk/>
            <pc:sldMk cId="1350294185" sldId="280"/>
            <ac:inkMk id="841" creationId="{F7975C25-3B24-443C-AA5F-3D82C4F7C983}"/>
          </ac:inkMkLst>
        </pc:inkChg>
        <pc:inkChg chg="mod">
          <ac:chgData name="#TAN YI JIE JOEL#" userId="fa998536-1e98-4016-98cb-2643a32dbc1c" providerId="ADAL" clId="{0A681423-535E-4592-9ABD-DC6D1AB4AE75}" dt="2021-11-09T06:39:02.348" v="12080" actId="1076"/>
          <ac:inkMkLst>
            <pc:docMk/>
            <pc:sldMk cId="1350294185" sldId="280"/>
            <ac:inkMk id="842" creationId="{A14A0DC4-1BEE-4B12-9AC1-3E5DD76AE7B3}"/>
          </ac:inkMkLst>
        </pc:inkChg>
        <pc:inkChg chg="mod">
          <ac:chgData name="#TAN YI JIE JOEL#" userId="fa998536-1e98-4016-98cb-2643a32dbc1c" providerId="ADAL" clId="{0A681423-535E-4592-9ABD-DC6D1AB4AE75}" dt="2021-11-09T06:39:02.348" v="12080" actId="1076"/>
          <ac:inkMkLst>
            <pc:docMk/>
            <pc:sldMk cId="1350294185" sldId="280"/>
            <ac:inkMk id="843" creationId="{E6EEB6FD-2014-4699-93B4-28B3A510EBDA}"/>
          </ac:inkMkLst>
        </pc:inkChg>
        <pc:inkChg chg="mod">
          <ac:chgData name="#TAN YI JIE JOEL#" userId="fa998536-1e98-4016-98cb-2643a32dbc1c" providerId="ADAL" clId="{0A681423-535E-4592-9ABD-DC6D1AB4AE75}" dt="2021-11-09T06:39:02.348" v="12080" actId="1076"/>
          <ac:inkMkLst>
            <pc:docMk/>
            <pc:sldMk cId="1350294185" sldId="280"/>
            <ac:inkMk id="883" creationId="{DABE0729-43D0-458E-B3DA-2E32C90162CF}"/>
          </ac:inkMkLst>
        </pc:inkChg>
        <pc:inkChg chg="mod">
          <ac:chgData name="#TAN YI JIE JOEL#" userId="fa998536-1e98-4016-98cb-2643a32dbc1c" providerId="ADAL" clId="{0A681423-535E-4592-9ABD-DC6D1AB4AE75}" dt="2021-11-09T06:39:02.348" v="12080" actId="1076"/>
          <ac:inkMkLst>
            <pc:docMk/>
            <pc:sldMk cId="1350294185" sldId="280"/>
            <ac:inkMk id="884" creationId="{F1ECC8A2-6D03-4880-80FF-5583EB04A1EF}"/>
          </ac:inkMkLst>
        </pc:inkChg>
        <pc:inkChg chg="mod">
          <ac:chgData name="#TAN YI JIE JOEL#" userId="fa998536-1e98-4016-98cb-2643a32dbc1c" providerId="ADAL" clId="{0A681423-535E-4592-9ABD-DC6D1AB4AE75}" dt="2021-11-09T06:39:02.348" v="12080" actId="1076"/>
          <ac:inkMkLst>
            <pc:docMk/>
            <pc:sldMk cId="1350294185" sldId="280"/>
            <ac:inkMk id="885" creationId="{9B9364DA-8DEB-4484-87D8-4033B322114C}"/>
          </ac:inkMkLst>
        </pc:inkChg>
        <pc:inkChg chg="mod">
          <ac:chgData name="#TAN YI JIE JOEL#" userId="fa998536-1e98-4016-98cb-2643a32dbc1c" providerId="ADAL" clId="{0A681423-535E-4592-9ABD-DC6D1AB4AE75}" dt="2021-11-09T06:39:02.348" v="12080" actId="1076"/>
          <ac:inkMkLst>
            <pc:docMk/>
            <pc:sldMk cId="1350294185" sldId="280"/>
            <ac:inkMk id="886" creationId="{A5BC4F98-FF42-4656-9E97-629CA80AA348}"/>
          </ac:inkMkLst>
        </pc:inkChg>
        <pc:inkChg chg="mod">
          <ac:chgData name="#TAN YI JIE JOEL#" userId="fa998536-1e98-4016-98cb-2643a32dbc1c" providerId="ADAL" clId="{0A681423-535E-4592-9ABD-DC6D1AB4AE75}" dt="2021-11-09T06:39:02.348" v="12080" actId="1076"/>
          <ac:inkMkLst>
            <pc:docMk/>
            <pc:sldMk cId="1350294185" sldId="280"/>
            <ac:inkMk id="887" creationId="{70C1393F-CD8F-40F0-9F5C-E995212687CF}"/>
          </ac:inkMkLst>
        </pc:inkChg>
        <pc:inkChg chg="mod">
          <ac:chgData name="#TAN YI JIE JOEL#" userId="fa998536-1e98-4016-98cb-2643a32dbc1c" providerId="ADAL" clId="{0A681423-535E-4592-9ABD-DC6D1AB4AE75}" dt="2021-11-09T06:39:02.348" v="12080" actId="1076"/>
          <ac:inkMkLst>
            <pc:docMk/>
            <pc:sldMk cId="1350294185" sldId="280"/>
            <ac:inkMk id="888" creationId="{77A21AC9-DA92-4617-B622-742E7CC6DD90}"/>
          </ac:inkMkLst>
        </pc:inkChg>
        <pc:inkChg chg="mod">
          <ac:chgData name="#TAN YI JIE JOEL#" userId="fa998536-1e98-4016-98cb-2643a32dbc1c" providerId="ADAL" clId="{0A681423-535E-4592-9ABD-DC6D1AB4AE75}" dt="2021-11-09T06:39:02.348" v="12080" actId="1076"/>
          <ac:inkMkLst>
            <pc:docMk/>
            <pc:sldMk cId="1350294185" sldId="280"/>
            <ac:inkMk id="889" creationId="{59D22DA2-78E2-4B8B-8127-22D30D0AB8EB}"/>
          </ac:inkMkLst>
        </pc:inkChg>
        <pc:inkChg chg="mod">
          <ac:chgData name="#TAN YI JIE JOEL#" userId="fa998536-1e98-4016-98cb-2643a32dbc1c" providerId="ADAL" clId="{0A681423-535E-4592-9ABD-DC6D1AB4AE75}" dt="2021-11-09T06:39:02.348" v="12080" actId="1076"/>
          <ac:inkMkLst>
            <pc:docMk/>
            <pc:sldMk cId="1350294185" sldId="280"/>
            <ac:inkMk id="890" creationId="{41C93240-224C-4842-8A67-0981E4FA1266}"/>
          </ac:inkMkLst>
        </pc:inkChg>
        <pc:inkChg chg="mod">
          <ac:chgData name="#TAN YI JIE JOEL#" userId="fa998536-1e98-4016-98cb-2643a32dbc1c" providerId="ADAL" clId="{0A681423-535E-4592-9ABD-DC6D1AB4AE75}" dt="2021-11-09T06:39:02.348" v="12080" actId="1076"/>
          <ac:inkMkLst>
            <pc:docMk/>
            <pc:sldMk cId="1350294185" sldId="280"/>
            <ac:inkMk id="891" creationId="{0847AB0A-4CA2-460F-B1EE-259D3ED3151A}"/>
          </ac:inkMkLst>
        </pc:inkChg>
        <pc:cxnChg chg="mod">
          <ac:chgData name="#TAN YI JIE JOEL#" userId="fa998536-1e98-4016-98cb-2643a32dbc1c" providerId="ADAL" clId="{0A681423-535E-4592-9ABD-DC6D1AB4AE75}" dt="2021-11-08T12:05:17.497" v="8908" actId="14100"/>
          <ac:cxnSpMkLst>
            <pc:docMk/>
            <pc:sldMk cId="1350294185" sldId="280"/>
            <ac:cxnSpMk id="37" creationId="{C615CB21-8589-42A3-9BD3-D3C244915BD7}"/>
          </ac:cxnSpMkLst>
        </pc:cxnChg>
        <pc:cxnChg chg="mod">
          <ac:chgData name="#TAN YI JIE JOEL#" userId="fa998536-1e98-4016-98cb-2643a32dbc1c" providerId="ADAL" clId="{0A681423-535E-4592-9ABD-DC6D1AB4AE75}" dt="2021-11-08T10:12:18.442" v="8707"/>
          <ac:cxnSpMkLst>
            <pc:docMk/>
            <pc:sldMk cId="1350294185" sldId="280"/>
            <ac:cxnSpMk id="97" creationId="{F548D90E-88F6-47D4-A497-2D72B37B886B}"/>
          </ac:cxnSpMkLst>
        </pc:cxnChg>
        <pc:cxnChg chg="mod">
          <ac:chgData name="#TAN YI JIE JOEL#" userId="fa998536-1e98-4016-98cb-2643a32dbc1c" providerId="ADAL" clId="{0A681423-535E-4592-9ABD-DC6D1AB4AE75}" dt="2021-11-08T10:12:18.442" v="8707"/>
          <ac:cxnSpMkLst>
            <pc:docMk/>
            <pc:sldMk cId="1350294185" sldId="280"/>
            <ac:cxnSpMk id="98" creationId="{B2032C20-7168-4812-8EA4-94271971E763}"/>
          </ac:cxnSpMkLst>
        </pc:cxnChg>
        <pc:cxnChg chg="mod">
          <ac:chgData name="#TAN YI JIE JOEL#" userId="fa998536-1e98-4016-98cb-2643a32dbc1c" providerId="ADAL" clId="{0A681423-535E-4592-9ABD-DC6D1AB4AE75}" dt="2021-11-08T10:12:18.442" v="8707"/>
          <ac:cxnSpMkLst>
            <pc:docMk/>
            <pc:sldMk cId="1350294185" sldId="280"/>
            <ac:cxnSpMk id="99" creationId="{A6E34208-10B4-4700-B42E-300CB33B0756}"/>
          </ac:cxnSpMkLst>
        </pc:cxnChg>
        <pc:cxnChg chg="mod">
          <ac:chgData name="#TAN YI JIE JOEL#" userId="fa998536-1e98-4016-98cb-2643a32dbc1c" providerId="ADAL" clId="{0A681423-535E-4592-9ABD-DC6D1AB4AE75}" dt="2021-11-08T10:12:18.442" v="8707"/>
          <ac:cxnSpMkLst>
            <pc:docMk/>
            <pc:sldMk cId="1350294185" sldId="280"/>
            <ac:cxnSpMk id="103" creationId="{2ADAB79E-EF03-4A27-9D95-BBDDBDA42BFC}"/>
          </ac:cxnSpMkLst>
        </pc:cxnChg>
        <pc:cxnChg chg="mod">
          <ac:chgData name="#TAN YI JIE JOEL#" userId="fa998536-1e98-4016-98cb-2643a32dbc1c" providerId="ADAL" clId="{0A681423-535E-4592-9ABD-DC6D1AB4AE75}" dt="2021-11-08T10:12:18.442" v="8707"/>
          <ac:cxnSpMkLst>
            <pc:docMk/>
            <pc:sldMk cId="1350294185" sldId="280"/>
            <ac:cxnSpMk id="104" creationId="{4C81CF5E-B4A0-457A-8C71-D2380A450E5F}"/>
          </ac:cxnSpMkLst>
        </pc:cxnChg>
        <pc:cxnChg chg="mod">
          <ac:chgData name="#TAN YI JIE JOEL#" userId="fa998536-1e98-4016-98cb-2643a32dbc1c" providerId="ADAL" clId="{0A681423-535E-4592-9ABD-DC6D1AB4AE75}" dt="2021-11-08T10:12:18.442" v="8707"/>
          <ac:cxnSpMkLst>
            <pc:docMk/>
            <pc:sldMk cId="1350294185" sldId="280"/>
            <ac:cxnSpMk id="105" creationId="{7BBA348A-A17E-41C3-8875-070496E872A0}"/>
          </ac:cxnSpMkLst>
        </pc:cxnChg>
        <pc:cxnChg chg="mod">
          <ac:chgData name="#TAN YI JIE JOEL#" userId="fa998536-1e98-4016-98cb-2643a32dbc1c" providerId="ADAL" clId="{0A681423-535E-4592-9ABD-DC6D1AB4AE75}" dt="2021-11-08T10:12:18.442" v="8707"/>
          <ac:cxnSpMkLst>
            <pc:docMk/>
            <pc:sldMk cId="1350294185" sldId="280"/>
            <ac:cxnSpMk id="106" creationId="{74C15C2C-DF2C-4984-9D71-A1068740DA41}"/>
          </ac:cxnSpMkLst>
        </pc:cxnChg>
        <pc:cxnChg chg="mod">
          <ac:chgData name="#TAN YI JIE JOEL#" userId="fa998536-1e98-4016-98cb-2643a32dbc1c" providerId="ADAL" clId="{0A681423-535E-4592-9ABD-DC6D1AB4AE75}" dt="2021-11-08T10:12:18.442" v="8707"/>
          <ac:cxnSpMkLst>
            <pc:docMk/>
            <pc:sldMk cId="1350294185" sldId="280"/>
            <ac:cxnSpMk id="107" creationId="{21FA35CF-DF80-4FB3-9F37-95E4FC637A2C}"/>
          </ac:cxnSpMkLst>
        </pc:cxnChg>
        <pc:cxnChg chg="mod">
          <ac:chgData name="#TAN YI JIE JOEL#" userId="fa998536-1e98-4016-98cb-2643a32dbc1c" providerId="ADAL" clId="{0A681423-535E-4592-9ABD-DC6D1AB4AE75}" dt="2021-11-08T10:12:18.442" v="8707"/>
          <ac:cxnSpMkLst>
            <pc:docMk/>
            <pc:sldMk cId="1350294185" sldId="280"/>
            <ac:cxnSpMk id="108" creationId="{37A1B6D5-A774-4947-8069-3530F2E3BA3A}"/>
          </ac:cxnSpMkLst>
        </pc:cxnChg>
        <pc:cxnChg chg="del mod">
          <ac:chgData name="#TAN YI JIE JOEL#" userId="fa998536-1e98-4016-98cb-2643a32dbc1c" providerId="ADAL" clId="{0A681423-535E-4592-9ABD-DC6D1AB4AE75}" dt="2021-11-08T12:05:09.692" v="8907" actId="478"/>
          <ac:cxnSpMkLst>
            <pc:docMk/>
            <pc:sldMk cId="1350294185" sldId="280"/>
            <ac:cxnSpMk id="111" creationId="{710A2DD9-0D37-47AF-BCB6-570E95E4F5D8}"/>
          </ac:cxnSpMkLst>
        </pc:cxnChg>
        <pc:cxnChg chg="mod">
          <ac:chgData name="#TAN YI JIE JOEL#" userId="fa998536-1e98-4016-98cb-2643a32dbc1c" providerId="ADAL" clId="{0A681423-535E-4592-9ABD-DC6D1AB4AE75}" dt="2021-11-08T10:12:18.442" v="8707"/>
          <ac:cxnSpMkLst>
            <pc:docMk/>
            <pc:sldMk cId="1350294185" sldId="280"/>
            <ac:cxnSpMk id="196" creationId="{350E787F-99AE-4628-B53A-669056F91301}"/>
          </ac:cxnSpMkLst>
        </pc:cxnChg>
        <pc:cxnChg chg="mod">
          <ac:chgData name="#TAN YI JIE JOEL#" userId="fa998536-1e98-4016-98cb-2643a32dbc1c" providerId="ADAL" clId="{0A681423-535E-4592-9ABD-DC6D1AB4AE75}" dt="2021-11-08T10:12:18.442" v="8707"/>
          <ac:cxnSpMkLst>
            <pc:docMk/>
            <pc:sldMk cId="1350294185" sldId="280"/>
            <ac:cxnSpMk id="200" creationId="{9A1BF588-C8AE-4CEA-B75C-41F1CC1BB183}"/>
          </ac:cxnSpMkLst>
        </pc:cxnChg>
        <pc:cxnChg chg="mod">
          <ac:chgData name="#TAN YI JIE JOEL#" userId="fa998536-1e98-4016-98cb-2643a32dbc1c" providerId="ADAL" clId="{0A681423-535E-4592-9ABD-DC6D1AB4AE75}" dt="2021-11-09T06:38:42.206" v="12076"/>
          <ac:cxnSpMkLst>
            <pc:docMk/>
            <pc:sldMk cId="1350294185" sldId="280"/>
            <ac:cxnSpMk id="393" creationId="{08453A9C-3ED2-49FF-9A33-F9311BBF799B}"/>
          </ac:cxnSpMkLst>
        </pc:cxnChg>
        <pc:cxnChg chg="mod">
          <ac:chgData name="#TAN YI JIE JOEL#" userId="fa998536-1e98-4016-98cb-2643a32dbc1c" providerId="ADAL" clId="{0A681423-535E-4592-9ABD-DC6D1AB4AE75}" dt="2021-11-09T06:38:42.206" v="12076"/>
          <ac:cxnSpMkLst>
            <pc:docMk/>
            <pc:sldMk cId="1350294185" sldId="280"/>
            <ac:cxnSpMk id="394" creationId="{DF74EFE9-BD27-4FE0-8578-B4BCDAF29F0F}"/>
          </ac:cxnSpMkLst>
        </pc:cxnChg>
        <pc:cxnChg chg="mod">
          <ac:chgData name="#TAN YI JIE JOEL#" userId="fa998536-1e98-4016-98cb-2643a32dbc1c" providerId="ADAL" clId="{0A681423-535E-4592-9ABD-DC6D1AB4AE75}" dt="2021-11-09T06:38:42.206" v="12076"/>
          <ac:cxnSpMkLst>
            <pc:docMk/>
            <pc:sldMk cId="1350294185" sldId="280"/>
            <ac:cxnSpMk id="395" creationId="{5404D5A9-0F4A-481B-9845-2C99AAA4D88F}"/>
          </ac:cxnSpMkLst>
        </pc:cxnChg>
        <pc:cxnChg chg="mod">
          <ac:chgData name="#TAN YI JIE JOEL#" userId="fa998536-1e98-4016-98cb-2643a32dbc1c" providerId="ADAL" clId="{0A681423-535E-4592-9ABD-DC6D1AB4AE75}" dt="2021-11-09T06:38:42.206" v="12076"/>
          <ac:cxnSpMkLst>
            <pc:docMk/>
            <pc:sldMk cId="1350294185" sldId="280"/>
            <ac:cxnSpMk id="396" creationId="{E73E6DC4-218B-46D3-9EC8-8BF5FDD97B81}"/>
          </ac:cxnSpMkLst>
        </pc:cxnChg>
        <pc:cxnChg chg="mod">
          <ac:chgData name="#TAN YI JIE JOEL#" userId="fa998536-1e98-4016-98cb-2643a32dbc1c" providerId="ADAL" clId="{0A681423-535E-4592-9ABD-DC6D1AB4AE75}" dt="2021-11-09T06:38:42.206" v="12076"/>
          <ac:cxnSpMkLst>
            <pc:docMk/>
            <pc:sldMk cId="1350294185" sldId="280"/>
            <ac:cxnSpMk id="397" creationId="{D5DD9F98-82BE-4799-8A5F-FC4E3C4A2A57}"/>
          </ac:cxnSpMkLst>
        </pc:cxnChg>
        <pc:cxnChg chg="mod">
          <ac:chgData name="#TAN YI JIE JOEL#" userId="fa998536-1e98-4016-98cb-2643a32dbc1c" providerId="ADAL" clId="{0A681423-535E-4592-9ABD-DC6D1AB4AE75}" dt="2021-11-09T06:38:42.206" v="12076"/>
          <ac:cxnSpMkLst>
            <pc:docMk/>
            <pc:sldMk cId="1350294185" sldId="280"/>
            <ac:cxnSpMk id="398" creationId="{123F24EF-639D-46F8-84E7-CDB289E08A45}"/>
          </ac:cxnSpMkLst>
        </pc:cxnChg>
        <pc:cxnChg chg="mod">
          <ac:chgData name="#TAN YI JIE JOEL#" userId="fa998536-1e98-4016-98cb-2643a32dbc1c" providerId="ADAL" clId="{0A681423-535E-4592-9ABD-DC6D1AB4AE75}" dt="2021-11-09T06:38:42.206" v="12076"/>
          <ac:cxnSpMkLst>
            <pc:docMk/>
            <pc:sldMk cId="1350294185" sldId="280"/>
            <ac:cxnSpMk id="399" creationId="{26F83BAB-0F72-43B6-ACE8-4C597A74A13F}"/>
          </ac:cxnSpMkLst>
        </pc:cxnChg>
        <pc:cxnChg chg="mod">
          <ac:chgData name="#TAN YI JIE JOEL#" userId="fa998536-1e98-4016-98cb-2643a32dbc1c" providerId="ADAL" clId="{0A681423-535E-4592-9ABD-DC6D1AB4AE75}" dt="2021-11-09T06:38:42.206" v="12076"/>
          <ac:cxnSpMkLst>
            <pc:docMk/>
            <pc:sldMk cId="1350294185" sldId="280"/>
            <ac:cxnSpMk id="400" creationId="{1C61AD6B-C08B-49C4-BB0B-44B8514517C6}"/>
          </ac:cxnSpMkLst>
        </pc:cxnChg>
        <pc:cxnChg chg="mod">
          <ac:chgData name="#TAN YI JIE JOEL#" userId="fa998536-1e98-4016-98cb-2643a32dbc1c" providerId="ADAL" clId="{0A681423-535E-4592-9ABD-DC6D1AB4AE75}" dt="2021-11-09T06:38:42.206" v="12076"/>
          <ac:cxnSpMkLst>
            <pc:docMk/>
            <pc:sldMk cId="1350294185" sldId="280"/>
            <ac:cxnSpMk id="401" creationId="{8007D8DF-FB96-4CAC-978D-5B22632FEA25}"/>
          </ac:cxnSpMkLst>
        </pc:cxnChg>
        <pc:cxnChg chg="mod">
          <ac:chgData name="#TAN YI JIE JOEL#" userId="fa998536-1e98-4016-98cb-2643a32dbc1c" providerId="ADAL" clId="{0A681423-535E-4592-9ABD-DC6D1AB4AE75}" dt="2021-11-09T06:38:42.206" v="12076"/>
          <ac:cxnSpMkLst>
            <pc:docMk/>
            <pc:sldMk cId="1350294185" sldId="280"/>
            <ac:cxnSpMk id="482" creationId="{9DCB1585-A5FC-47F8-B522-7C9C7CBEA02D}"/>
          </ac:cxnSpMkLst>
        </pc:cxnChg>
        <pc:cxnChg chg="mod">
          <ac:chgData name="#TAN YI JIE JOEL#" userId="fa998536-1e98-4016-98cb-2643a32dbc1c" providerId="ADAL" clId="{0A681423-535E-4592-9ABD-DC6D1AB4AE75}" dt="2021-11-09T06:38:42.206" v="12076"/>
          <ac:cxnSpMkLst>
            <pc:docMk/>
            <pc:sldMk cId="1350294185" sldId="280"/>
            <ac:cxnSpMk id="486" creationId="{B9A2C727-E7CB-43AC-A59B-B88A3AD7AE7C}"/>
          </ac:cxnSpMkLst>
        </pc:cxnChg>
        <pc:cxnChg chg="mod">
          <ac:chgData name="#TAN YI JIE JOEL#" userId="fa998536-1e98-4016-98cb-2643a32dbc1c" providerId="ADAL" clId="{0A681423-535E-4592-9ABD-DC6D1AB4AE75}" dt="2021-11-09T06:39:02.348" v="12080" actId="1076"/>
          <ac:cxnSpMkLst>
            <pc:docMk/>
            <pc:sldMk cId="1350294185" sldId="280"/>
            <ac:cxnSpMk id="647" creationId="{CB194129-6B16-4F75-B04B-4A32AE422B63}"/>
          </ac:cxnSpMkLst>
        </pc:cxnChg>
        <pc:cxnChg chg="mod">
          <ac:chgData name="#TAN YI JIE JOEL#" userId="fa998536-1e98-4016-98cb-2643a32dbc1c" providerId="ADAL" clId="{0A681423-535E-4592-9ABD-DC6D1AB4AE75}" dt="2021-11-09T06:39:02.348" v="12080" actId="1076"/>
          <ac:cxnSpMkLst>
            <pc:docMk/>
            <pc:sldMk cId="1350294185" sldId="280"/>
            <ac:cxnSpMk id="648" creationId="{A2AAC120-18B0-429C-97B9-2F2D74F27678}"/>
          </ac:cxnSpMkLst>
        </pc:cxnChg>
        <pc:cxnChg chg="mod">
          <ac:chgData name="#TAN YI JIE JOEL#" userId="fa998536-1e98-4016-98cb-2643a32dbc1c" providerId="ADAL" clId="{0A681423-535E-4592-9ABD-DC6D1AB4AE75}" dt="2021-11-09T06:39:02.348" v="12080" actId="1076"/>
          <ac:cxnSpMkLst>
            <pc:docMk/>
            <pc:sldMk cId="1350294185" sldId="280"/>
            <ac:cxnSpMk id="649" creationId="{7525C23E-13B4-4679-AA2F-40C4628E0BAB}"/>
          </ac:cxnSpMkLst>
        </pc:cxnChg>
        <pc:cxnChg chg="mod">
          <ac:chgData name="#TAN YI JIE JOEL#" userId="fa998536-1e98-4016-98cb-2643a32dbc1c" providerId="ADAL" clId="{0A681423-535E-4592-9ABD-DC6D1AB4AE75}" dt="2021-11-09T06:39:02.348" v="12080" actId="1076"/>
          <ac:cxnSpMkLst>
            <pc:docMk/>
            <pc:sldMk cId="1350294185" sldId="280"/>
            <ac:cxnSpMk id="650" creationId="{83A87CED-3D59-4A14-8BDA-4B4EFD6CD6B4}"/>
          </ac:cxnSpMkLst>
        </pc:cxnChg>
        <pc:cxnChg chg="mod">
          <ac:chgData name="#TAN YI JIE JOEL#" userId="fa998536-1e98-4016-98cb-2643a32dbc1c" providerId="ADAL" clId="{0A681423-535E-4592-9ABD-DC6D1AB4AE75}" dt="2021-11-09T06:39:02.348" v="12080" actId="1076"/>
          <ac:cxnSpMkLst>
            <pc:docMk/>
            <pc:sldMk cId="1350294185" sldId="280"/>
            <ac:cxnSpMk id="651" creationId="{2BFE034D-3EBB-4A3A-821D-E92D64387FFD}"/>
          </ac:cxnSpMkLst>
        </pc:cxnChg>
        <pc:cxnChg chg="mod">
          <ac:chgData name="#TAN YI JIE JOEL#" userId="fa998536-1e98-4016-98cb-2643a32dbc1c" providerId="ADAL" clId="{0A681423-535E-4592-9ABD-DC6D1AB4AE75}" dt="2021-11-09T06:39:02.348" v="12080" actId="1076"/>
          <ac:cxnSpMkLst>
            <pc:docMk/>
            <pc:sldMk cId="1350294185" sldId="280"/>
            <ac:cxnSpMk id="652" creationId="{0A2453DA-A59E-48A3-8272-A8EBB3646FB3}"/>
          </ac:cxnSpMkLst>
        </pc:cxnChg>
        <pc:cxnChg chg="mod">
          <ac:chgData name="#TAN YI JIE JOEL#" userId="fa998536-1e98-4016-98cb-2643a32dbc1c" providerId="ADAL" clId="{0A681423-535E-4592-9ABD-DC6D1AB4AE75}" dt="2021-11-09T06:39:02.348" v="12080" actId="1076"/>
          <ac:cxnSpMkLst>
            <pc:docMk/>
            <pc:sldMk cId="1350294185" sldId="280"/>
            <ac:cxnSpMk id="653" creationId="{92C20406-3AAB-4F85-902B-46FF497B8B2B}"/>
          </ac:cxnSpMkLst>
        </pc:cxnChg>
        <pc:cxnChg chg="mod">
          <ac:chgData name="#TAN YI JIE JOEL#" userId="fa998536-1e98-4016-98cb-2643a32dbc1c" providerId="ADAL" clId="{0A681423-535E-4592-9ABD-DC6D1AB4AE75}" dt="2021-11-09T06:39:02.348" v="12080" actId="1076"/>
          <ac:cxnSpMkLst>
            <pc:docMk/>
            <pc:sldMk cId="1350294185" sldId="280"/>
            <ac:cxnSpMk id="654" creationId="{39F8A7A2-03DA-45D6-9DA1-E2FB0C8D24A7}"/>
          </ac:cxnSpMkLst>
        </pc:cxnChg>
        <pc:cxnChg chg="mod">
          <ac:chgData name="#TAN YI JIE JOEL#" userId="fa998536-1e98-4016-98cb-2643a32dbc1c" providerId="ADAL" clId="{0A681423-535E-4592-9ABD-DC6D1AB4AE75}" dt="2021-11-09T06:39:02.348" v="12080" actId="1076"/>
          <ac:cxnSpMkLst>
            <pc:docMk/>
            <pc:sldMk cId="1350294185" sldId="280"/>
            <ac:cxnSpMk id="655" creationId="{E227395C-E61B-4538-832D-06624A64A980}"/>
          </ac:cxnSpMkLst>
        </pc:cxnChg>
        <pc:cxnChg chg="mod">
          <ac:chgData name="#TAN YI JIE JOEL#" userId="fa998536-1e98-4016-98cb-2643a32dbc1c" providerId="ADAL" clId="{0A681423-535E-4592-9ABD-DC6D1AB4AE75}" dt="2021-11-09T06:39:02.348" v="12080" actId="1076"/>
          <ac:cxnSpMkLst>
            <pc:docMk/>
            <pc:sldMk cId="1350294185" sldId="280"/>
            <ac:cxnSpMk id="736" creationId="{592D8B38-53A6-43BE-9964-C2F4C1860BBB}"/>
          </ac:cxnSpMkLst>
        </pc:cxnChg>
        <pc:cxnChg chg="mod">
          <ac:chgData name="#TAN YI JIE JOEL#" userId="fa998536-1e98-4016-98cb-2643a32dbc1c" providerId="ADAL" clId="{0A681423-535E-4592-9ABD-DC6D1AB4AE75}" dt="2021-11-09T06:39:02.348" v="12080" actId="1076"/>
          <ac:cxnSpMkLst>
            <pc:docMk/>
            <pc:sldMk cId="1350294185" sldId="280"/>
            <ac:cxnSpMk id="740" creationId="{FF158F43-D980-4115-98AE-7E56D407E192}"/>
          </ac:cxnSpMkLst>
        </pc:cxnChg>
      </pc:sldChg>
      <pc:sldChg chg="addSp delSp modSp add del mod modAnim">
        <pc:chgData name="#TAN YI JIE JOEL#" userId="fa998536-1e98-4016-98cb-2643a32dbc1c" providerId="ADAL" clId="{0A681423-535E-4592-9ABD-DC6D1AB4AE75}" dt="2021-11-08T10:13:43.788" v="8714" actId="47"/>
        <pc:sldMkLst>
          <pc:docMk/>
          <pc:sldMk cId="796976878" sldId="281"/>
        </pc:sldMkLst>
        <pc:spChg chg="mod">
          <ac:chgData name="#TAN YI JIE JOEL#" userId="fa998536-1e98-4016-98cb-2643a32dbc1c" providerId="ADAL" clId="{0A681423-535E-4592-9ABD-DC6D1AB4AE75}" dt="2021-11-08T10:10:44.018" v="8663" actId="164"/>
          <ac:spMkLst>
            <pc:docMk/>
            <pc:sldMk cId="796976878" sldId="281"/>
            <ac:spMk id="2" creationId="{9DCD0A01-61EA-48D6-A798-1F485454EA3A}"/>
          </ac:spMkLst>
        </pc:spChg>
        <pc:spChg chg="mod">
          <ac:chgData name="#TAN YI JIE JOEL#" userId="fa998536-1e98-4016-98cb-2643a32dbc1c" providerId="ADAL" clId="{0A681423-535E-4592-9ABD-DC6D1AB4AE75}" dt="2021-11-08T10:10:44.018" v="8663" actId="164"/>
          <ac:spMkLst>
            <pc:docMk/>
            <pc:sldMk cId="796976878" sldId="281"/>
            <ac:spMk id="11" creationId="{79091682-8BEE-4838-8762-2B363ABF986A}"/>
          </ac:spMkLst>
        </pc:spChg>
        <pc:spChg chg="mod">
          <ac:chgData name="#TAN YI JIE JOEL#" userId="fa998536-1e98-4016-98cb-2643a32dbc1c" providerId="ADAL" clId="{0A681423-535E-4592-9ABD-DC6D1AB4AE75}" dt="2021-11-08T10:10:44.018" v="8663" actId="164"/>
          <ac:spMkLst>
            <pc:docMk/>
            <pc:sldMk cId="796976878" sldId="281"/>
            <ac:spMk id="18" creationId="{B64F47F1-0759-4565-9844-6881B0F40AB0}"/>
          </ac:spMkLst>
        </pc:spChg>
        <pc:spChg chg="mod">
          <ac:chgData name="#TAN YI JIE JOEL#" userId="fa998536-1e98-4016-98cb-2643a32dbc1c" providerId="ADAL" clId="{0A681423-535E-4592-9ABD-DC6D1AB4AE75}" dt="2021-11-08T10:10:44.018" v="8663" actId="164"/>
          <ac:spMkLst>
            <pc:docMk/>
            <pc:sldMk cId="796976878" sldId="281"/>
            <ac:spMk id="19" creationId="{B8023F72-4F63-47A6-A6F2-59E29D0EEDB5}"/>
          </ac:spMkLst>
        </pc:spChg>
        <pc:spChg chg="mod">
          <ac:chgData name="#TAN YI JIE JOEL#" userId="fa998536-1e98-4016-98cb-2643a32dbc1c" providerId="ADAL" clId="{0A681423-535E-4592-9ABD-DC6D1AB4AE75}" dt="2021-11-08T10:10:44.018" v="8663" actId="164"/>
          <ac:spMkLst>
            <pc:docMk/>
            <pc:sldMk cId="796976878" sldId="281"/>
            <ac:spMk id="20" creationId="{167E97C8-A2AA-4538-9880-A5323C590116}"/>
          </ac:spMkLst>
        </pc:spChg>
        <pc:spChg chg="mod">
          <ac:chgData name="#TAN YI JIE JOEL#" userId="fa998536-1e98-4016-98cb-2643a32dbc1c" providerId="ADAL" clId="{0A681423-535E-4592-9ABD-DC6D1AB4AE75}" dt="2021-11-08T10:10:44.018" v="8663" actId="164"/>
          <ac:spMkLst>
            <pc:docMk/>
            <pc:sldMk cId="796976878" sldId="281"/>
            <ac:spMk id="27" creationId="{6BF66F54-60FE-4731-884E-CF04459B514C}"/>
          </ac:spMkLst>
        </pc:spChg>
        <pc:spChg chg="mod">
          <ac:chgData name="#TAN YI JIE JOEL#" userId="fa998536-1e98-4016-98cb-2643a32dbc1c" providerId="ADAL" clId="{0A681423-535E-4592-9ABD-DC6D1AB4AE75}" dt="2021-11-08T10:10:44.018" v="8663" actId="164"/>
          <ac:spMkLst>
            <pc:docMk/>
            <pc:sldMk cId="796976878" sldId="281"/>
            <ac:spMk id="33" creationId="{193D68B7-0D10-40FC-B624-4CAF81FE60BD}"/>
          </ac:spMkLst>
        </pc:spChg>
        <pc:spChg chg="mod">
          <ac:chgData name="#TAN YI JIE JOEL#" userId="fa998536-1e98-4016-98cb-2643a32dbc1c" providerId="ADAL" clId="{0A681423-535E-4592-9ABD-DC6D1AB4AE75}" dt="2021-11-08T10:10:44.018" v="8663" actId="164"/>
          <ac:spMkLst>
            <pc:docMk/>
            <pc:sldMk cId="796976878" sldId="281"/>
            <ac:spMk id="34" creationId="{6D0BD0A8-B6DA-41A3-8A6C-63B3CBBFC18B}"/>
          </ac:spMkLst>
        </pc:spChg>
        <pc:spChg chg="del">
          <ac:chgData name="#TAN YI JIE JOEL#" userId="fa998536-1e98-4016-98cb-2643a32dbc1c" providerId="ADAL" clId="{0A681423-535E-4592-9ABD-DC6D1AB4AE75}" dt="2021-11-08T10:08:50.820" v="8659" actId="478"/>
          <ac:spMkLst>
            <pc:docMk/>
            <pc:sldMk cId="796976878" sldId="281"/>
            <ac:spMk id="36" creationId="{A9234F17-4297-4A1F-8586-B8DF487E81C0}"/>
          </ac:spMkLst>
        </pc:spChg>
        <pc:spChg chg="mod">
          <ac:chgData name="#TAN YI JIE JOEL#" userId="fa998536-1e98-4016-98cb-2643a32dbc1c" providerId="ADAL" clId="{0A681423-535E-4592-9ABD-DC6D1AB4AE75}" dt="2021-11-08T10:10:44.018" v="8663" actId="164"/>
          <ac:spMkLst>
            <pc:docMk/>
            <pc:sldMk cId="796976878" sldId="281"/>
            <ac:spMk id="42" creationId="{92A31780-0DD1-49A1-A628-F31896883172}"/>
          </ac:spMkLst>
        </pc:spChg>
        <pc:spChg chg="mod">
          <ac:chgData name="#TAN YI JIE JOEL#" userId="fa998536-1e98-4016-98cb-2643a32dbc1c" providerId="ADAL" clId="{0A681423-535E-4592-9ABD-DC6D1AB4AE75}" dt="2021-11-08T10:10:44.018" v="8663" actId="164"/>
          <ac:spMkLst>
            <pc:docMk/>
            <pc:sldMk cId="796976878" sldId="281"/>
            <ac:spMk id="55" creationId="{AC9DF3C0-BD85-4406-BDEC-F1AD36D9C373}"/>
          </ac:spMkLst>
        </pc:spChg>
        <pc:spChg chg="mod">
          <ac:chgData name="#TAN YI JIE JOEL#" userId="fa998536-1e98-4016-98cb-2643a32dbc1c" providerId="ADAL" clId="{0A681423-535E-4592-9ABD-DC6D1AB4AE75}" dt="2021-11-08T10:10:44.018" v="8663" actId="164"/>
          <ac:spMkLst>
            <pc:docMk/>
            <pc:sldMk cId="796976878" sldId="281"/>
            <ac:spMk id="57" creationId="{C15E7D2C-4F0D-4761-B229-F9239DE1F6EA}"/>
          </ac:spMkLst>
        </pc:spChg>
        <pc:spChg chg="mod">
          <ac:chgData name="#TAN YI JIE JOEL#" userId="fa998536-1e98-4016-98cb-2643a32dbc1c" providerId="ADAL" clId="{0A681423-535E-4592-9ABD-DC6D1AB4AE75}" dt="2021-11-08T10:10:44.018" v="8663" actId="164"/>
          <ac:spMkLst>
            <pc:docMk/>
            <pc:sldMk cId="796976878" sldId="281"/>
            <ac:spMk id="59" creationId="{99EF3C3E-0AAA-4856-B517-D7BCE38F0F61}"/>
          </ac:spMkLst>
        </pc:spChg>
        <pc:spChg chg="mod">
          <ac:chgData name="#TAN YI JIE JOEL#" userId="fa998536-1e98-4016-98cb-2643a32dbc1c" providerId="ADAL" clId="{0A681423-535E-4592-9ABD-DC6D1AB4AE75}" dt="2021-11-08T10:10:44.018" v="8663" actId="164"/>
          <ac:spMkLst>
            <pc:docMk/>
            <pc:sldMk cId="796976878" sldId="281"/>
            <ac:spMk id="61" creationId="{A0F69443-7110-4005-B22D-0250D50DDA65}"/>
          </ac:spMkLst>
        </pc:spChg>
        <pc:spChg chg="mod">
          <ac:chgData name="#TAN YI JIE JOEL#" userId="fa998536-1e98-4016-98cb-2643a32dbc1c" providerId="ADAL" clId="{0A681423-535E-4592-9ABD-DC6D1AB4AE75}" dt="2021-11-08T10:10:44.018" v="8663" actId="164"/>
          <ac:spMkLst>
            <pc:docMk/>
            <pc:sldMk cId="796976878" sldId="281"/>
            <ac:spMk id="62" creationId="{95520B87-923A-4B79-83DB-2E0D8E240271}"/>
          </ac:spMkLst>
        </pc:spChg>
        <pc:spChg chg="mod">
          <ac:chgData name="#TAN YI JIE JOEL#" userId="fa998536-1e98-4016-98cb-2643a32dbc1c" providerId="ADAL" clId="{0A681423-535E-4592-9ABD-DC6D1AB4AE75}" dt="2021-11-08T10:10:44.018" v="8663" actId="164"/>
          <ac:spMkLst>
            <pc:docMk/>
            <pc:sldMk cId="796976878" sldId="281"/>
            <ac:spMk id="65" creationId="{D28B3EEC-7DB7-4542-B438-C56C9D11295A}"/>
          </ac:spMkLst>
        </pc:spChg>
        <pc:spChg chg="mod">
          <ac:chgData name="#TAN YI JIE JOEL#" userId="fa998536-1e98-4016-98cb-2643a32dbc1c" providerId="ADAL" clId="{0A681423-535E-4592-9ABD-DC6D1AB4AE75}" dt="2021-11-08T10:10:44.018" v="8663" actId="164"/>
          <ac:spMkLst>
            <pc:docMk/>
            <pc:sldMk cId="796976878" sldId="281"/>
            <ac:spMk id="66" creationId="{464FFFF2-62CC-4359-B4E6-78CC7211AE92}"/>
          </ac:spMkLst>
        </pc:spChg>
        <pc:spChg chg="mod">
          <ac:chgData name="#TAN YI JIE JOEL#" userId="fa998536-1e98-4016-98cb-2643a32dbc1c" providerId="ADAL" clId="{0A681423-535E-4592-9ABD-DC6D1AB4AE75}" dt="2021-11-08T10:10:44.018" v="8663" actId="164"/>
          <ac:spMkLst>
            <pc:docMk/>
            <pc:sldMk cId="796976878" sldId="281"/>
            <ac:spMk id="69" creationId="{85FB5FB8-B283-4125-A3E6-6C32CD107FD9}"/>
          </ac:spMkLst>
        </pc:spChg>
        <pc:spChg chg="mod">
          <ac:chgData name="#TAN YI JIE JOEL#" userId="fa998536-1e98-4016-98cb-2643a32dbc1c" providerId="ADAL" clId="{0A681423-535E-4592-9ABD-DC6D1AB4AE75}" dt="2021-11-08T10:10:44.018" v="8663" actId="164"/>
          <ac:spMkLst>
            <pc:docMk/>
            <pc:sldMk cId="796976878" sldId="281"/>
            <ac:spMk id="74" creationId="{7843C086-CB3A-4FD5-8E88-277864E277D3}"/>
          </ac:spMkLst>
        </pc:spChg>
        <pc:spChg chg="mod">
          <ac:chgData name="#TAN YI JIE JOEL#" userId="fa998536-1e98-4016-98cb-2643a32dbc1c" providerId="ADAL" clId="{0A681423-535E-4592-9ABD-DC6D1AB4AE75}" dt="2021-11-08T10:10:44.018" v="8663" actId="164"/>
          <ac:spMkLst>
            <pc:docMk/>
            <pc:sldMk cId="796976878" sldId="281"/>
            <ac:spMk id="75" creationId="{62EA21F0-3CE0-4F76-BE4B-96146620D1BF}"/>
          </ac:spMkLst>
        </pc:spChg>
        <pc:spChg chg="mod">
          <ac:chgData name="#TAN YI JIE JOEL#" userId="fa998536-1e98-4016-98cb-2643a32dbc1c" providerId="ADAL" clId="{0A681423-535E-4592-9ABD-DC6D1AB4AE75}" dt="2021-11-08T10:10:44.018" v="8663" actId="164"/>
          <ac:spMkLst>
            <pc:docMk/>
            <pc:sldMk cId="796976878" sldId="281"/>
            <ac:spMk id="88" creationId="{CD21379D-8E4C-4819-9882-A63F35FFD335}"/>
          </ac:spMkLst>
        </pc:spChg>
        <pc:spChg chg="mod">
          <ac:chgData name="#TAN YI JIE JOEL#" userId="fa998536-1e98-4016-98cb-2643a32dbc1c" providerId="ADAL" clId="{0A681423-535E-4592-9ABD-DC6D1AB4AE75}" dt="2021-11-08T10:10:44.018" v="8663" actId="164"/>
          <ac:spMkLst>
            <pc:docMk/>
            <pc:sldMk cId="796976878" sldId="281"/>
            <ac:spMk id="91" creationId="{1EBC77D2-2A72-4605-8262-11BD0A1E4AF9}"/>
          </ac:spMkLst>
        </pc:spChg>
        <pc:spChg chg="mod">
          <ac:chgData name="#TAN YI JIE JOEL#" userId="fa998536-1e98-4016-98cb-2643a32dbc1c" providerId="ADAL" clId="{0A681423-535E-4592-9ABD-DC6D1AB4AE75}" dt="2021-11-08T10:10:44.018" v="8663" actId="164"/>
          <ac:spMkLst>
            <pc:docMk/>
            <pc:sldMk cId="796976878" sldId="281"/>
            <ac:spMk id="107" creationId="{50FB1E62-7A6B-4946-8FDD-3465F007E094}"/>
          </ac:spMkLst>
        </pc:spChg>
        <pc:spChg chg="mod">
          <ac:chgData name="#TAN YI JIE JOEL#" userId="fa998536-1e98-4016-98cb-2643a32dbc1c" providerId="ADAL" clId="{0A681423-535E-4592-9ABD-DC6D1AB4AE75}" dt="2021-11-08T10:10:44.018" v="8663" actId="164"/>
          <ac:spMkLst>
            <pc:docMk/>
            <pc:sldMk cId="796976878" sldId="281"/>
            <ac:spMk id="110" creationId="{ED9F265A-17A0-4709-8D3C-4F45CF3E3632}"/>
          </ac:spMkLst>
        </pc:spChg>
        <pc:spChg chg="mod">
          <ac:chgData name="#TAN YI JIE JOEL#" userId="fa998536-1e98-4016-98cb-2643a32dbc1c" providerId="ADAL" clId="{0A681423-535E-4592-9ABD-DC6D1AB4AE75}" dt="2021-11-08T10:10:44.018" v="8663" actId="164"/>
          <ac:spMkLst>
            <pc:docMk/>
            <pc:sldMk cId="796976878" sldId="281"/>
            <ac:spMk id="129" creationId="{870154C5-94D4-40DB-91AD-8CCDCED3711C}"/>
          </ac:spMkLst>
        </pc:spChg>
        <pc:spChg chg="mod">
          <ac:chgData name="#TAN YI JIE JOEL#" userId="fa998536-1e98-4016-98cb-2643a32dbc1c" providerId="ADAL" clId="{0A681423-535E-4592-9ABD-DC6D1AB4AE75}" dt="2021-11-08T10:10:44.018" v="8663" actId="164"/>
          <ac:spMkLst>
            <pc:docMk/>
            <pc:sldMk cId="796976878" sldId="281"/>
            <ac:spMk id="130" creationId="{597538CE-B1B3-4910-BC2E-92DB5DD0AF67}"/>
          </ac:spMkLst>
        </pc:spChg>
        <pc:spChg chg="mod">
          <ac:chgData name="#TAN YI JIE JOEL#" userId="fa998536-1e98-4016-98cb-2643a32dbc1c" providerId="ADAL" clId="{0A681423-535E-4592-9ABD-DC6D1AB4AE75}" dt="2021-11-08T10:10:44.018" v="8663" actId="164"/>
          <ac:spMkLst>
            <pc:docMk/>
            <pc:sldMk cId="796976878" sldId="281"/>
            <ac:spMk id="134" creationId="{3B39866B-57F1-4F57-B80A-0946DD2A0C2D}"/>
          </ac:spMkLst>
        </pc:spChg>
        <pc:spChg chg="mod">
          <ac:chgData name="#TAN YI JIE JOEL#" userId="fa998536-1e98-4016-98cb-2643a32dbc1c" providerId="ADAL" clId="{0A681423-535E-4592-9ABD-DC6D1AB4AE75}" dt="2021-11-08T10:10:44.018" v="8663" actId="164"/>
          <ac:spMkLst>
            <pc:docMk/>
            <pc:sldMk cId="796976878" sldId="281"/>
            <ac:spMk id="153" creationId="{1A94B87F-2C4A-4A97-B4CE-B93BD94EE135}"/>
          </ac:spMkLst>
        </pc:spChg>
        <pc:spChg chg="mod">
          <ac:chgData name="#TAN YI JIE JOEL#" userId="fa998536-1e98-4016-98cb-2643a32dbc1c" providerId="ADAL" clId="{0A681423-535E-4592-9ABD-DC6D1AB4AE75}" dt="2021-11-08T10:10:44.018" v="8663" actId="164"/>
          <ac:spMkLst>
            <pc:docMk/>
            <pc:sldMk cId="796976878" sldId="281"/>
            <ac:spMk id="154" creationId="{89B963AB-4132-4C52-92C9-0C5107C8D99C}"/>
          </ac:spMkLst>
        </pc:spChg>
        <pc:spChg chg="mod">
          <ac:chgData name="#TAN YI JIE JOEL#" userId="fa998536-1e98-4016-98cb-2643a32dbc1c" providerId="ADAL" clId="{0A681423-535E-4592-9ABD-DC6D1AB4AE75}" dt="2021-11-08T10:10:44.018" v="8663" actId="164"/>
          <ac:spMkLst>
            <pc:docMk/>
            <pc:sldMk cId="796976878" sldId="281"/>
            <ac:spMk id="155" creationId="{8C463DC9-4936-415A-8A63-912DD749C83E}"/>
          </ac:spMkLst>
        </pc:spChg>
        <pc:spChg chg="mod">
          <ac:chgData name="#TAN YI JIE JOEL#" userId="fa998536-1e98-4016-98cb-2643a32dbc1c" providerId="ADAL" clId="{0A681423-535E-4592-9ABD-DC6D1AB4AE75}" dt="2021-11-08T10:10:44.018" v="8663" actId="164"/>
          <ac:spMkLst>
            <pc:docMk/>
            <pc:sldMk cId="796976878" sldId="281"/>
            <ac:spMk id="156" creationId="{59457BBB-9C82-41CE-8CD9-2D7C58585A38}"/>
          </ac:spMkLst>
        </pc:spChg>
        <pc:spChg chg="mod">
          <ac:chgData name="#TAN YI JIE JOEL#" userId="fa998536-1e98-4016-98cb-2643a32dbc1c" providerId="ADAL" clId="{0A681423-535E-4592-9ABD-DC6D1AB4AE75}" dt="2021-11-08T10:10:44.018" v="8663" actId="164"/>
          <ac:spMkLst>
            <pc:docMk/>
            <pc:sldMk cId="796976878" sldId="281"/>
            <ac:spMk id="157" creationId="{890BEF27-4494-4CF3-9A7F-B559F8254037}"/>
          </ac:spMkLst>
        </pc:spChg>
        <pc:spChg chg="mod">
          <ac:chgData name="#TAN YI JIE JOEL#" userId="fa998536-1e98-4016-98cb-2643a32dbc1c" providerId="ADAL" clId="{0A681423-535E-4592-9ABD-DC6D1AB4AE75}" dt="2021-11-08T10:10:44.018" v="8663" actId="164"/>
          <ac:spMkLst>
            <pc:docMk/>
            <pc:sldMk cId="796976878" sldId="281"/>
            <ac:spMk id="158" creationId="{105E4B55-AD66-4CAD-B643-AD04020103A9}"/>
          </ac:spMkLst>
        </pc:spChg>
        <pc:spChg chg="mod">
          <ac:chgData name="#TAN YI JIE JOEL#" userId="fa998536-1e98-4016-98cb-2643a32dbc1c" providerId="ADAL" clId="{0A681423-535E-4592-9ABD-DC6D1AB4AE75}" dt="2021-11-08T10:10:44.018" v="8663" actId="164"/>
          <ac:spMkLst>
            <pc:docMk/>
            <pc:sldMk cId="796976878" sldId="281"/>
            <ac:spMk id="159" creationId="{B2FA721D-6F8E-4CE7-8472-3164E323A778}"/>
          </ac:spMkLst>
        </pc:spChg>
        <pc:spChg chg="mod">
          <ac:chgData name="#TAN YI JIE JOEL#" userId="fa998536-1e98-4016-98cb-2643a32dbc1c" providerId="ADAL" clId="{0A681423-535E-4592-9ABD-DC6D1AB4AE75}" dt="2021-11-08T10:10:44.018" v="8663" actId="164"/>
          <ac:spMkLst>
            <pc:docMk/>
            <pc:sldMk cId="796976878" sldId="281"/>
            <ac:spMk id="160" creationId="{2926777F-D39D-4A8B-ACF3-D22B50668131}"/>
          </ac:spMkLst>
        </pc:spChg>
        <pc:spChg chg="mod">
          <ac:chgData name="#TAN YI JIE JOEL#" userId="fa998536-1e98-4016-98cb-2643a32dbc1c" providerId="ADAL" clId="{0A681423-535E-4592-9ABD-DC6D1AB4AE75}" dt="2021-11-08T10:10:44.018" v="8663" actId="164"/>
          <ac:spMkLst>
            <pc:docMk/>
            <pc:sldMk cId="796976878" sldId="281"/>
            <ac:spMk id="161" creationId="{92472F08-FCD0-4F20-A009-6A089DC3F248}"/>
          </ac:spMkLst>
        </pc:spChg>
        <pc:spChg chg="mod">
          <ac:chgData name="#TAN YI JIE JOEL#" userId="fa998536-1e98-4016-98cb-2643a32dbc1c" providerId="ADAL" clId="{0A681423-535E-4592-9ABD-DC6D1AB4AE75}" dt="2021-11-08T10:10:44.018" v="8663" actId="164"/>
          <ac:spMkLst>
            <pc:docMk/>
            <pc:sldMk cId="796976878" sldId="281"/>
            <ac:spMk id="162" creationId="{E3AA0260-485E-45BC-AA8B-9E7A01F75C06}"/>
          </ac:spMkLst>
        </pc:spChg>
        <pc:spChg chg="mod">
          <ac:chgData name="#TAN YI JIE JOEL#" userId="fa998536-1e98-4016-98cb-2643a32dbc1c" providerId="ADAL" clId="{0A681423-535E-4592-9ABD-DC6D1AB4AE75}" dt="2021-11-08T10:10:44.018" v="8663" actId="164"/>
          <ac:spMkLst>
            <pc:docMk/>
            <pc:sldMk cId="796976878" sldId="281"/>
            <ac:spMk id="163" creationId="{8AF8AF34-98F8-4005-A135-FB033C8FFB3D}"/>
          </ac:spMkLst>
        </pc:spChg>
        <pc:spChg chg="mod">
          <ac:chgData name="#TAN YI JIE JOEL#" userId="fa998536-1e98-4016-98cb-2643a32dbc1c" providerId="ADAL" clId="{0A681423-535E-4592-9ABD-DC6D1AB4AE75}" dt="2021-11-08T10:10:44.018" v="8663" actId="164"/>
          <ac:spMkLst>
            <pc:docMk/>
            <pc:sldMk cId="796976878" sldId="281"/>
            <ac:spMk id="164" creationId="{65F7A463-3FDD-4129-942F-3568BA4D8B6C}"/>
          </ac:spMkLst>
        </pc:spChg>
        <pc:spChg chg="mod">
          <ac:chgData name="#TAN YI JIE JOEL#" userId="fa998536-1e98-4016-98cb-2643a32dbc1c" providerId="ADAL" clId="{0A681423-535E-4592-9ABD-DC6D1AB4AE75}" dt="2021-11-08T10:10:44.018" v="8663" actId="164"/>
          <ac:spMkLst>
            <pc:docMk/>
            <pc:sldMk cId="796976878" sldId="281"/>
            <ac:spMk id="165" creationId="{80D633D5-0292-4B09-A4DF-39945C2C4EF4}"/>
          </ac:spMkLst>
        </pc:spChg>
        <pc:spChg chg="mod">
          <ac:chgData name="#TAN YI JIE JOEL#" userId="fa998536-1e98-4016-98cb-2643a32dbc1c" providerId="ADAL" clId="{0A681423-535E-4592-9ABD-DC6D1AB4AE75}" dt="2021-11-08T10:10:44.018" v="8663" actId="164"/>
          <ac:spMkLst>
            <pc:docMk/>
            <pc:sldMk cId="796976878" sldId="281"/>
            <ac:spMk id="166" creationId="{FD4E1535-9524-46F7-ADBD-F86602406160}"/>
          </ac:spMkLst>
        </pc:spChg>
        <pc:spChg chg="mod">
          <ac:chgData name="#TAN YI JIE JOEL#" userId="fa998536-1e98-4016-98cb-2643a32dbc1c" providerId="ADAL" clId="{0A681423-535E-4592-9ABD-DC6D1AB4AE75}" dt="2021-11-08T10:10:44.018" v="8663" actId="164"/>
          <ac:spMkLst>
            <pc:docMk/>
            <pc:sldMk cId="796976878" sldId="281"/>
            <ac:spMk id="167" creationId="{F6FA939A-986B-4F67-8053-B17A7246CF6C}"/>
          </ac:spMkLst>
        </pc:spChg>
        <pc:spChg chg="mod">
          <ac:chgData name="#TAN YI JIE JOEL#" userId="fa998536-1e98-4016-98cb-2643a32dbc1c" providerId="ADAL" clId="{0A681423-535E-4592-9ABD-DC6D1AB4AE75}" dt="2021-11-08T10:10:44.018" v="8663" actId="164"/>
          <ac:spMkLst>
            <pc:docMk/>
            <pc:sldMk cId="796976878" sldId="281"/>
            <ac:spMk id="168" creationId="{A09432B9-9C1A-41B7-A525-BB10C9E61642}"/>
          </ac:spMkLst>
        </pc:spChg>
        <pc:spChg chg="mod">
          <ac:chgData name="#TAN YI JIE JOEL#" userId="fa998536-1e98-4016-98cb-2643a32dbc1c" providerId="ADAL" clId="{0A681423-535E-4592-9ABD-DC6D1AB4AE75}" dt="2021-11-08T10:10:44.018" v="8663" actId="164"/>
          <ac:spMkLst>
            <pc:docMk/>
            <pc:sldMk cId="796976878" sldId="281"/>
            <ac:spMk id="169" creationId="{88161950-0513-4E8D-A440-364901F85926}"/>
          </ac:spMkLst>
        </pc:spChg>
        <pc:spChg chg="mod">
          <ac:chgData name="#TAN YI JIE JOEL#" userId="fa998536-1e98-4016-98cb-2643a32dbc1c" providerId="ADAL" clId="{0A681423-535E-4592-9ABD-DC6D1AB4AE75}" dt="2021-11-08T10:10:44.018" v="8663" actId="164"/>
          <ac:spMkLst>
            <pc:docMk/>
            <pc:sldMk cId="796976878" sldId="281"/>
            <ac:spMk id="170" creationId="{DD428DC5-36A1-48FD-829B-FC2AE90B6530}"/>
          </ac:spMkLst>
        </pc:spChg>
        <pc:spChg chg="mod">
          <ac:chgData name="#TAN YI JIE JOEL#" userId="fa998536-1e98-4016-98cb-2643a32dbc1c" providerId="ADAL" clId="{0A681423-535E-4592-9ABD-DC6D1AB4AE75}" dt="2021-11-08T10:10:44.018" v="8663" actId="164"/>
          <ac:spMkLst>
            <pc:docMk/>
            <pc:sldMk cId="796976878" sldId="281"/>
            <ac:spMk id="171" creationId="{39829D26-FAFA-4047-9035-452E786880D0}"/>
          </ac:spMkLst>
        </pc:spChg>
        <pc:spChg chg="mod">
          <ac:chgData name="#TAN YI JIE JOEL#" userId="fa998536-1e98-4016-98cb-2643a32dbc1c" providerId="ADAL" clId="{0A681423-535E-4592-9ABD-DC6D1AB4AE75}" dt="2021-11-08T10:10:44.018" v="8663" actId="164"/>
          <ac:spMkLst>
            <pc:docMk/>
            <pc:sldMk cId="796976878" sldId="281"/>
            <ac:spMk id="172" creationId="{22C73614-FA9C-4203-B9F5-F1A2B6E9E1A0}"/>
          </ac:spMkLst>
        </pc:spChg>
        <pc:spChg chg="mod">
          <ac:chgData name="#TAN YI JIE JOEL#" userId="fa998536-1e98-4016-98cb-2643a32dbc1c" providerId="ADAL" clId="{0A681423-535E-4592-9ABD-DC6D1AB4AE75}" dt="2021-11-08T10:10:44.018" v="8663" actId="164"/>
          <ac:spMkLst>
            <pc:docMk/>
            <pc:sldMk cId="796976878" sldId="281"/>
            <ac:spMk id="173" creationId="{0E79DF18-DD4C-4375-A3DD-5A63F42B7391}"/>
          </ac:spMkLst>
        </pc:spChg>
        <pc:spChg chg="mod">
          <ac:chgData name="#TAN YI JIE JOEL#" userId="fa998536-1e98-4016-98cb-2643a32dbc1c" providerId="ADAL" clId="{0A681423-535E-4592-9ABD-DC6D1AB4AE75}" dt="2021-11-08T10:10:44.018" v="8663" actId="164"/>
          <ac:spMkLst>
            <pc:docMk/>
            <pc:sldMk cId="796976878" sldId="281"/>
            <ac:spMk id="175" creationId="{4A82F126-6B8D-4AA5-9D50-E5633F780402}"/>
          </ac:spMkLst>
        </pc:spChg>
        <pc:spChg chg="mod">
          <ac:chgData name="#TAN YI JIE JOEL#" userId="fa998536-1e98-4016-98cb-2643a32dbc1c" providerId="ADAL" clId="{0A681423-535E-4592-9ABD-DC6D1AB4AE75}" dt="2021-11-08T10:10:44.018" v="8663" actId="164"/>
          <ac:spMkLst>
            <pc:docMk/>
            <pc:sldMk cId="796976878" sldId="281"/>
            <ac:spMk id="181" creationId="{15639B16-F348-4671-81DB-20334B8379C6}"/>
          </ac:spMkLst>
        </pc:spChg>
        <pc:spChg chg="mod">
          <ac:chgData name="#TAN YI JIE JOEL#" userId="fa998536-1e98-4016-98cb-2643a32dbc1c" providerId="ADAL" clId="{0A681423-535E-4592-9ABD-DC6D1AB4AE75}" dt="2021-11-08T10:10:44.018" v="8663" actId="164"/>
          <ac:spMkLst>
            <pc:docMk/>
            <pc:sldMk cId="796976878" sldId="281"/>
            <ac:spMk id="185" creationId="{4C949E2C-B644-4FB8-A1C6-F188E5393289}"/>
          </ac:spMkLst>
        </pc:spChg>
        <pc:spChg chg="mod">
          <ac:chgData name="#TAN YI JIE JOEL#" userId="fa998536-1e98-4016-98cb-2643a32dbc1c" providerId="ADAL" clId="{0A681423-535E-4592-9ABD-DC6D1AB4AE75}" dt="2021-11-08T10:10:44.018" v="8663" actId="164"/>
          <ac:spMkLst>
            <pc:docMk/>
            <pc:sldMk cId="796976878" sldId="281"/>
            <ac:spMk id="186" creationId="{0E6387C8-6D3B-4CAE-816E-A740A2D9F4A9}"/>
          </ac:spMkLst>
        </pc:spChg>
        <pc:spChg chg="mod">
          <ac:chgData name="#TAN YI JIE JOEL#" userId="fa998536-1e98-4016-98cb-2643a32dbc1c" providerId="ADAL" clId="{0A681423-535E-4592-9ABD-DC6D1AB4AE75}" dt="2021-11-08T10:10:44.018" v="8663" actId="164"/>
          <ac:spMkLst>
            <pc:docMk/>
            <pc:sldMk cId="796976878" sldId="281"/>
            <ac:spMk id="187" creationId="{0EEB3D43-5419-4FAC-ADBE-AE9ECBB01EBD}"/>
          </ac:spMkLst>
        </pc:spChg>
        <pc:spChg chg="mod">
          <ac:chgData name="#TAN YI JIE JOEL#" userId="fa998536-1e98-4016-98cb-2643a32dbc1c" providerId="ADAL" clId="{0A681423-535E-4592-9ABD-DC6D1AB4AE75}" dt="2021-11-08T10:10:44.018" v="8663" actId="164"/>
          <ac:spMkLst>
            <pc:docMk/>
            <pc:sldMk cId="796976878" sldId="281"/>
            <ac:spMk id="188" creationId="{4BBD46C3-D103-4C1F-9DD3-15D2084F73D2}"/>
          </ac:spMkLst>
        </pc:spChg>
        <pc:spChg chg="mod">
          <ac:chgData name="#TAN YI JIE JOEL#" userId="fa998536-1e98-4016-98cb-2643a32dbc1c" providerId="ADAL" clId="{0A681423-535E-4592-9ABD-DC6D1AB4AE75}" dt="2021-11-08T10:10:44.018" v="8663" actId="164"/>
          <ac:spMkLst>
            <pc:docMk/>
            <pc:sldMk cId="796976878" sldId="281"/>
            <ac:spMk id="189" creationId="{4F733941-6DAF-4A5B-BC4F-E20104B13898}"/>
          </ac:spMkLst>
        </pc:spChg>
        <pc:spChg chg="mod">
          <ac:chgData name="#TAN YI JIE JOEL#" userId="fa998536-1e98-4016-98cb-2643a32dbc1c" providerId="ADAL" clId="{0A681423-535E-4592-9ABD-DC6D1AB4AE75}" dt="2021-11-08T10:10:44.018" v="8663" actId="164"/>
          <ac:spMkLst>
            <pc:docMk/>
            <pc:sldMk cId="796976878" sldId="281"/>
            <ac:spMk id="190" creationId="{A141E208-A798-4A21-9E17-8432B12E03F5}"/>
          </ac:spMkLst>
        </pc:spChg>
        <pc:spChg chg="mod">
          <ac:chgData name="#TAN YI JIE JOEL#" userId="fa998536-1e98-4016-98cb-2643a32dbc1c" providerId="ADAL" clId="{0A681423-535E-4592-9ABD-DC6D1AB4AE75}" dt="2021-11-08T10:10:44.018" v="8663" actId="164"/>
          <ac:spMkLst>
            <pc:docMk/>
            <pc:sldMk cId="796976878" sldId="281"/>
            <ac:spMk id="191" creationId="{882D1770-1DB2-4EBF-87C0-2BE76E98225E}"/>
          </ac:spMkLst>
        </pc:spChg>
        <pc:spChg chg="mod">
          <ac:chgData name="#TAN YI JIE JOEL#" userId="fa998536-1e98-4016-98cb-2643a32dbc1c" providerId="ADAL" clId="{0A681423-535E-4592-9ABD-DC6D1AB4AE75}" dt="2021-11-08T10:10:44.018" v="8663" actId="164"/>
          <ac:spMkLst>
            <pc:docMk/>
            <pc:sldMk cId="796976878" sldId="281"/>
            <ac:spMk id="192" creationId="{B2745AAA-9E35-4DBE-96F0-C6E0C1E88CA8}"/>
          </ac:spMkLst>
        </pc:spChg>
        <pc:spChg chg="mod">
          <ac:chgData name="#TAN YI JIE JOEL#" userId="fa998536-1e98-4016-98cb-2643a32dbc1c" providerId="ADAL" clId="{0A681423-535E-4592-9ABD-DC6D1AB4AE75}" dt="2021-11-08T10:10:44.018" v="8663" actId="164"/>
          <ac:spMkLst>
            <pc:docMk/>
            <pc:sldMk cId="796976878" sldId="281"/>
            <ac:spMk id="193" creationId="{AA7F57F8-B6CA-4B3F-A13B-B73B5B5EB1CA}"/>
          </ac:spMkLst>
        </pc:spChg>
        <pc:spChg chg="mod">
          <ac:chgData name="#TAN YI JIE JOEL#" userId="fa998536-1e98-4016-98cb-2643a32dbc1c" providerId="ADAL" clId="{0A681423-535E-4592-9ABD-DC6D1AB4AE75}" dt="2021-11-08T10:10:44.018" v="8663" actId="164"/>
          <ac:spMkLst>
            <pc:docMk/>
            <pc:sldMk cId="796976878" sldId="281"/>
            <ac:spMk id="194" creationId="{97478DA5-1DF4-443C-8264-0B967630F7B3}"/>
          </ac:spMkLst>
        </pc:spChg>
        <pc:spChg chg="mod">
          <ac:chgData name="#TAN YI JIE JOEL#" userId="fa998536-1e98-4016-98cb-2643a32dbc1c" providerId="ADAL" clId="{0A681423-535E-4592-9ABD-DC6D1AB4AE75}" dt="2021-11-08T10:10:44.018" v="8663" actId="164"/>
          <ac:spMkLst>
            <pc:docMk/>
            <pc:sldMk cId="796976878" sldId="281"/>
            <ac:spMk id="195" creationId="{812DD46E-5606-4B55-9AAD-333DC1FB8DFB}"/>
          </ac:spMkLst>
        </pc:spChg>
        <pc:spChg chg="mod">
          <ac:chgData name="#TAN YI JIE JOEL#" userId="fa998536-1e98-4016-98cb-2643a32dbc1c" providerId="ADAL" clId="{0A681423-535E-4592-9ABD-DC6D1AB4AE75}" dt="2021-11-08T10:10:44.018" v="8663" actId="164"/>
          <ac:spMkLst>
            <pc:docMk/>
            <pc:sldMk cId="796976878" sldId="281"/>
            <ac:spMk id="196" creationId="{614D62BA-679A-40E2-9817-F3A3794BCC68}"/>
          </ac:spMkLst>
        </pc:spChg>
        <pc:spChg chg="mod">
          <ac:chgData name="#TAN YI JIE JOEL#" userId="fa998536-1e98-4016-98cb-2643a32dbc1c" providerId="ADAL" clId="{0A681423-535E-4592-9ABD-DC6D1AB4AE75}" dt="2021-11-08T10:10:44.018" v="8663" actId="164"/>
          <ac:spMkLst>
            <pc:docMk/>
            <pc:sldMk cId="796976878" sldId="281"/>
            <ac:spMk id="197" creationId="{0F40C43C-97E7-40BA-8E1E-9C4D3631ACED}"/>
          </ac:spMkLst>
        </pc:spChg>
        <pc:spChg chg="mod">
          <ac:chgData name="#TAN YI JIE JOEL#" userId="fa998536-1e98-4016-98cb-2643a32dbc1c" providerId="ADAL" clId="{0A681423-535E-4592-9ABD-DC6D1AB4AE75}" dt="2021-11-08T10:10:44.018" v="8663" actId="164"/>
          <ac:spMkLst>
            <pc:docMk/>
            <pc:sldMk cId="796976878" sldId="281"/>
            <ac:spMk id="198" creationId="{4FC39EED-A5A6-4C0E-B325-BF6B67DC74D9}"/>
          </ac:spMkLst>
        </pc:spChg>
        <pc:spChg chg="mod">
          <ac:chgData name="#TAN YI JIE JOEL#" userId="fa998536-1e98-4016-98cb-2643a32dbc1c" providerId="ADAL" clId="{0A681423-535E-4592-9ABD-DC6D1AB4AE75}" dt="2021-11-08T10:10:44.018" v="8663" actId="164"/>
          <ac:spMkLst>
            <pc:docMk/>
            <pc:sldMk cId="796976878" sldId="281"/>
            <ac:spMk id="199" creationId="{DF438481-18FB-4341-BF6B-D81B47B600EC}"/>
          </ac:spMkLst>
        </pc:spChg>
        <pc:spChg chg="mod">
          <ac:chgData name="#TAN YI JIE JOEL#" userId="fa998536-1e98-4016-98cb-2643a32dbc1c" providerId="ADAL" clId="{0A681423-535E-4592-9ABD-DC6D1AB4AE75}" dt="2021-11-08T10:10:44.018" v="8663" actId="164"/>
          <ac:spMkLst>
            <pc:docMk/>
            <pc:sldMk cId="796976878" sldId="281"/>
            <ac:spMk id="200" creationId="{5AA48B84-F48D-4F0E-BB38-CE1BD814BB6A}"/>
          </ac:spMkLst>
        </pc:spChg>
        <pc:spChg chg="mod">
          <ac:chgData name="#TAN YI JIE JOEL#" userId="fa998536-1e98-4016-98cb-2643a32dbc1c" providerId="ADAL" clId="{0A681423-535E-4592-9ABD-DC6D1AB4AE75}" dt="2021-11-08T10:10:44.018" v="8663" actId="164"/>
          <ac:spMkLst>
            <pc:docMk/>
            <pc:sldMk cId="796976878" sldId="281"/>
            <ac:spMk id="201" creationId="{CE3BD9C2-E536-44F5-975A-33C97B4F1E10}"/>
          </ac:spMkLst>
        </pc:spChg>
        <pc:spChg chg="mod">
          <ac:chgData name="#TAN YI JIE JOEL#" userId="fa998536-1e98-4016-98cb-2643a32dbc1c" providerId="ADAL" clId="{0A681423-535E-4592-9ABD-DC6D1AB4AE75}" dt="2021-11-08T10:10:44.018" v="8663" actId="164"/>
          <ac:spMkLst>
            <pc:docMk/>
            <pc:sldMk cId="796976878" sldId="281"/>
            <ac:spMk id="202" creationId="{A2B01C15-73BA-483F-AD4C-A603B9CE38E7}"/>
          </ac:spMkLst>
        </pc:spChg>
        <pc:spChg chg="mod">
          <ac:chgData name="#TAN YI JIE JOEL#" userId="fa998536-1e98-4016-98cb-2643a32dbc1c" providerId="ADAL" clId="{0A681423-535E-4592-9ABD-DC6D1AB4AE75}" dt="2021-11-08T10:10:44.018" v="8663" actId="164"/>
          <ac:spMkLst>
            <pc:docMk/>
            <pc:sldMk cId="796976878" sldId="281"/>
            <ac:spMk id="203" creationId="{FAFFF649-4FB8-483F-A6F7-EA246D2B41E0}"/>
          </ac:spMkLst>
        </pc:spChg>
        <pc:spChg chg="mod">
          <ac:chgData name="#TAN YI JIE JOEL#" userId="fa998536-1e98-4016-98cb-2643a32dbc1c" providerId="ADAL" clId="{0A681423-535E-4592-9ABD-DC6D1AB4AE75}" dt="2021-11-08T10:10:44.018" v="8663" actId="164"/>
          <ac:spMkLst>
            <pc:docMk/>
            <pc:sldMk cId="796976878" sldId="281"/>
            <ac:spMk id="204" creationId="{B2FD2DF5-F485-43AF-8FB3-29F6F90EB825}"/>
          </ac:spMkLst>
        </pc:spChg>
        <pc:spChg chg="mod">
          <ac:chgData name="#TAN YI JIE JOEL#" userId="fa998536-1e98-4016-98cb-2643a32dbc1c" providerId="ADAL" clId="{0A681423-535E-4592-9ABD-DC6D1AB4AE75}" dt="2021-11-08T10:10:44.018" v="8663" actId="164"/>
          <ac:spMkLst>
            <pc:docMk/>
            <pc:sldMk cId="796976878" sldId="281"/>
            <ac:spMk id="205" creationId="{4CF8C5EE-2000-4DA1-A7B2-4A89EE52DFC6}"/>
          </ac:spMkLst>
        </pc:spChg>
        <pc:spChg chg="mod">
          <ac:chgData name="#TAN YI JIE JOEL#" userId="fa998536-1e98-4016-98cb-2643a32dbc1c" providerId="ADAL" clId="{0A681423-535E-4592-9ABD-DC6D1AB4AE75}" dt="2021-11-08T10:10:44.018" v="8663" actId="164"/>
          <ac:spMkLst>
            <pc:docMk/>
            <pc:sldMk cId="796976878" sldId="281"/>
            <ac:spMk id="206" creationId="{4C791E92-D3B4-496F-A163-AF5FCABFD812}"/>
          </ac:spMkLst>
        </pc:spChg>
        <pc:spChg chg="mod">
          <ac:chgData name="#TAN YI JIE JOEL#" userId="fa998536-1e98-4016-98cb-2643a32dbc1c" providerId="ADAL" clId="{0A681423-535E-4592-9ABD-DC6D1AB4AE75}" dt="2021-11-08T10:10:44.018" v="8663" actId="164"/>
          <ac:spMkLst>
            <pc:docMk/>
            <pc:sldMk cId="796976878" sldId="281"/>
            <ac:spMk id="207" creationId="{D75C3B15-A274-4621-B133-5085A184E82D}"/>
          </ac:spMkLst>
        </pc:spChg>
        <pc:spChg chg="mod">
          <ac:chgData name="#TAN YI JIE JOEL#" userId="fa998536-1e98-4016-98cb-2643a32dbc1c" providerId="ADAL" clId="{0A681423-535E-4592-9ABD-DC6D1AB4AE75}" dt="2021-11-08T10:10:44.018" v="8663" actId="164"/>
          <ac:spMkLst>
            <pc:docMk/>
            <pc:sldMk cId="796976878" sldId="281"/>
            <ac:spMk id="208" creationId="{96FA73D9-A5F1-486C-BD80-3828A326044B}"/>
          </ac:spMkLst>
        </pc:spChg>
        <pc:spChg chg="mod">
          <ac:chgData name="#TAN YI JIE JOEL#" userId="fa998536-1e98-4016-98cb-2643a32dbc1c" providerId="ADAL" clId="{0A681423-535E-4592-9ABD-DC6D1AB4AE75}" dt="2021-11-08T10:10:44.018" v="8663" actId="164"/>
          <ac:spMkLst>
            <pc:docMk/>
            <pc:sldMk cId="796976878" sldId="281"/>
            <ac:spMk id="210" creationId="{3089B8EE-0ECC-409C-B536-CA9E888FC9D7}"/>
          </ac:spMkLst>
        </pc:spChg>
        <pc:spChg chg="mod">
          <ac:chgData name="#TAN YI JIE JOEL#" userId="fa998536-1e98-4016-98cb-2643a32dbc1c" providerId="ADAL" clId="{0A681423-535E-4592-9ABD-DC6D1AB4AE75}" dt="2021-11-08T10:10:44.018" v="8663" actId="164"/>
          <ac:spMkLst>
            <pc:docMk/>
            <pc:sldMk cId="796976878" sldId="281"/>
            <ac:spMk id="211" creationId="{2D8E5589-AF00-40B3-88B4-116E7BCFD7C6}"/>
          </ac:spMkLst>
        </pc:spChg>
        <pc:spChg chg="mod">
          <ac:chgData name="#TAN YI JIE JOEL#" userId="fa998536-1e98-4016-98cb-2643a32dbc1c" providerId="ADAL" clId="{0A681423-535E-4592-9ABD-DC6D1AB4AE75}" dt="2021-11-08T10:10:44.018" v="8663" actId="164"/>
          <ac:spMkLst>
            <pc:docMk/>
            <pc:sldMk cId="796976878" sldId="281"/>
            <ac:spMk id="212" creationId="{A191509F-DD1E-4017-AE9B-1B12AD4BE53D}"/>
          </ac:spMkLst>
        </pc:spChg>
        <pc:spChg chg="mod">
          <ac:chgData name="#TAN YI JIE JOEL#" userId="fa998536-1e98-4016-98cb-2643a32dbc1c" providerId="ADAL" clId="{0A681423-535E-4592-9ABD-DC6D1AB4AE75}" dt="2021-11-08T10:10:44.018" v="8663" actId="164"/>
          <ac:spMkLst>
            <pc:docMk/>
            <pc:sldMk cId="796976878" sldId="281"/>
            <ac:spMk id="213" creationId="{0CC56801-777D-4FB3-9243-4139854EEA6B}"/>
          </ac:spMkLst>
        </pc:spChg>
        <pc:spChg chg="mod">
          <ac:chgData name="#TAN YI JIE JOEL#" userId="fa998536-1e98-4016-98cb-2643a32dbc1c" providerId="ADAL" clId="{0A681423-535E-4592-9ABD-DC6D1AB4AE75}" dt="2021-11-08T10:10:44.018" v="8663" actId="164"/>
          <ac:spMkLst>
            <pc:docMk/>
            <pc:sldMk cId="796976878" sldId="281"/>
            <ac:spMk id="214" creationId="{A604822F-DDE8-444F-8B3F-045802E46B64}"/>
          </ac:spMkLst>
        </pc:spChg>
        <pc:spChg chg="mod">
          <ac:chgData name="#TAN YI JIE JOEL#" userId="fa998536-1e98-4016-98cb-2643a32dbc1c" providerId="ADAL" clId="{0A681423-535E-4592-9ABD-DC6D1AB4AE75}" dt="2021-11-08T10:10:44.018" v="8663" actId="164"/>
          <ac:spMkLst>
            <pc:docMk/>
            <pc:sldMk cId="796976878" sldId="281"/>
            <ac:spMk id="215" creationId="{94ED6467-7AF3-4027-AA17-A3D5087906BE}"/>
          </ac:spMkLst>
        </pc:spChg>
        <pc:spChg chg="mod">
          <ac:chgData name="#TAN YI JIE JOEL#" userId="fa998536-1e98-4016-98cb-2643a32dbc1c" providerId="ADAL" clId="{0A681423-535E-4592-9ABD-DC6D1AB4AE75}" dt="2021-11-08T10:10:44.018" v="8663" actId="164"/>
          <ac:spMkLst>
            <pc:docMk/>
            <pc:sldMk cId="796976878" sldId="281"/>
            <ac:spMk id="216" creationId="{F3C3D8AA-5DC9-4EA3-8B93-2DA86A68AF16}"/>
          </ac:spMkLst>
        </pc:spChg>
        <pc:spChg chg="mod">
          <ac:chgData name="#TAN YI JIE JOEL#" userId="fa998536-1e98-4016-98cb-2643a32dbc1c" providerId="ADAL" clId="{0A681423-535E-4592-9ABD-DC6D1AB4AE75}" dt="2021-11-08T10:10:44.018" v="8663" actId="164"/>
          <ac:spMkLst>
            <pc:docMk/>
            <pc:sldMk cId="796976878" sldId="281"/>
            <ac:spMk id="218" creationId="{AB671282-BC30-468E-A080-4A90DBA48712}"/>
          </ac:spMkLst>
        </pc:spChg>
        <pc:spChg chg="mod">
          <ac:chgData name="#TAN YI JIE JOEL#" userId="fa998536-1e98-4016-98cb-2643a32dbc1c" providerId="ADAL" clId="{0A681423-535E-4592-9ABD-DC6D1AB4AE75}" dt="2021-11-08T10:10:44.018" v="8663" actId="164"/>
          <ac:spMkLst>
            <pc:docMk/>
            <pc:sldMk cId="796976878" sldId="281"/>
            <ac:spMk id="219" creationId="{442AD8FA-3183-4C3F-AE9D-4EC65E4408DD}"/>
          </ac:spMkLst>
        </pc:spChg>
        <pc:spChg chg="mod">
          <ac:chgData name="#TAN YI JIE JOEL#" userId="fa998536-1e98-4016-98cb-2643a32dbc1c" providerId="ADAL" clId="{0A681423-535E-4592-9ABD-DC6D1AB4AE75}" dt="2021-11-08T10:10:44.018" v="8663" actId="164"/>
          <ac:spMkLst>
            <pc:docMk/>
            <pc:sldMk cId="796976878" sldId="281"/>
            <ac:spMk id="220" creationId="{964C055F-F439-4646-848E-3EA350DC101C}"/>
          </ac:spMkLst>
        </pc:spChg>
        <pc:spChg chg="mod">
          <ac:chgData name="#TAN YI JIE JOEL#" userId="fa998536-1e98-4016-98cb-2643a32dbc1c" providerId="ADAL" clId="{0A681423-535E-4592-9ABD-DC6D1AB4AE75}" dt="2021-11-08T10:10:44.018" v="8663" actId="164"/>
          <ac:spMkLst>
            <pc:docMk/>
            <pc:sldMk cId="796976878" sldId="281"/>
            <ac:spMk id="221" creationId="{46F5FF72-C9C2-4C10-B2DB-195DCD629D63}"/>
          </ac:spMkLst>
        </pc:spChg>
        <pc:spChg chg="mod">
          <ac:chgData name="#TAN YI JIE JOEL#" userId="fa998536-1e98-4016-98cb-2643a32dbc1c" providerId="ADAL" clId="{0A681423-535E-4592-9ABD-DC6D1AB4AE75}" dt="2021-11-08T10:10:44.018" v="8663" actId="164"/>
          <ac:spMkLst>
            <pc:docMk/>
            <pc:sldMk cId="796976878" sldId="281"/>
            <ac:spMk id="222" creationId="{C6609735-8B1A-4C7A-8E5E-29751EA3E8E8}"/>
          </ac:spMkLst>
        </pc:spChg>
        <pc:spChg chg="mod">
          <ac:chgData name="#TAN YI JIE JOEL#" userId="fa998536-1e98-4016-98cb-2643a32dbc1c" providerId="ADAL" clId="{0A681423-535E-4592-9ABD-DC6D1AB4AE75}" dt="2021-11-08T10:10:44.018" v="8663" actId="164"/>
          <ac:spMkLst>
            <pc:docMk/>
            <pc:sldMk cId="796976878" sldId="281"/>
            <ac:spMk id="223" creationId="{3BB968A4-1BA9-45EC-A2A5-F65CAF5055E7}"/>
          </ac:spMkLst>
        </pc:spChg>
        <pc:spChg chg="mod">
          <ac:chgData name="#TAN YI JIE JOEL#" userId="fa998536-1e98-4016-98cb-2643a32dbc1c" providerId="ADAL" clId="{0A681423-535E-4592-9ABD-DC6D1AB4AE75}" dt="2021-11-08T10:10:44.018" v="8663" actId="164"/>
          <ac:spMkLst>
            <pc:docMk/>
            <pc:sldMk cId="796976878" sldId="281"/>
            <ac:spMk id="224" creationId="{EC419A3D-57FD-4641-BE96-5AAA36D46E85}"/>
          </ac:spMkLst>
        </pc:spChg>
        <pc:spChg chg="mod">
          <ac:chgData name="#TAN YI JIE JOEL#" userId="fa998536-1e98-4016-98cb-2643a32dbc1c" providerId="ADAL" clId="{0A681423-535E-4592-9ABD-DC6D1AB4AE75}" dt="2021-11-08T10:10:44.018" v="8663" actId="164"/>
          <ac:spMkLst>
            <pc:docMk/>
            <pc:sldMk cId="796976878" sldId="281"/>
            <ac:spMk id="225" creationId="{9E6CB463-3C8B-4A8A-B1A0-67CAAE73EEA8}"/>
          </ac:spMkLst>
        </pc:spChg>
        <pc:spChg chg="mod">
          <ac:chgData name="#TAN YI JIE JOEL#" userId="fa998536-1e98-4016-98cb-2643a32dbc1c" providerId="ADAL" clId="{0A681423-535E-4592-9ABD-DC6D1AB4AE75}" dt="2021-11-08T10:10:44.018" v="8663" actId="164"/>
          <ac:spMkLst>
            <pc:docMk/>
            <pc:sldMk cId="796976878" sldId="281"/>
            <ac:spMk id="226" creationId="{264D37AE-162F-4D25-9F5A-7123AB2EEAE9}"/>
          </ac:spMkLst>
        </pc:spChg>
        <pc:spChg chg="mod">
          <ac:chgData name="#TAN YI JIE JOEL#" userId="fa998536-1e98-4016-98cb-2643a32dbc1c" providerId="ADAL" clId="{0A681423-535E-4592-9ABD-DC6D1AB4AE75}" dt="2021-11-08T10:10:44.018" v="8663" actId="164"/>
          <ac:spMkLst>
            <pc:docMk/>
            <pc:sldMk cId="796976878" sldId="281"/>
            <ac:spMk id="227" creationId="{2471FE4C-8B10-4298-B257-FBD9FD00E2F6}"/>
          </ac:spMkLst>
        </pc:spChg>
        <pc:spChg chg="mod">
          <ac:chgData name="#TAN YI JIE JOEL#" userId="fa998536-1e98-4016-98cb-2643a32dbc1c" providerId="ADAL" clId="{0A681423-535E-4592-9ABD-DC6D1AB4AE75}" dt="2021-11-08T10:10:44.018" v="8663" actId="164"/>
          <ac:spMkLst>
            <pc:docMk/>
            <pc:sldMk cId="796976878" sldId="281"/>
            <ac:spMk id="229" creationId="{BFED6FC3-4B10-415D-AFEF-F8C93E86FA81}"/>
          </ac:spMkLst>
        </pc:spChg>
        <pc:spChg chg="mod">
          <ac:chgData name="#TAN YI JIE JOEL#" userId="fa998536-1e98-4016-98cb-2643a32dbc1c" providerId="ADAL" clId="{0A681423-535E-4592-9ABD-DC6D1AB4AE75}" dt="2021-11-08T10:10:44.018" v="8663" actId="164"/>
          <ac:spMkLst>
            <pc:docMk/>
            <pc:sldMk cId="796976878" sldId="281"/>
            <ac:spMk id="230" creationId="{35F34042-4C4A-41F4-B2CF-56D1BAC6C367}"/>
          </ac:spMkLst>
        </pc:spChg>
        <pc:spChg chg="mod">
          <ac:chgData name="#TAN YI JIE JOEL#" userId="fa998536-1e98-4016-98cb-2643a32dbc1c" providerId="ADAL" clId="{0A681423-535E-4592-9ABD-DC6D1AB4AE75}" dt="2021-11-08T10:10:44.018" v="8663" actId="164"/>
          <ac:spMkLst>
            <pc:docMk/>
            <pc:sldMk cId="796976878" sldId="281"/>
            <ac:spMk id="231" creationId="{570A2038-1657-4C02-8E71-DC29B05AD9DF}"/>
          </ac:spMkLst>
        </pc:spChg>
        <pc:spChg chg="mod">
          <ac:chgData name="#TAN YI JIE JOEL#" userId="fa998536-1e98-4016-98cb-2643a32dbc1c" providerId="ADAL" clId="{0A681423-535E-4592-9ABD-DC6D1AB4AE75}" dt="2021-11-08T10:10:44.018" v="8663" actId="164"/>
          <ac:spMkLst>
            <pc:docMk/>
            <pc:sldMk cId="796976878" sldId="281"/>
            <ac:spMk id="232" creationId="{755AF5C9-D55C-469E-9884-A96AE8929C4D}"/>
          </ac:spMkLst>
        </pc:spChg>
        <pc:spChg chg="mod">
          <ac:chgData name="#TAN YI JIE JOEL#" userId="fa998536-1e98-4016-98cb-2643a32dbc1c" providerId="ADAL" clId="{0A681423-535E-4592-9ABD-DC6D1AB4AE75}" dt="2021-11-08T10:10:44.018" v="8663" actId="164"/>
          <ac:spMkLst>
            <pc:docMk/>
            <pc:sldMk cId="796976878" sldId="281"/>
            <ac:spMk id="233" creationId="{934D54E6-54FB-48E4-A0E1-9B1CF32D1615}"/>
          </ac:spMkLst>
        </pc:spChg>
        <pc:spChg chg="mod">
          <ac:chgData name="#TAN YI JIE JOEL#" userId="fa998536-1e98-4016-98cb-2643a32dbc1c" providerId="ADAL" clId="{0A681423-535E-4592-9ABD-DC6D1AB4AE75}" dt="2021-11-08T10:10:44.018" v="8663" actId="164"/>
          <ac:spMkLst>
            <pc:docMk/>
            <pc:sldMk cId="796976878" sldId="281"/>
            <ac:spMk id="234" creationId="{49992643-59B5-47CC-B9B0-4EA7E7FD4D4D}"/>
          </ac:spMkLst>
        </pc:spChg>
        <pc:spChg chg="mod">
          <ac:chgData name="#TAN YI JIE JOEL#" userId="fa998536-1e98-4016-98cb-2643a32dbc1c" providerId="ADAL" clId="{0A681423-535E-4592-9ABD-DC6D1AB4AE75}" dt="2021-11-08T10:10:44.018" v="8663" actId="164"/>
          <ac:spMkLst>
            <pc:docMk/>
            <pc:sldMk cId="796976878" sldId="281"/>
            <ac:spMk id="236" creationId="{E25676A1-4BAC-4B21-849B-5FEC3071EEE2}"/>
          </ac:spMkLst>
        </pc:spChg>
        <pc:spChg chg="mod">
          <ac:chgData name="#TAN YI JIE JOEL#" userId="fa998536-1e98-4016-98cb-2643a32dbc1c" providerId="ADAL" clId="{0A681423-535E-4592-9ABD-DC6D1AB4AE75}" dt="2021-11-08T10:10:44.018" v="8663" actId="164"/>
          <ac:spMkLst>
            <pc:docMk/>
            <pc:sldMk cId="796976878" sldId="281"/>
            <ac:spMk id="237" creationId="{44B16426-A57F-4FD5-8F62-42DC7508977A}"/>
          </ac:spMkLst>
        </pc:spChg>
        <pc:spChg chg="mod">
          <ac:chgData name="#TAN YI JIE JOEL#" userId="fa998536-1e98-4016-98cb-2643a32dbc1c" providerId="ADAL" clId="{0A681423-535E-4592-9ABD-DC6D1AB4AE75}" dt="2021-11-08T10:10:44.018" v="8663" actId="164"/>
          <ac:spMkLst>
            <pc:docMk/>
            <pc:sldMk cId="796976878" sldId="281"/>
            <ac:spMk id="238" creationId="{0319A824-6745-4459-A813-9CB16AEE82B3}"/>
          </ac:spMkLst>
        </pc:spChg>
        <pc:spChg chg="mod">
          <ac:chgData name="#TAN YI JIE JOEL#" userId="fa998536-1e98-4016-98cb-2643a32dbc1c" providerId="ADAL" clId="{0A681423-535E-4592-9ABD-DC6D1AB4AE75}" dt="2021-11-08T10:10:44.018" v="8663" actId="164"/>
          <ac:spMkLst>
            <pc:docMk/>
            <pc:sldMk cId="796976878" sldId="281"/>
            <ac:spMk id="239" creationId="{63397EEC-D9C7-4B84-B7E6-BBDD689DB945}"/>
          </ac:spMkLst>
        </pc:spChg>
        <pc:spChg chg="mod">
          <ac:chgData name="#TAN YI JIE JOEL#" userId="fa998536-1e98-4016-98cb-2643a32dbc1c" providerId="ADAL" clId="{0A681423-535E-4592-9ABD-DC6D1AB4AE75}" dt="2021-11-08T10:10:44.018" v="8663" actId="164"/>
          <ac:spMkLst>
            <pc:docMk/>
            <pc:sldMk cId="796976878" sldId="281"/>
            <ac:spMk id="240" creationId="{B2D8B2A5-596C-4ED4-811C-CA2CCEAD611E}"/>
          </ac:spMkLst>
        </pc:spChg>
        <pc:spChg chg="mod">
          <ac:chgData name="#TAN YI JIE JOEL#" userId="fa998536-1e98-4016-98cb-2643a32dbc1c" providerId="ADAL" clId="{0A681423-535E-4592-9ABD-DC6D1AB4AE75}" dt="2021-11-08T10:10:44.018" v="8663" actId="164"/>
          <ac:spMkLst>
            <pc:docMk/>
            <pc:sldMk cId="796976878" sldId="281"/>
            <ac:spMk id="241" creationId="{0202663A-9894-47AD-9528-F3A8F221AEEF}"/>
          </ac:spMkLst>
        </pc:spChg>
        <pc:spChg chg="del">
          <ac:chgData name="#TAN YI JIE JOEL#" userId="fa998536-1e98-4016-98cb-2643a32dbc1c" providerId="ADAL" clId="{0A681423-535E-4592-9ABD-DC6D1AB4AE75}" dt="2021-11-08T10:08:43.909" v="8635" actId="478"/>
          <ac:spMkLst>
            <pc:docMk/>
            <pc:sldMk cId="796976878" sldId="281"/>
            <ac:spMk id="242" creationId="{5A052DFA-EBC8-41DD-8B24-448F7D279AC8}"/>
          </ac:spMkLst>
        </pc:spChg>
        <pc:spChg chg="mod">
          <ac:chgData name="#TAN YI JIE JOEL#" userId="fa998536-1e98-4016-98cb-2643a32dbc1c" providerId="ADAL" clId="{0A681423-535E-4592-9ABD-DC6D1AB4AE75}" dt="2021-11-08T10:10:44.018" v="8663" actId="164"/>
          <ac:spMkLst>
            <pc:docMk/>
            <pc:sldMk cId="796976878" sldId="281"/>
            <ac:spMk id="243" creationId="{11B02C73-CCAF-4ED9-BB61-3241251E07C4}"/>
          </ac:spMkLst>
        </pc:spChg>
        <pc:spChg chg="mod">
          <ac:chgData name="#TAN YI JIE JOEL#" userId="fa998536-1e98-4016-98cb-2643a32dbc1c" providerId="ADAL" clId="{0A681423-535E-4592-9ABD-DC6D1AB4AE75}" dt="2021-11-08T10:10:44.018" v="8663" actId="164"/>
          <ac:spMkLst>
            <pc:docMk/>
            <pc:sldMk cId="796976878" sldId="281"/>
            <ac:spMk id="249" creationId="{04ECEE7C-79C4-473F-8B21-AC7C71EB584F}"/>
          </ac:spMkLst>
        </pc:spChg>
        <pc:spChg chg="mod">
          <ac:chgData name="#TAN YI JIE JOEL#" userId="fa998536-1e98-4016-98cb-2643a32dbc1c" providerId="ADAL" clId="{0A681423-535E-4592-9ABD-DC6D1AB4AE75}" dt="2021-11-08T10:10:44.018" v="8663" actId="164"/>
          <ac:spMkLst>
            <pc:docMk/>
            <pc:sldMk cId="796976878" sldId="281"/>
            <ac:spMk id="250" creationId="{C9FDD726-FE26-4A22-B27A-C28AFC63BA82}"/>
          </ac:spMkLst>
        </pc:spChg>
        <pc:spChg chg="mod">
          <ac:chgData name="#TAN YI JIE JOEL#" userId="fa998536-1e98-4016-98cb-2643a32dbc1c" providerId="ADAL" clId="{0A681423-535E-4592-9ABD-DC6D1AB4AE75}" dt="2021-11-08T10:10:44.018" v="8663" actId="164"/>
          <ac:spMkLst>
            <pc:docMk/>
            <pc:sldMk cId="796976878" sldId="281"/>
            <ac:spMk id="251" creationId="{D53C1E33-EA33-4B04-BF0A-12466A171AEA}"/>
          </ac:spMkLst>
        </pc:spChg>
        <pc:spChg chg="mod">
          <ac:chgData name="#TAN YI JIE JOEL#" userId="fa998536-1e98-4016-98cb-2643a32dbc1c" providerId="ADAL" clId="{0A681423-535E-4592-9ABD-DC6D1AB4AE75}" dt="2021-11-08T10:10:44.018" v="8663" actId="164"/>
          <ac:spMkLst>
            <pc:docMk/>
            <pc:sldMk cId="796976878" sldId="281"/>
            <ac:spMk id="252" creationId="{8FE3CB95-F103-41D0-98BE-0CEE867E53B6}"/>
          </ac:spMkLst>
        </pc:spChg>
        <pc:spChg chg="mod">
          <ac:chgData name="#TAN YI JIE JOEL#" userId="fa998536-1e98-4016-98cb-2643a32dbc1c" providerId="ADAL" clId="{0A681423-535E-4592-9ABD-DC6D1AB4AE75}" dt="2021-11-08T10:10:44.018" v="8663" actId="164"/>
          <ac:spMkLst>
            <pc:docMk/>
            <pc:sldMk cId="796976878" sldId="281"/>
            <ac:spMk id="253" creationId="{AB9CBFDD-879D-4C94-91DD-8022215DC85D}"/>
          </ac:spMkLst>
        </pc:spChg>
        <pc:spChg chg="mod">
          <ac:chgData name="#TAN YI JIE JOEL#" userId="fa998536-1e98-4016-98cb-2643a32dbc1c" providerId="ADAL" clId="{0A681423-535E-4592-9ABD-DC6D1AB4AE75}" dt="2021-11-08T10:10:44.018" v="8663" actId="164"/>
          <ac:spMkLst>
            <pc:docMk/>
            <pc:sldMk cId="796976878" sldId="281"/>
            <ac:spMk id="254" creationId="{FEB147DF-C71C-4116-B674-A86D99F67064}"/>
          </ac:spMkLst>
        </pc:spChg>
        <pc:spChg chg="mod">
          <ac:chgData name="#TAN YI JIE JOEL#" userId="fa998536-1e98-4016-98cb-2643a32dbc1c" providerId="ADAL" clId="{0A681423-535E-4592-9ABD-DC6D1AB4AE75}" dt="2021-11-08T10:10:44.018" v="8663" actId="164"/>
          <ac:spMkLst>
            <pc:docMk/>
            <pc:sldMk cId="796976878" sldId="281"/>
            <ac:spMk id="255" creationId="{6FB3ABFE-AC93-4F71-9395-D3ED02422458}"/>
          </ac:spMkLst>
        </pc:spChg>
        <pc:spChg chg="mod">
          <ac:chgData name="#TAN YI JIE JOEL#" userId="fa998536-1e98-4016-98cb-2643a32dbc1c" providerId="ADAL" clId="{0A681423-535E-4592-9ABD-DC6D1AB4AE75}" dt="2021-11-08T10:10:44.018" v="8663" actId="164"/>
          <ac:spMkLst>
            <pc:docMk/>
            <pc:sldMk cId="796976878" sldId="281"/>
            <ac:spMk id="256" creationId="{8130551B-C195-47A5-894E-394336266B5C}"/>
          </ac:spMkLst>
        </pc:spChg>
        <pc:spChg chg="mod">
          <ac:chgData name="#TAN YI JIE JOEL#" userId="fa998536-1e98-4016-98cb-2643a32dbc1c" providerId="ADAL" clId="{0A681423-535E-4592-9ABD-DC6D1AB4AE75}" dt="2021-11-08T10:10:44.018" v="8663" actId="164"/>
          <ac:spMkLst>
            <pc:docMk/>
            <pc:sldMk cId="796976878" sldId="281"/>
            <ac:spMk id="257" creationId="{4327DC8F-D6A6-488D-AFB5-C446C42138CF}"/>
          </ac:spMkLst>
        </pc:spChg>
        <pc:spChg chg="mod">
          <ac:chgData name="#TAN YI JIE JOEL#" userId="fa998536-1e98-4016-98cb-2643a32dbc1c" providerId="ADAL" clId="{0A681423-535E-4592-9ABD-DC6D1AB4AE75}" dt="2021-11-08T10:10:44.018" v="8663" actId="164"/>
          <ac:spMkLst>
            <pc:docMk/>
            <pc:sldMk cId="796976878" sldId="281"/>
            <ac:spMk id="258" creationId="{AEC50F4E-AE92-4BD4-A347-639FE8798D81}"/>
          </ac:spMkLst>
        </pc:spChg>
        <pc:spChg chg="mod">
          <ac:chgData name="#TAN YI JIE JOEL#" userId="fa998536-1e98-4016-98cb-2643a32dbc1c" providerId="ADAL" clId="{0A681423-535E-4592-9ABD-DC6D1AB4AE75}" dt="2021-11-08T10:10:44.018" v="8663" actId="164"/>
          <ac:spMkLst>
            <pc:docMk/>
            <pc:sldMk cId="796976878" sldId="281"/>
            <ac:spMk id="259" creationId="{B24D7E0E-6B9F-4C0D-8C75-ED8EFA51A998}"/>
          </ac:spMkLst>
        </pc:spChg>
        <pc:spChg chg="mod">
          <ac:chgData name="#TAN YI JIE JOEL#" userId="fa998536-1e98-4016-98cb-2643a32dbc1c" providerId="ADAL" clId="{0A681423-535E-4592-9ABD-DC6D1AB4AE75}" dt="2021-11-08T10:10:44.018" v="8663" actId="164"/>
          <ac:spMkLst>
            <pc:docMk/>
            <pc:sldMk cId="796976878" sldId="281"/>
            <ac:spMk id="260" creationId="{6374194D-A1DD-400C-B7FE-71B1191A9336}"/>
          </ac:spMkLst>
        </pc:spChg>
        <pc:spChg chg="mod">
          <ac:chgData name="#TAN YI JIE JOEL#" userId="fa998536-1e98-4016-98cb-2643a32dbc1c" providerId="ADAL" clId="{0A681423-535E-4592-9ABD-DC6D1AB4AE75}" dt="2021-11-08T10:10:44.018" v="8663" actId="164"/>
          <ac:spMkLst>
            <pc:docMk/>
            <pc:sldMk cId="796976878" sldId="281"/>
            <ac:spMk id="261" creationId="{6256E5DC-810C-4FD0-9AFB-2BF22C306776}"/>
          </ac:spMkLst>
        </pc:spChg>
        <pc:spChg chg="mod">
          <ac:chgData name="#TAN YI JIE JOEL#" userId="fa998536-1e98-4016-98cb-2643a32dbc1c" providerId="ADAL" clId="{0A681423-535E-4592-9ABD-DC6D1AB4AE75}" dt="2021-11-08T10:10:44.018" v="8663" actId="164"/>
          <ac:spMkLst>
            <pc:docMk/>
            <pc:sldMk cId="796976878" sldId="281"/>
            <ac:spMk id="262" creationId="{A9FC19CC-2B77-4D2E-BB3D-E195A62EB651}"/>
          </ac:spMkLst>
        </pc:spChg>
        <pc:spChg chg="mod">
          <ac:chgData name="#TAN YI JIE JOEL#" userId="fa998536-1e98-4016-98cb-2643a32dbc1c" providerId="ADAL" clId="{0A681423-535E-4592-9ABD-DC6D1AB4AE75}" dt="2021-11-08T10:10:44.018" v="8663" actId="164"/>
          <ac:spMkLst>
            <pc:docMk/>
            <pc:sldMk cId="796976878" sldId="281"/>
            <ac:spMk id="263" creationId="{C1E592B7-342D-4A4A-B5E0-0E2C4D2885B8}"/>
          </ac:spMkLst>
        </pc:spChg>
        <pc:spChg chg="mod">
          <ac:chgData name="#TAN YI JIE JOEL#" userId="fa998536-1e98-4016-98cb-2643a32dbc1c" providerId="ADAL" clId="{0A681423-535E-4592-9ABD-DC6D1AB4AE75}" dt="2021-11-08T10:10:44.018" v="8663" actId="164"/>
          <ac:spMkLst>
            <pc:docMk/>
            <pc:sldMk cId="796976878" sldId="281"/>
            <ac:spMk id="271" creationId="{2E4011FA-9233-4915-97D0-54A3B84162AE}"/>
          </ac:spMkLst>
        </pc:spChg>
        <pc:spChg chg="mod">
          <ac:chgData name="#TAN YI JIE JOEL#" userId="fa998536-1e98-4016-98cb-2643a32dbc1c" providerId="ADAL" clId="{0A681423-535E-4592-9ABD-DC6D1AB4AE75}" dt="2021-11-08T10:10:44.018" v="8663" actId="164"/>
          <ac:spMkLst>
            <pc:docMk/>
            <pc:sldMk cId="796976878" sldId="281"/>
            <ac:spMk id="279" creationId="{1BE3CB7A-DC19-4C08-9B06-AB170B5C0FBC}"/>
          </ac:spMkLst>
        </pc:spChg>
        <pc:spChg chg="mod">
          <ac:chgData name="#TAN YI JIE JOEL#" userId="fa998536-1e98-4016-98cb-2643a32dbc1c" providerId="ADAL" clId="{0A681423-535E-4592-9ABD-DC6D1AB4AE75}" dt="2021-11-08T10:10:44.018" v="8663" actId="164"/>
          <ac:spMkLst>
            <pc:docMk/>
            <pc:sldMk cId="796976878" sldId="281"/>
            <ac:spMk id="280" creationId="{A5C57CAC-0B8B-46A4-B163-BEA1DFD21105}"/>
          </ac:spMkLst>
        </pc:spChg>
        <pc:spChg chg="mod">
          <ac:chgData name="#TAN YI JIE JOEL#" userId="fa998536-1e98-4016-98cb-2643a32dbc1c" providerId="ADAL" clId="{0A681423-535E-4592-9ABD-DC6D1AB4AE75}" dt="2021-11-08T10:10:44.018" v="8663" actId="164"/>
          <ac:spMkLst>
            <pc:docMk/>
            <pc:sldMk cId="796976878" sldId="281"/>
            <ac:spMk id="281" creationId="{B5D3A6B8-5AD3-4540-AB46-A8D8B1A99FAA}"/>
          </ac:spMkLst>
        </pc:spChg>
        <pc:spChg chg="mod">
          <ac:chgData name="#TAN YI JIE JOEL#" userId="fa998536-1e98-4016-98cb-2643a32dbc1c" providerId="ADAL" clId="{0A681423-535E-4592-9ABD-DC6D1AB4AE75}" dt="2021-11-08T10:10:44.018" v="8663" actId="164"/>
          <ac:spMkLst>
            <pc:docMk/>
            <pc:sldMk cId="796976878" sldId="281"/>
            <ac:spMk id="282" creationId="{3D89312E-169A-42EC-A3B1-3AEA4FB27AB5}"/>
          </ac:spMkLst>
        </pc:spChg>
        <pc:spChg chg="mod">
          <ac:chgData name="#TAN YI JIE JOEL#" userId="fa998536-1e98-4016-98cb-2643a32dbc1c" providerId="ADAL" clId="{0A681423-535E-4592-9ABD-DC6D1AB4AE75}" dt="2021-11-08T10:10:44.018" v="8663" actId="164"/>
          <ac:spMkLst>
            <pc:docMk/>
            <pc:sldMk cId="796976878" sldId="281"/>
            <ac:spMk id="283" creationId="{1A67AFA7-44C1-41BD-A961-87D4872020BF}"/>
          </ac:spMkLst>
        </pc:spChg>
        <pc:spChg chg="mod">
          <ac:chgData name="#TAN YI JIE JOEL#" userId="fa998536-1e98-4016-98cb-2643a32dbc1c" providerId="ADAL" clId="{0A681423-535E-4592-9ABD-DC6D1AB4AE75}" dt="2021-11-08T10:10:44.018" v="8663" actId="164"/>
          <ac:spMkLst>
            <pc:docMk/>
            <pc:sldMk cId="796976878" sldId="281"/>
            <ac:spMk id="284" creationId="{7C617E3C-8C61-4796-8777-95221F431FB3}"/>
          </ac:spMkLst>
        </pc:spChg>
        <pc:spChg chg="mod">
          <ac:chgData name="#TAN YI JIE JOEL#" userId="fa998536-1e98-4016-98cb-2643a32dbc1c" providerId="ADAL" clId="{0A681423-535E-4592-9ABD-DC6D1AB4AE75}" dt="2021-11-08T10:10:44.018" v="8663" actId="164"/>
          <ac:spMkLst>
            <pc:docMk/>
            <pc:sldMk cId="796976878" sldId="281"/>
            <ac:spMk id="285" creationId="{108E852A-351F-4A58-9286-DF927125A493}"/>
          </ac:spMkLst>
        </pc:spChg>
        <pc:spChg chg="mod">
          <ac:chgData name="#TAN YI JIE JOEL#" userId="fa998536-1e98-4016-98cb-2643a32dbc1c" providerId="ADAL" clId="{0A681423-535E-4592-9ABD-DC6D1AB4AE75}" dt="2021-11-08T10:10:44.018" v="8663" actId="164"/>
          <ac:spMkLst>
            <pc:docMk/>
            <pc:sldMk cId="796976878" sldId="281"/>
            <ac:spMk id="286" creationId="{085FA376-EA02-4FDD-9CDB-5092ABFA7CF7}"/>
          </ac:spMkLst>
        </pc:spChg>
        <pc:spChg chg="mod">
          <ac:chgData name="#TAN YI JIE JOEL#" userId="fa998536-1e98-4016-98cb-2643a32dbc1c" providerId="ADAL" clId="{0A681423-535E-4592-9ABD-DC6D1AB4AE75}" dt="2021-11-08T10:10:44.018" v="8663" actId="164"/>
          <ac:spMkLst>
            <pc:docMk/>
            <pc:sldMk cId="796976878" sldId="281"/>
            <ac:spMk id="287" creationId="{50D2E8EC-A140-4C00-9908-764A05FBF88E}"/>
          </ac:spMkLst>
        </pc:spChg>
        <pc:spChg chg="mod">
          <ac:chgData name="#TAN YI JIE JOEL#" userId="fa998536-1e98-4016-98cb-2643a32dbc1c" providerId="ADAL" clId="{0A681423-535E-4592-9ABD-DC6D1AB4AE75}" dt="2021-11-08T10:10:44.018" v="8663" actId="164"/>
          <ac:spMkLst>
            <pc:docMk/>
            <pc:sldMk cId="796976878" sldId="281"/>
            <ac:spMk id="288" creationId="{536C8299-2DAA-4CC0-A550-F0B4386637FF}"/>
          </ac:spMkLst>
        </pc:spChg>
        <pc:spChg chg="mod">
          <ac:chgData name="#TAN YI JIE JOEL#" userId="fa998536-1e98-4016-98cb-2643a32dbc1c" providerId="ADAL" clId="{0A681423-535E-4592-9ABD-DC6D1AB4AE75}" dt="2021-11-08T10:10:44.018" v="8663" actId="164"/>
          <ac:spMkLst>
            <pc:docMk/>
            <pc:sldMk cId="796976878" sldId="281"/>
            <ac:spMk id="289" creationId="{8F1B0919-68AD-4B60-924C-1755927BA741}"/>
          </ac:spMkLst>
        </pc:spChg>
        <pc:spChg chg="mod">
          <ac:chgData name="#TAN YI JIE JOEL#" userId="fa998536-1e98-4016-98cb-2643a32dbc1c" providerId="ADAL" clId="{0A681423-535E-4592-9ABD-DC6D1AB4AE75}" dt="2021-11-08T10:10:44.018" v="8663" actId="164"/>
          <ac:spMkLst>
            <pc:docMk/>
            <pc:sldMk cId="796976878" sldId="281"/>
            <ac:spMk id="290" creationId="{AD12D0B4-AAC0-41FE-BC6F-63D1792348D9}"/>
          </ac:spMkLst>
        </pc:spChg>
        <pc:spChg chg="mod">
          <ac:chgData name="#TAN YI JIE JOEL#" userId="fa998536-1e98-4016-98cb-2643a32dbc1c" providerId="ADAL" clId="{0A681423-535E-4592-9ABD-DC6D1AB4AE75}" dt="2021-11-08T10:10:44.018" v="8663" actId="164"/>
          <ac:spMkLst>
            <pc:docMk/>
            <pc:sldMk cId="796976878" sldId="281"/>
            <ac:spMk id="291" creationId="{D408CFF7-B7D8-4E7A-819D-6C8C43607078}"/>
          </ac:spMkLst>
        </pc:spChg>
        <pc:spChg chg="mod">
          <ac:chgData name="#TAN YI JIE JOEL#" userId="fa998536-1e98-4016-98cb-2643a32dbc1c" providerId="ADAL" clId="{0A681423-535E-4592-9ABD-DC6D1AB4AE75}" dt="2021-11-08T10:10:44.018" v="8663" actId="164"/>
          <ac:spMkLst>
            <pc:docMk/>
            <pc:sldMk cId="796976878" sldId="281"/>
            <ac:spMk id="292" creationId="{D730E5F5-ED84-4B89-A290-C3AFBE0077F7}"/>
          </ac:spMkLst>
        </pc:spChg>
        <pc:spChg chg="mod">
          <ac:chgData name="#TAN YI JIE JOEL#" userId="fa998536-1e98-4016-98cb-2643a32dbc1c" providerId="ADAL" clId="{0A681423-535E-4592-9ABD-DC6D1AB4AE75}" dt="2021-11-08T10:10:44.018" v="8663" actId="164"/>
          <ac:spMkLst>
            <pc:docMk/>
            <pc:sldMk cId="796976878" sldId="281"/>
            <ac:spMk id="294" creationId="{5C33F8F5-AF8B-467C-9EB7-67CA1E904CF2}"/>
          </ac:spMkLst>
        </pc:spChg>
        <pc:spChg chg="mod">
          <ac:chgData name="#TAN YI JIE JOEL#" userId="fa998536-1e98-4016-98cb-2643a32dbc1c" providerId="ADAL" clId="{0A681423-535E-4592-9ABD-DC6D1AB4AE75}" dt="2021-11-08T10:10:44.018" v="8663" actId="164"/>
          <ac:spMkLst>
            <pc:docMk/>
            <pc:sldMk cId="796976878" sldId="281"/>
            <ac:spMk id="295" creationId="{13CF8A63-F2BC-4AB0-A675-2FD8EFF7330A}"/>
          </ac:spMkLst>
        </pc:spChg>
        <pc:spChg chg="mod">
          <ac:chgData name="#TAN YI JIE JOEL#" userId="fa998536-1e98-4016-98cb-2643a32dbc1c" providerId="ADAL" clId="{0A681423-535E-4592-9ABD-DC6D1AB4AE75}" dt="2021-11-08T10:10:44.018" v="8663" actId="164"/>
          <ac:spMkLst>
            <pc:docMk/>
            <pc:sldMk cId="796976878" sldId="281"/>
            <ac:spMk id="296" creationId="{0015B5F6-FF54-4587-BBCC-61B7EBB68A69}"/>
          </ac:spMkLst>
        </pc:spChg>
        <pc:spChg chg="mod">
          <ac:chgData name="#TAN YI JIE JOEL#" userId="fa998536-1e98-4016-98cb-2643a32dbc1c" providerId="ADAL" clId="{0A681423-535E-4592-9ABD-DC6D1AB4AE75}" dt="2021-11-08T10:10:44.018" v="8663" actId="164"/>
          <ac:spMkLst>
            <pc:docMk/>
            <pc:sldMk cId="796976878" sldId="281"/>
            <ac:spMk id="298" creationId="{000A6B55-C2B0-4F5D-997D-E216127997EF}"/>
          </ac:spMkLst>
        </pc:spChg>
        <pc:spChg chg="mod">
          <ac:chgData name="#TAN YI JIE JOEL#" userId="fa998536-1e98-4016-98cb-2643a32dbc1c" providerId="ADAL" clId="{0A681423-535E-4592-9ABD-DC6D1AB4AE75}" dt="2021-11-08T10:10:44.018" v="8663" actId="164"/>
          <ac:spMkLst>
            <pc:docMk/>
            <pc:sldMk cId="796976878" sldId="281"/>
            <ac:spMk id="299" creationId="{0CE05B1E-E209-4377-8AE9-E3248D774EB6}"/>
          </ac:spMkLst>
        </pc:spChg>
        <pc:spChg chg="mod">
          <ac:chgData name="#TAN YI JIE JOEL#" userId="fa998536-1e98-4016-98cb-2643a32dbc1c" providerId="ADAL" clId="{0A681423-535E-4592-9ABD-DC6D1AB4AE75}" dt="2021-11-08T10:10:44.018" v="8663" actId="164"/>
          <ac:spMkLst>
            <pc:docMk/>
            <pc:sldMk cId="796976878" sldId="281"/>
            <ac:spMk id="300" creationId="{C2462D5B-51C0-45FB-BB2C-1DDF640E4A5A}"/>
          </ac:spMkLst>
        </pc:spChg>
        <pc:spChg chg="mod">
          <ac:chgData name="#TAN YI JIE JOEL#" userId="fa998536-1e98-4016-98cb-2643a32dbc1c" providerId="ADAL" clId="{0A681423-535E-4592-9ABD-DC6D1AB4AE75}" dt="2021-11-08T10:10:44.018" v="8663" actId="164"/>
          <ac:spMkLst>
            <pc:docMk/>
            <pc:sldMk cId="796976878" sldId="281"/>
            <ac:spMk id="302" creationId="{78D8520C-4BCF-4D53-9B95-59F243C78DC3}"/>
          </ac:spMkLst>
        </pc:spChg>
        <pc:spChg chg="mod">
          <ac:chgData name="#TAN YI JIE JOEL#" userId="fa998536-1e98-4016-98cb-2643a32dbc1c" providerId="ADAL" clId="{0A681423-535E-4592-9ABD-DC6D1AB4AE75}" dt="2021-11-08T10:10:44.018" v="8663" actId="164"/>
          <ac:spMkLst>
            <pc:docMk/>
            <pc:sldMk cId="796976878" sldId="281"/>
            <ac:spMk id="303" creationId="{B65E5510-180E-4F4C-BDC3-E072C5EA32F8}"/>
          </ac:spMkLst>
        </pc:spChg>
        <pc:spChg chg="mod">
          <ac:chgData name="#TAN YI JIE JOEL#" userId="fa998536-1e98-4016-98cb-2643a32dbc1c" providerId="ADAL" clId="{0A681423-535E-4592-9ABD-DC6D1AB4AE75}" dt="2021-11-08T10:10:44.018" v="8663" actId="164"/>
          <ac:spMkLst>
            <pc:docMk/>
            <pc:sldMk cId="796976878" sldId="281"/>
            <ac:spMk id="304" creationId="{3CE9995B-2E5A-4E7A-9D57-6D3B7C96B21C}"/>
          </ac:spMkLst>
        </pc:spChg>
        <pc:spChg chg="mod">
          <ac:chgData name="#TAN YI JIE JOEL#" userId="fa998536-1e98-4016-98cb-2643a32dbc1c" providerId="ADAL" clId="{0A681423-535E-4592-9ABD-DC6D1AB4AE75}" dt="2021-11-08T10:10:44.018" v="8663" actId="164"/>
          <ac:spMkLst>
            <pc:docMk/>
            <pc:sldMk cId="796976878" sldId="281"/>
            <ac:spMk id="305" creationId="{BC06B7F5-3EBD-4ADD-A14D-2DF3CFBCE506}"/>
          </ac:spMkLst>
        </pc:spChg>
        <pc:spChg chg="mod">
          <ac:chgData name="#TAN YI JIE JOEL#" userId="fa998536-1e98-4016-98cb-2643a32dbc1c" providerId="ADAL" clId="{0A681423-535E-4592-9ABD-DC6D1AB4AE75}" dt="2021-11-08T10:10:44.018" v="8663" actId="164"/>
          <ac:spMkLst>
            <pc:docMk/>
            <pc:sldMk cId="796976878" sldId="281"/>
            <ac:spMk id="1051" creationId="{6F9B2B7A-F3B2-42FA-AF6B-E86BFFA35EA1}"/>
          </ac:spMkLst>
        </pc:spChg>
        <pc:spChg chg="mod">
          <ac:chgData name="#TAN YI JIE JOEL#" userId="fa998536-1e98-4016-98cb-2643a32dbc1c" providerId="ADAL" clId="{0A681423-535E-4592-9ABD-DC6D1AB4AE75}" dt="2021-11-08T10:10:44.018" v="8663" actId="164"/>
          <ac:spMkLst>
            <pc:docMk/>
            <pc:sldMk cId="796976878" sldId="281"/>
            <ac:spMk id="1052" creationId="{F8CF9A69-BE29-41AB-969B-767DD1BB9220}"/>
          </ac:spMkLst>
        </pc:spChg>
        <pc:spChg chg="mod">
          <ac:chgData name="#TAN YI JIE JOEL#" userId="fa998536-1e98-4016-98cb-2643a32dbc1c" providerId="ADAL" clId="{0A681423-535E-4592-9ABD-DC6D1AB4AE75}" dt="2021-11-08T10:10:44.018" v="8663" actId="164"/>
          <ac:spMkLst>
            <pc:docMk/>
            <pc:sldMk cId="796976878" sldId="281"/>
            <ac:spMk id="1055" creationId="{B8B4D38E-BC45-41CC-AAC9-A09E4AAACCAA}"/>
          </ac:spMkLst>
        </pc:spChg>
        <pc:grpChg chg="add del mod">
          <ac:chgData name="#TAN YI JIE JOEL#" userId="fa998536-1e98-4016-98cb-2643a32dbc1c" providerId="ADAL" clId="{0A681423-535E-4592-9ABD-DC6D1AB4AE75}" dt="2021-11-08T10:10:51" v="8666" actId="164"/>
          <ac:grpSpMkLst>
            <pc:docMk/>
            <pc:sldMk cId="796976878" sldId="281"/>
            <ac:grpSpMk id="3" creationId="{EDFA2726-200D-42F1-89D7-0DABAAC1C72B}"/>
          </ac:grpSpMkLst>
        </pc:grpChg>
        <pc:grpChg chg="add del mod">
          <ac:chgData name="#TAN YI JIE JOEL#" userId="fa998536-1e98-4016-98cb-2643a32dbc1c" providerId="ADAL" clId="{0A681423-535E-4592-9ABD-DC6D1AB4AE75}" dt="2021-11-08T10:10:52.471" v="8668" actId="478"/>
          <ac:grpSpMkLst>
            <pc:docMk/>
            <pc:sldMk cId="796976878" sldId="281"/>
            <ac:grpSpMk id="6" creationId="{5ABF0529-D450-42CF-9A79-67839E69D7E5}"/>
          </ac:grpSpMkLst>
        </pc:grpChg>
        <pc:grpChg chg="mod">
          <ac:chgData name="#TAN YI JIE JOEL#" userId="fa998536-1e98-4016-98cb-2643a32dbc1c" providerId="ADAL" clId="{0A681423-535E-4592-9ABD-DC6D1AB4AE75}" dt="2021-11-08T10:10:44.018" v="8663" actId="164"/>
          <ac:grpSpMkLst>
            <pc:docMk/>
            <pc:sldMk cId="796976878" sldId="281"/>
            <ac:grpSpMk id="35" creationId="{D59326DB-A080-4787-BD52-1350076065E9}"/>
          </ac:grpSpMkLst>
        </pc:grpChg>
        <pc:grpChg chg="mod">
          <ac:chgData name="#TAN YI JIE JOEL#" userId="fa998536-1e98-4016-98cb-2643a32dbc1c" providerId="ADAL" clId="{0A681423-535E-4592-9ABD-DC6D1AB4AE75}" dt="2021-11-08T10:10:44.018" v="8663" actId="164"/>
          <ac:grpSpMkLst>
            <pc:docMk/>
            <pc:sldMk cId="796976878" sldId="281"/>
            <ac:grpSpMk id="38" creationId="{EFB12705-88AF-4963-B1CA-B8BA6B264149}"/>
          </ac:grpSpMkLst>
        </pc:grpChg>
        <pc:grpChg chg="mod">
          <ac:chgData name="#TAN YI JIE JOEL#" userId="fa998536-1e98-4016-98cb-2643a32dbc1c" providerId="ADAL" clId="{0A681423-535E-4592-9ABD-DC6D1AB4AE75}" dt="2021-11-08T10:10:44.018" v="8663" actId="164"/>
          <ac:grpSpMkLst>
            <pc:docMk/>
            <pc:sldMk cId="796976878" sldId="281"/>
            <ac:grpSpMk id="41" creationId="{F3741666-EBEB-4693-BC0D-52E416F6036F}"/>
          </ac:grpSpMkLst>
        </pc:grpChg>
        <pc:grpChg chg="mod">
          <ac:chgData name="#TAN YI JIE JOEL#" userId="fa998536-1e98-4016-98cb-2643a32dbc1c" providerId="ADAL" clId="{0A681423-535E-4592-9ABD-DC6D1AB4AE75}" dt="2021-11-08T10:10:44.018" v="8663" actId="164"/>
          <ac:grpSpMkLst>
            <pc:docMk/>
            <pc:sldMk cId="796976878" sldId="281"/>
            <ac:grpSpMk id="116" creationId="{3B54DBF9-F712-464C-ABC6-CC2D52415FD2}"/>
          </ac:grpSpMkLst>
        </pc:grpChg>
        <pc:grpChg chg="mod">
          <ac:chgData name="#TAN YI JIE JOEL#" userId="fa998536-1e98-4016-98cb-2643a32dbc1c" providerId="ADAL" clId="{0A681423-535E-4592-9ABD-DC6D1AB4AE75}" dt="2021-11-08T10:10:44.018" v="8663" actId="164"/>
          <ac:grpSpMkLst>
            <pc:docMk/>
            <pc:sldMk cId="796976878" sldId="281"/>
            <ac:grpSpMk id="235" creationId="{E7C73206-1F7C-458B-80C5-549C6CC37201}"/>
          </ac:grpSpMkLst>
        </pc:grpChg>
        <pc:grpChg chg="mod">
          <ac:chgData name="#TAN YI JIE JOEL#" userId="fa998536-1e98-4016-98cb-2643a32dbc1c" providerId="ADAL" clId="{0A681423-535E-4592-9ABD-DC6D1AB4AE75}" dt="2021-11-08T10:10:44.018" v="8663" actId="164"/>
          <ac:grpSpMkLst>
            <pc:docMk/>
            <pc:sldMk cId="796976878" sldId="281"/>
            <ac:grpSpMk id="247" creationId="{951D72DB-A7DE-4FD7-ADE0-76B89C86A838}"/>
          </ac:grpSpMkLst>
        </pc:grpChg>
        <pc:grpChg chg="mod">
          <ac:chgData name="#TAN YI JIE JOEL#" userId="fa998536-1e98-4016-98cb-2643a32dbc1c" providerId="ADAL" clId="{0A681423-535E-4592-9ABD-DC6D1AB4AE75}" dt="2021-11-08T10:10:44.018" v="8663" actId="164"/>
          <ac:grpSpMkLst>
            <pc:docMk/>
            <pc:sldMk cId="796976878" sldId="281"/>
            <ac:grpSpMk id="1099" creationId="{AE306BBB-03C6-B94D-B65D-0BDBFA4829C8}"/>
          </ac:grpSpMkLst>
        </pc:grpChg>
        <pc:picChg chg="mod">
          <ac:chgData name="#TAN YI JIE JOEL#" userId="fa998536-1e98-4016-98cb-2643a32dbc1c" providerId="ADAL" clId="{0A681423-535E-4592-9ABD-DC6D1AB4AE75}" dt="2021-11-08T10:10:51" v="8666" actId="164"/>
          <ac:picMkLst>
            <pc:docMk/>
            <pc:sldMk cId="796976878" sldId="281"/>
            <ac:picMk id="14" creationId="{73C160BE-2450-41AE-AB91-AD669CE9666A}"/>
          </ac:picMkLst>
        </pc:picChg>
        <pc:picChg chg="mod">
          <ac:chgData name="#TAN YI JIE JOEL#" userId="fa998536-1e98-4016-98cb-2643a32dbc1c" providerId="ADAL" clId="{0A681423-535E-4592-9ABD-DC6D1AB4AE75}" dt="2021-11-08T10:10:44.018" v="8663" actId="164"/>
          <ac:picMkLst>
            <pc:docMk/>
            <pc:sldMk cId="796976878" sldId="281"/>
            <ac:picMk id="21" creationId="{AF4880D3-D32D-4EE3-A6BE-91707BDB0409}"/>
          </ac:picMkLst>
        </pc:picChg>
        <pc:picChg chg="mod">
          <ac:chgData name="#TAN YI JIE JOEL#" userId="fa998536-1e98-4016-98cb-2643a32dbc1c" providerId="ADAL" clId="{0A681423-535E-4592-9ABD-DC6D1AB4AE75}" dt="2021-11-08T10:10:44.018" v="8663" actId="164"/>
          <ac:picMkLst>
            <pc:docMk/>
            <pc:sldMk cId="796976878" sldId="281"/>
            <ac:picMk id="22" creationId="{777B0B19-F0AC-4852-9CCD-E2484D8713D2}"/>
          </ac:picMkLst>
        </pc:picChg>
        <pc:picChg chg="mod">
          <ac:chgData name="#TAN YI JIE JOEL#" userId="fa998536-1e98-4016-98cb-2643a32dbc1c" providerId="ADAL" clId="{0A681423-535E-4592-9ABD-DC6D1AB4AE75}" dt="2021-11-08T10:10:44.018" v="8663" actId="164"/>
          <ac:picMkLst>
            <pc:docMk/>
            <pc:sldMk cId="796976878" sldId="281"/>
            <ac:picMk id="25" creationId="{60447523-2318-4BC2-94CD-B808DE6FFED9}"/>
          </ac:picMkLst>
        </pc:picChg>
        <pc:picChg chg="mod">
          <ac:chgData name="#TAN YI JIE JOEL#" userId="fa998536-1e98-4016-98cb-2643a32dbc1c" providerId="ADAL" clId="{0A681423-535E-4592-9ABD-DC6D1AB4AE75}" dt="2021-11-08T10:10:44.018" v="8663" actId="164"/>
          <ac:picMkLst>
            <pc:docMk/>
            <pc:sldMk cId="796976878" sldId="281"/>
            <ac:picMk id="31" creationId="{36D8CA9D-29B1-4CAD-B645-611A0FEC660C}"/>
          </ac:picMkLst>
        </pc:picChg>
        <pc:picChg chg="mod">
          <ac:chgData name="#TAN YI JIE JOEL#" userId="fa998536-1e98-4016-98cb-2643a32dbc1c" providerId="ADAL" clId="{0A681423-535E-4592-9ABD-DC6D1AB4AE75}" dt="2021-11-08T10:10:44.018" v="8663" actId="164"/>
          <ac:picMkLst>
            <pc:docMk/>
            <pc:sldMk cId="796976878" sldId="281"/>
            <ac:picMk id="39" creationId="{09A20A6B-5B13-422B-B539-17EC493A3949}"/>
          </ac:picMkLst>
        </pc:picChg>
        <pc:picChg chg="mod">
          <ac:chgData name="#TAN YI JIE JOEL#" userId="fa998536-1e98-4016-98cb-2643a32dbc1c" providerId="ADAL" clId="{0A681423-535E-4592-9ABD-DC6D1AB4AE75}" dt="2021-11-08T10:10:44.018" v="8663" actId="164"/>
          <ac:picMkLst>
            <pc:docMk/>
            <pc:sldMk cId="796976878" sldId="281"/>
            <ac:picMk id="56" creationId="{9134271D-EE01-47D5-814C-9FEC1B4E101C}"/>
          </ac:picMkLst>
        </pc:picChg>
        <pc:picChg chg="mod">
          <ac:chgData name="#TAN YI JIE JOEL#" userId="fa998536-1e98-4016-98cb-2643a32dbc1c" providerId="ADAL" clId="{0A681423-535E-4592-9ABD-DC6D1AB4AE75}" dt="2021-11-08T10:10:44.018" v="8663" actId="164"/>
          <ac:picMkLst>
            <pc:docMk/>
            <pc:sldMk cId="796976878" sldId="281"/>
            <ac:picMk id="60" creationId="{EB0DEFF6-EDD0-46FD-9691-B36F68C222EB}"/>
          </ac:picMkLst>
        </pc:picChg>
        <pc:picChg chg="mod">
          <ac:chgData name="#TAN YI JIE JOEL#" userId="fa998536-1e98-4016-98cb-2643a32dbc1c" providerId="ADAL" clId="{0A681423-535E-4592-9ABD-DC6D1AB4AE75}" dt="2021-11-08T10:10:44.018" v="8663" actId="164"/>
          <ac:picMkLst>
            <pc:docMk/>
            <pc:sldMk cId="796976878" sldId="281"/>
            <ac:picMk id="64" creationId="{E73A61BE-AAB2-4A91-B8C3-0B9D2E0A3E73}"/>
          </ac:picMkLst>
        </pc:picChg>
        <pc:picChg chg="mod">
          <ac:chgData name="#TAN YI JIE JOEL#" userId="fa998536-1e98-4016-98cb-2643a32dbc1c" providerId="ADAL" clId="{0A681423-535E-4592-9ABD-DC6D1AB4AE75}" dt="2021-11-08T10:10:44.018" v="8663" actId="164"/>
          <ac:picMkLst>
            <pc:docMk/>
            <pc:sldMk cId="796976878" sldId="281"/>
            <ac:picMk id="76" creationId="{40D4FEAD-E272-4D06-8D68-8E5A225BC86E}"/>
          </ac:picMkLst>
        </pc:picChg>
        <pc:picChg chg="mod">
          <ac:chgData name="#TAN YI JIE JOEL#" userId="fa998536-1e98-4016-98cb-2643a32dbc1c" providerId="ADAL" clId="{0A681423-535E-4592-9ABD-DC6D1AB4AE75}" dt="2021-11-08T10:10:44.018" v="8663" actId="164"/>
          <ac:picMkLst>
            <pc:docMk/>
            <pc:sldMk cId="796976878" sldId="281"/>
            <ac:picMk id="82" creationId="{C69E55FC-F0C3-4E07-BD36-E04AE521243A}"/>
          </ac:picMkLst>
        </pc:picChg>
        <pc:picChg chg="mod">
          <ac:chgData name="#TAN YI JIE JOEL#" userId="fa998536-1e98-4016-98cb-2643a32dbc1c" providerId="ADAL" clId="{0A681423-535E-4592-9ABD-DC6D1AB4AE75}" dt="2021-11-08T10:10:44.018" v="8663" actId="164"/>
          <ac:picMkLst>
            <pc:docMk/>
            <pc:sldMk cId="796976878" sldId="281"/>
            <ac:picMk id="84" creationId="{9B535F69-BC87-41E0-A0F3-0E55074EDAE8}"/>
          </ac:picMkLst>
        </pc:picChg>
        <pc:picChg chg="mod">
          <ac:chgData name="#TAN YI JIE JOEL#" userId="fa998536-1e98-4016-98cb-2643a32dbc1c" providerId="ADAL" clId="{0A681423-535E-4592-9ABD-DC6D1AB4AE75}" dt="2021-11-08T10:10:44.018" v="8663" actId="164"/>
          <ac:picMkLst>
            <pc:docMk/>
            <pc:sldMk cId="796976878" sldId="281"/>
            <ac:picMk id="87" creationId="{0C03C24B-F666-4092-8F1C-056340ED1BDE}"/>
          </ac:picMkLst>
        </pc:picChg>
        <pc:picChg chg="mod">
          <ac:chgData name="#TAN YI JIE JOEL#" userId="fa998536-1e98-4016-98cb-2643a32dbc1c" providerId="ADAL" clId="{0A681423-535E-4592-9ABD-DC6D1AB4AE75}" dt="2021-11-08T10:10:44.018" v="8663" actId="164"/>
          <ac:picMkLst>
            <pc:docMk/>
            <pc:sldMk cId="796976878" sldId="281"/>
            <ac:picMk id="89" creationId="{E3BBA421-7C74-4147-B6AA-D7E1699F7CED}"/>
          </ac:picMkLst>
        </pc:picChg>
        <pc:picChg chg="mod">
          <ac:chgData name="#TAN YI JIE JOEL#" userId="fa998536-1e98-4016-98cb-2643a32dbc1c" providerId="ADAL" clId="{0A681423-535E-4592-9ABD-DC6D1AB4AE75}" dt="2021-11-08T10:10:44.018" v="8663" actId="164"/>
          <ac:picMkLst>
            <pc:docMk/>
            <pc:sldMk cId="796976878" sldId="281"/>
            <ac:picMk id="93" creationId="{B293361A-2D00-4B88-A619-C4333342E4EB}"/>
          </ac:picMkLst>
        </pc:picChg>
        <pc:picChg chg="mod">
          <ac:chgData name="#TAN YI JIE JOEL#" userId="fa998536-1e98-4016-98cb-2643a32dbc1c" providerId="ADAL" clId="{0A681423-535E-4592-9ABD-DC6D1AB4AE75}" dt="2021-11-08T10:10:44.018" v="8663" actId="164"/>
          <ac:picMkLst>
            <pc:docMk/>
            <pc:sldMk cId="796976878" sldId="281"/>
            <ac:picMk id="94" creationId="{AFAC726A-D382-4AE7-AC04-F47800BB18E8}"/>
          </ac:picMkLst>
        </pc:picChg>
        <pc:picChg chg="mod">
          <ac:chgData name="#TAN YI JIE JOEL#" userId="fa998536-1e98-4016-98cb-2643a32dbc1c" providerId="ADAL" clId="{0A681423-535E-4592-9ABD-DC6D1AB4AE75}" dt="2021-11-08T10:10:44.018" v="8663" actId="164"/>
          <ac:picMkLst>
            <pc:docMk/>
            <pc:sldMk cId="796976878" sldId="281"/>
            <ac:picMk id="99" creationId="{07FF4CD8-E902-4FFB-901B-46FEE17BE16D}"/>
          </ac:picMkLst>
        </pc:picChg>
        <pc:picChg chg="mod">
          <ac:chgData name="#TAN YI JIE JOEL#" userId="fa998536-1e98-4016-98cb-2643a32dbc1c" providerId="ADAL" clId="{0A681423-535E-4592-9ABD-DC6D1AB4AE75}" dt="2021-11-08T10:10:44.018" v="8663" actId="164"/>
          <ac:picMkLst>
            <pc:docMk/>
            <pc:sldMk cId="796976878" sldId="281"/>
            <ac:picMk id="101" creationId="{969F58AC-9270-4E8A-90C3-982839B6CAC6}"/>
          </ac:picMkLst>
        </pc:picChg>
        <pc:picChg chg="mod">
          <ac:chgData name="#TAN YI JIE JOEL#" userId="fa998536-1e98-4016-98cb-2643a32dbc1c" providerId="ADAL" clId="{0A681423-535E-4592-9ABD-DC6D1AB4AE75}" dt="2021-11-08T10:10:44.018" v="8663" actId="164"/>
          <ac:picMkLst>
            <pc:docMk/>
            <pc:sldMk cId="796976878" sldId="281"/>
            <ac:picMk id="106" creationId="{00B87E2B-BAC7-4970-90AF-7FDA0E20661F}"/>
          </ac:picMkLst>
        </pc:picChg>
        <pc:picChg chg="mod">
          <ac:chgData name="#TAN YI JIE JOEL#" userId="fa998536-1e98-4016-98cb-2643a32dbc1c" providerId="ADAL" clId="{0A681423-535E-4592-9ABD-DC6D1AB4AE75}" dt="2021-11-08T10:10:44.018" v="8663" actId="164"/>
          <ac:picMkLst>
            <pc:docMk/>
            <pc:sldMk cId="796976878" sldId="281"/>
            <ac:picMk id="174" creationId="{DDDAEFEF-080B-446A-96A6-C8394B799151}"/>
          </ac:picMkLst>
        </pc:picChg>
        <pc:picChg chg="mod">
          <ac:chgData name="#TAN YI JIE JOEL#" userId="fa998536-1e98-4016-98cb-2643a32dbc1c" providerId="ADAL" clId="{0A681423-535E-4592-9ABD-DC6D1AB4AE75}" dt="2021-11-08T10:10:44.018" v="8663" actId="164"/>
          <ac:picMkLst>
            <pc:docMk/>
            <pc:sldMk cId="796976878" sldId="281"/>
            <ac:picMk id="176" creationId="{A37C5A3D-E377-4C1D-BC6E-7383C1EAB352}"/>
          </ac:picMkLst>
        </pc:picChg>
        <pc:picChg chg="mod">
          <ac:chgData name="#TAN YI JIE JOEL#" userId="fa998536-1e98-4016-98cb-2643a32dbc1c" providerId="ADAL" clId="{0A681423-535E-4592-9ABD-DC6D1AB4AE75}" dt="2021-11-08T10:10:44.018" v="8663" actId="164"/>
          <ac:picMkLst>
            <pc:docMk/>
            <pc:sldMk cId="796976878" sldId="281"/>
            <ac:picMk id="177" creationId="{DA279D40-9242-4C6D-A497-09F0246CB142}"/>
          </ac:picMkLst>
        </pc:picChg>
        <pc:picChg chg="mod">
          <ac:chgData name="#TAN YI JIE JOEL#" userId="fa998536-1e98-4016-98cb-2643a32dbc1c" providerId="ADAL" clId="{0A681423-535E-4592-9ABD-DC6D1AB4AE75}" dt="2021-11-08T10:10:44.018" v="8663" actId="164"/>
          <ac:picMkLst>
            <pc:docMk/>
            <pc:sldMk cId="796976878" sldId="281"/>
            <ac:picMk id="178" creationId="{1AC5ED08-85A9-415B-80FC-3E4AA0DD93BA}"/>
          </ac:picMkLst>
        </pc:picChg>
        <pc:picChg chg="mod">
          <ac:chgData name="#TAN YI JIE JOEL#" userId="fa998536-1e98-4016-98cb-2643a32dbc1c" providerId="ADAL" clId="{0A681423-535E-4592-9ABD-DC6D1AB4AE75}" dt="2021-11-08T10:10:44.018" v="8663" actId="164"/>
          <ac:picMkLst>
            <pc:docMk/>
            <pc:sldMk cId="796976878" sldId="281"/>
            <ac:picMk id="179" creationId="{9E1F991F-A407-4CA8-8977-065EB3E8478E}"/>
          </ac:picMkLst>
        </pc:picChg>
        <pc:picChg chg="mod">
          <ac:chgData name="#TAN YI JIE JOEL#" userId="fa998536-1e98-4016-98cb-2643a32dbc1c" providerId="ADAL" clId="{0A681423-535E-4592-9ABD-DC6D1AB4AE75}" dt="2021-11-08T10:10:44.018" v="8663" actId="164"/>
          <ac:picMkLst>
            <pc:docMk/>
            <pc:sldMk cId="796976878" sldId="281"/>
            <ac:picMk id="180" creationId="{DB7F8448-A502-4ABA-A53C-F422387B7B0F}"/>
          </ac:picMkLst>
        </pc:picChg>
        <pc:picChg chg="mod">
          <ac:chgData name="#TAN YI JIE JOEL#" userId="fa998536-1e98-4016-98cb-2643a32dbc1c" providerId="ADAL" clId="{0A681423-535E-4592-9ABD-DC6D1AB4AE75}" dt="2021-11-08T10:10:44.018" v="8663" actId="164"/>
          <ac:picMkLst>
            <pc:docMk/>
            <pc:sldMk cId="796976878" sldId="281"/>
            <ac:picMk id="182" creationId="{5B7F5DC4-CED4-44B5-9ACE-7CCCE855C6CC}"/>
          </ac:picMkLst>
        </pc:picChg>
        <pc:picChg chg="mod">
          <ac:chgData name="#TAN YI JIE JOEL#" userId="fa998536-1e98-4016-98cb-2643a32dbc1c" providerId="ADAL" clId="{0A681423-535E-4592-9ABD-DC6D1AB4AE75}" dt="2021-11-08T10:10:44.018" v="8663" actId="164"/>
          <ac:picMkLst>
            <pc:docMk/>
            <pc:sldMk cId="796976878" sldId="281"/>
            <ac:picMk id="183" creationId="{7718759F-E325-4EA8-9144-A09F375BBD0E}"/>
          </ac:picMkLst>
        </pc:picChg>
        <pc:picChg chg="mod">
          <ac:chgData name="#TAN YI JIE JOEL#" userId="fa998536-1e98-4016-98cb-2643a32dbc1c" providerId="ADAL" clId="{0A681423-535E-4592-9ABD-DC6D1AB4AE75}" dt="2021-11-08T10:10:44.018" v="8663" actId="164"/>
          <ac:picMkLst>
            <pc:docMk/>
            <pc:sldMk cId="796976878" sldId="281"/>
            <ac:picMk id="184" creationId="{DCCD37CE-1A72-410A-9162-798710DC75BF}"/>
          </ac:picMkLst>
        </pc:picChg>
        <pc:picChg chg="mod">
          <ac:chgData name="#TAN YI JIE JOEL#" userId="fa998536-1e98-4016-98cb-2643a32dbc1c" providerId="ADAL" clId="{0A681423-535E-4592-9ABD-DC6D1AB4AE75}" dt="2021-11-08T10:10:44.018" v="8663" actId="164"/>
          <ac:picMkLst>
            <pc:docMk/>
            <pc:sldMk cId="796976878" sldId="281"/>
            <ac:picMk id="209" creationId="{650EE075-702B-4BF1-9266-762CC594577E}"/>
          </ac:picMkLst>
        </pc:picChg>
        <pc:picChg chg="mod">
          <ac:chgData name="#TAN YI JIE JOEL#" userId="fa998536-1e98-4016-98cb-2643a32dbc1c" providerId="ADAL" clId="{0A681423-535E-4592-9ABD-DC6D1AB4AE75}" dt="2021-11-08T10:10:44.018" v="8663" actId="164"/>
          <ac:picMkLst>
            <pc:docMk/>
            <pc:sldMk cId="796976878" sldId="281"/>
            <ac:picMk id="264" creationId="{3B034F2D-26AA-454E-95B1-407D94F8E7AA}"/>
          </ac:picMkLst>
        </pc:picChg>
        <pc:picChg chg="mod">
          <ac:chgData name="#TAN YI JIE JOEL#" userId="fa998536-1e98-4016-98cb-2643a32dbc1c" providerId="ADAL" clId="{0A681423-535E-4592-9ABD-DC6D1AB4AE75}" dt="2021-11-08T10:10:44.018" v="8663" actId="164"/>
          <ac:picMkLst>
            <pc:docMk/>
            <pc:sldMk cId="796976878" sldId="281"/>
            <ac:picMk id="265" creationId="{8CCD6A93-224D-471F-A34A-966D6B2ADA18}"/>
          </ac:picMkLst>
        </pc:picChg>
        <pc:picChg chg="mod">
          <ac:chgData name="#TAN YI JIE JOEL#" userId="fa998536-1e98-4016-98cb-2643a32dbc1c" providerId="ADAL" clId="{0A681423-535E-4592-9ABD-DC6D1AB4AE75}" dt="2021-11-08T10:10:44.018" v="8663" actId="164"/>
          <ac:picMkLst>
            <pc:docMk/>
            <pc:sldMk cId="796976878" sldId="281"/>
            <ac:picMk id="266" creationId="{923D4877-5342-426F-AE13-E9139001E0AA}"/>
          </ac:picMkLst>
        </pc:picChg>
        <pc:picChg chg="mod">
          <ac:chgData name="#TAN YI JIE JOEL#" userId="fa998536-1e98-4016-98cb-2643a32dbc1c" providerId="ADAL" clId="{0A681423-535E-4592-9ABD-DC6D1AB4AE75}" dt="2021-11-08T10:10:44.018" v="8663" actId="164"/>
          <ac:picMkLst>
            <pc:docMk/>
            <pc:sldMk cId="796976878" sldId="281"/>
            <ac:picMk id="272" creationId="{66064629-14F2-4788-81BD-406B4ABECBE8}"/>
          </ac:picMkLst>
        </pc:picChg>
        <pc:picChg chg="mod">
          <ac:chgData name="#TAN YI JIE JOEL#" userId="fa998536-1e98-4016-98cb-2643a32dbc1c" providerId="ADAL" clId="{0A681423-535E-4592-9ABD-DC6D1AB4AE75}" dt="2021-11-08T10:10:44.018" v="8663" actId="164"/>
          <ac:picMkLst>
            <pc:docMk/>
            <pc:sldMk cId="796976878" sldId="281"/>
            <ac:picMk id="273" creationId="{5DFFEC7B-6134-44B7-9388-28D2A90139EA}"/>
          </ac:picMkLst>
        </pc:picChg>
        <pc:picChg chg="mod">
          <ac:chgData name="#TAN YI JIE JOEL#" userId="fa998536-1e98-4016-98cb-2643a32dbc1c" providerId="ADAL" clId="{0A681423-535E-4592-9ABD-DC6D1AB4AE75}" dt="2021-11-08T10:10:44.018" v="8663" actId="164"/>
          <ac:picMkLst>
            <pc:docMk/>
            <pc:sldMk cId="796976878" sldId="281"/>
            <ac:picMk id="274" creationId="{D641731A-74E8-41D4-BBFF-FEB0D623CF85}"/>
          </ac:picMkLst>
        </pc:picChg>
        <pc:picChg chg="mod">
          <ac:chgData name="#TAN YI JIE JOEL#" userId="fa998536-1e98-4016-98cb-2643a32dbc1c" providerId="ADAL" clId="{0A681423-535E-4592-9ABD-DC6D1AB4AE75}" dt="2021-11-08T10:10:44.018" v="8663" actId="164"/>
          <ac:picMkLst>
            <pc:docMk/>
            <pc:sldMk cId="796976878" sldId="281"/>
            <ac:picMk id="1028" creationId="{B0FE3ED5-0388-497D-B642-FC40B7182B0B}"/>
          </ac:picMkLst>
        </pc:picChg>
        <pc:picChg chg="mod">
          <ac:chgData name="#TAN YI JIE JOEL#" userId="fa998536-1e98-4016-98cb-2643a32dbc1c" providerId="ADAL" clId="{0A681423-535E-4592-9ABD-DC6D1AB4AE75}" dt="2021-11-08T10:10:44.018" v="8663" actId="164"/>
          <ac:picMkLst>
            <pc:docMk/>
            <pc:sldMk cId="796976878" sldId="281"/>
            <ac:picMk id="1032" creationId="{B622B152-086C-4276-AFB8-22613220F67A}"/>
          </ac:picMkLst>
        </pc:picChg>
        <pc:picChg chg="mod">
          <ac:chgData name="#TAN YI JIE JOEL#" userId="fa998536-1e98-4016-98cb-2643a32dbc1c" providerId="ADAL" clId="{0A681423-535E-4592-9ABD-DC6D1AB4AE75}" dt="2021-11-08T10:10:44.018" v="8663" actId="164"/>
          <ac:picMkLst>
            <pc:docMk/>
            <pc:sldMk cId="796976878" sldId="281"/>
            <ac:picMk id="1036" creationId="{C6906F78-FE99-4B2D-A539-17E3DA9685FD}"/>
          </ac:picMkLst>
        </pc:picChg>
        <pc:picChg chg="mod">
          <ac:chgData name="#TAN YI JIE JOEL#" userId="fa998536-1e98-4016-98cb-2643a32dbc1c" providerId="ADAL" clId="{0A681423-535E-4592-9ABD-DC6D1AB4AE75}" dt="2021-11-08T10:10:44.018" v="8663" actId="164"/>
          <ac:picMkLst>
            <pc:docMk/>
            <pc:sldMk cId="796976878" sldId="281"/>
            <ac:picMk id="1074" creationId="{26C9A98F-B4EC-4F1F-A579-63C504CA3716}"/>
          </ac:picMkLst>
        </pc:picChg>
        <pc:inkChg chg="mod">
          <ac:chgData name="#TAN YI JIE JOEL#" userId="fa998536-1e98-4016-98cb-2643a32dbc1c" providerId="ADAL" clId="{0A681423-535E-4592-9ABD-DC6D1AB4AE75}" dt="2021-11-08T10:10:44.018" v="8663" actId="164"/>
          <ac:inkMkLst>
            <pc:docMk/>
            <pc:sldMk cId="796976878" sldId="281"/>
            <ac:inkMk id="10" creationId="{CC743479-B8E1-4752-844F-403CE71E7EFF}"/>
          </ac:inkMkLst>
        </pc:inkChg>
        <pc:inkChg chg="mod">
          <ac:chgData name="#TAN YI JIE JOEL#" userId="fa998536-1e98-4016-98cb-2643a32dbc1c" providerId="ADAL" clId="{0A681423-535E-4592-9ABD-DC6D1AB4AE75}" dt="2021-11-08T10:10:44.018" v="8663" actId="164"/>
          <ac:inkMkLst>
            <pc:docMk/>
            <pc:sldMk cId="796976878" sldId="281"/>
            <ac:inkMk id="24" creationId="{434A22F3-FA95-47A1-859D-AEEAFB3AD859}"/>
          </ac:inkMkLst>
        </pc:inkChg>
        <pc:inkChg chg="mod">
          <ac:chgData name="#TAN YI JIE JOEL#" userId="fa998536-1e98-4016-98cb-2643a32dbc1c" providerId="ADAL" clId="{0A681423-535E-4592-9ABD-DC6D1AB4AE75}" dt="2021-11-08T10:10:44.018" v="8663" actId="164"/>
          <ac:inkMkLst>
            <pc:docMk/>
            <pc:sldMk cId="796976878" sldId="281"/>
            <ac:inkMk id="28" creationId="{6EBEDAB7-BD42-4B7C-AD06-2E58CA89DB08}"/>
          </ac:inkMkLst>
        </pc:inkChg>
        <pc:inkChg chg="mod">
          <ac:chgData name="#TAN YI JIE JOEL#" userId="fa998536-1e98-4016-98cb-2643a32dbc1c" providerId="ADAL" clId="{0A681423-535E-4592-9ABD-DC6D1AB4AE75}" dt="2021-11-08T10:10:44.018" v="8663" actId="164"/>
          <ac:inkMkLst>
            <pc:docMk/>
            <pc:sldMk cId="796976878" sldId="281"/>
            <ac:inkMk id="90" creationId="{2C850047-FB79-2840-8B04-2EC3BC521346}"/>
          </ac:inkMkLst>
        </pc:inkChg>
        <pc:inkChg chg="mod">
          <ac:chgData name="#TAN YI JIE JOEL#" userId="fa998536-1e98-4016-98cb-2643a32dbc1c" providerId="ADAL" clId="{0A681423-535E-4592-9ABD-DC6D1AB4AE75}" dt="2021-11-08T10:10:44.018" v="8663" actId="164"/>
          <ac:inkMkLst>
            <pc:docMk/>
            <pc:sldMk cId="796976878" sldId="281"/>
            <ac:inkMk id="92" creationId="{79506B2C-2740-6D45-B323-8F6007F09699}"/>
          </ac:inkMkLst>
        </pc:inkChg>
        <pc:inkChg chg="mod">
          <ac:chgData name="#TAN YI JIE JOEL#" userId="fa998536-1e98-4016-98cb-2643a32dbc1c" providerId="ADAL" clId="{0A681423-535E-4592-9ABD-DC6D1AB4AE75}" dt="2021-11-08T10:10:44.018" v="8663" actId="164"/>
          <ac:inkMkLst>
            <pc:docMk/>
            <pc:sldMk cId="796976878" sldId="281"/>
            <ac:inkMk id="95" creationId="{0626C858-325F-B94F-BF3E-4CCD3F227140}"/>
          </ac:inkMkLst>
        </pc:inkChg>
        <pc:inkChg chg="mod">
          <ac:chgData name="#TAN YI JIE JOEL#" userId="fa998536-1e98-4016-98cb-2643a32dbc1c" providerId="ADAL" clId="{0A681423-535E-4592-9ABD-DC6D1AB4AE75}" dt="2021-11-08T10:10:44.018" v="8663" actId="164"/>
          <ac:inkMkLst>
            <pc:docMk/>
            <pc:sldMk cId="796976878" sldId="281"/>
            <ac:inkMk id="96" creationId="{BFE2CC95-F0B7-084B-8747-70C401C96866}"/>
          </ac:inkMkLst>
        </pc:inkChg>
        <pc:inkChg chg="mod">
          <ac:chgData name="#TAN YI JIE JOEL#" userId="fa998536-1e98-4016-98cb-2643a32dbc1c" providerId="ADAL" clId="{0A681423-535E-4592-9ABD-DC6D1AB4AE75}" dt="2021-11-08T10:10:44.018" v="8663" actId="164"/>
          <ac:inkMkLst>
            <pc:docMk/>
            <pc:sldMk cId="796976878" sldId="281"/>
            <ac:inkMk id="98" creationId="{2EF7E911-4FB6-EF4F-9E0F-B1808E483E01}"/>
          </ac:inkMkLst>
        </pc:inkChg>
        <pc:inkChg chg="mod">
          <ac:chgData name="#TAN YI JIE JOEL#" userId="fa998536-1e98-4016-98cb-2643a32dbc1c" providerId="ADAL" clId="{0A681423-535E-4592-9ABD-DC6D1AB4AE75}" dt="2021-11-08T10:10:44.018" v="8663" actId="164"/>
          <ac:inkMkLst>
            <pc:docMk/>
            <pc:sldMk cId="796976878" sldId="281"/>
            <ac:inkMk id="102" creationId="{06166574-63EF-A94E-A07B-AE8C8872CC13}"/>
          </ac:inkMkLst>
        </pc:inkChg>
        <pc:inkChg chg="mod">
          <ac:chgData name="#TAN YI JIE JOEL#" userId="fa998536-1e98-4016-98cb-2643a32dbc1c" providerId="ADAL" clId="{0A681423-535E-4592-9ABD-DC6D1AB4AE75}" dt="2021-11-08T10:10:44.018" v="8663" actId="164"/>
          <ac:inkMkLst>
            <pc:docMk/>
            <pc:sldMk cId="796976878" sldId="281"/>
            <ac:inkMk id="104" creationId="{BE33284D-7466-E04B-8FDA-C810BEDFBC4E}"/>
          </ac:inkMkLst>
        </pc:inkChg>
        <pc:inkChg chg="mod">
          <ac:chgData name="#TAN YI JIE JOEL#" userId="fa998536-1e98-4016-98cb-2643a32dbc1c" providerId="ADAL" clId="{0A681423-535E-4592-9ABD-DC6D1AB4AE75}" dt="2021-11-08T10:10:44.018" v="8663" actId="164"/>
          <ac:inkMkLst>
            <pc:docMk/>
            <pc:sldMk cId="796976878" sldId="281"/>
            <ac:inkMk id="108" creationId="{AF684C96-6EE1-6F4C-8042-6998F5E3B611}"/>
          </ac:inkMkLst>
        </pc:inkChg>
        <pc:inkChg chg="mod">
          <ac:chgData name="#TAN YI JIE JOEL#" userId="fa998536-1e98-4016-98cb-2643a32dbc1c" providerId="ADAL" clId="{0A681423-535E-4592-9ABD-DC6D1AB4AE75}" dt="2021-11-08T10:10:44.018" v="8663" actId="164"/>
          <ac:inkMkLst>
            <pc:docMk/>
            <pc:sldMk cId="796976878" sldId="281"/>
            <ac:inkMk id="120" creationId="{605C48FA-D8D7-8E45-88AE-730970DDD9ED}"/>
          </ac:inkMkLst>
        </pc:inkChg>
        <pc:inkChg chg="mod">
          <ac:chgData name="#TAN YI JIE JOEL#" userId="fa998536-1e98-4016-98cb-2643a32dbc1c" providerId="ADAL" clId="{0A681423-535E-4592-9ABD-DC6D1AB4AE75}" dt="2021-11-08T10:10:44.018" v="8663" actId="164"/>
          <ac:inkMkLst>
            <pc:docMk/>
            <pc:sldMk cId="796976878" sldId="281"/>
            <ac:inkMk id="121" creationId="{5F4B4570-8F34-8649-8915-FF2E36E22981}"/>
          </ac:inkMkLst>
        </pc:inkChg>
        <pc:inkChg chg="mod">
          <ac:chgData name="#TAN YI JIE JOEL#" userId="fa998536-1e98-4016-98cb-2643a32dbc1c" providerId="ADAL" clId="{0A681423-535E-4592-9ABD-DC6D1AB4AE75}" dt="2021-11-08T10:10:44.018" v="8663" actId="164"/>
          <ac:inkMkLst>
            <pc:docMk/>
            <pc:sldMk cId="796976878" sldId="281"/>
            <ac:inkMk id="122" creationId="{8F6830BD-E376-F44F-87F9-1F42D4F147A2}"/>
          </ac:inkMkLst>
        </pc:inkChg>
        <pc:inkChg chg="mod">
          <ac:chgData name="#TAN YI JIE JOEL#" userId="fa998536-1e98-4016-98cb-2643a32dbc1c" providerId="ADAL" clId="{0A681423-535E-4592-9ABD-DC6D1AB4AE75}" dt="2021-11-08T10:10:44.018" v="8663" actId="164"/>
          <ac:inkMkLst>
            <pc:docMk/>
            <pc:sldMk cId="796976878" sldId="281"/>
            <ac:inkMk id="123" creationId="{09604024-289A-EF43-A46A-D266FBC09DBD}"/>
          </ac:inkMkLst>
        </pc:inkChg>
        <pc:inkChg chg="mod">
          <ac:chgData name="#TAN YI JIE JOEL#" userId="fa998536-1e98-4016-98cb-2643a32dbc1c" providerId="ADAL" clId="{0A681423-535E-4592-9ABD-DC6D1AB4AE75}" dt="2021-11-08T10:10:44.018" v="8663" actId="164"/>
          <ac:inkMkLst>
            <pc:docMk/>
            <pc:sldMk cId="796976878" sldId="281"/>
            <ac:inkMk id="124" creationId="{834DAF8B-03B6-EA46-9635-61BFEB96B46C}"/>
          </ac:inkMkLst>
        </pc:inkChg>
        <pc:inkChg chg="mod">
          <ac:chgData name="#TAN YI JIE JOEL#" userId="fa998536-1e98-4016-98cb-2643a32dbc1c" providerId="ADAL" clId="{0A681423-535E-4592-9ABD-DC6D1AB4AE75}" dt="2021-11-08T10:10:44.018" v="8663" actId="164"/>
          <ac:inkMkLst>
            <pc:docMk/>
            <pc:sldMk cId="796976878" sldId="281"/>
            <ac:inkMk id="1027" creationId="{C217A63E-9410-E747-B188-C55C11908CE6}"/>
          </ac:inkMkLst>
        </pc:inkChg>
        <pc:inkChg chg="mod">
          <ac:chgData name="#TAN YI JIE JOEL#" userId="fa998536-1e98-4016-98cb-2643a32dbc1c" providerId="ADAL" clId="{0A681423-535E-4592-9ABD-DC6D1AB4AE75}" dt="2021-11-08T10:10:44.018" v="8663" actId="164"/>
          <ac:inkMkLst>
            <pc:docMk/>
            <pc:sldMk cId="796976878" sldId="281"/>
            <ac:inkMk id="1031" creationId="{6AED79CD-1FA6-EC4E-8E77-EB6B3F9EEE62}"/>
          </ac:inkMkLst>
        </pc:inkChg>
        <pc:inkChg chg="mod">
          <ac:chgData name="#TAN YI JIE JOEL#" userId="fa998536-1e98-4016-98cb-2643a32dbc1c" providerId="ADAL" clId="{0A681423-535E-4592-9ABD-DC6D1AB4AE75}" dt="2021-11-08T10:10:44.018" v="8663" actId="164"/>
          <ac:inkMkLst>
            <pc:docMk/>
            <pc:sldMk cId="796976878" sldId="281"/>
            <ac:inkMk id="1034" creationId="{FBB5C620-88A3-E94B-914C-D493B15C05DD}"/>
          </ac:inkMkLst>
        </pc:inkChg>
        <pc:inkChg chg="mod">
          <ac:chgData name="#TAN YI JIE JOEL#" userId="fa998536-1e98-4016-98cb-2643a32dbc1c" providerId="ADAL" clId="{0A681423-535E-4592-9ABD-DC6D1AB4AE75}" dt="2021-11-08T10:10:44.018" v="8663" actId="164"/>
          <ac:inkMkLst>
            <pc:docMk/>
            <pc:sldMk cId="796976878" sldId="281"/>
            <ac:inkMk id="1037" creationId="{BD5F2E2E-EC84-744B-BC70-D65F36CD4B3F}"/>
          </ac:inkMkLst>
        </pc:inkChg>
        <pc:inkChg chg="mod">
          <ac:chgData name="#TAN YI JIE JOEL#" userId="fa998536-1e98-4016-98cb-2643a32dbc1c" providerId="ADAL" clId="{0A681423-535E-4592-9ABD-DC6D1AB4AE75}" dt="2021-11-08T10:10:44.018" v="8663" actId="164"/>
          <ac:inkMkLst>
            <pc:docMk/>
            <pc:sldMk cId="796976878" sldId="281"/>
            <ac:inkMk id="1038" creationId="{3245F967-BDC5-3144-9820-57BD5336700E}"/>
          </ac:inkMkLst>
        </pc:inkChg>
        <pc:inkChg chg="mod">
          <ac:chgData name="#TAN YI JIE JOEL#" userId="fa998536-1e98-4016-98cb-2643a32dbc1c" providerId="ADAL" clId="{0A681423-535E-4592-9ABD-DC6D1AB4AE75}" dt="2021-11-08T10:10:44.018" v="8663" actId="164"/>
          <ac:inkMkLst>
            <pc:docMk/>
            <pc:sldMk cId="796976878" sldId="281"/>
            <ac:inkMk id="1039" creationId="{BEC8904A-C322-5C44-8AE4-DE393AD315E6}"/>
          </ac:inkMkLst>
        </pc:inkChg>
        <pc:inkChg chg="mod">
          <ac:chgData name="#TAN YI JIE JOEL#" userId="fa998536-1e98-4016-98cb-2643a32dbc1c" providerId="ADAL" clId="{0A681423-535E-4592-9ABD-DC6D1AB4AE75}" dt="2021-11-08T10:10:44.018" v="8663" actId="164"/>
          <ac:inkMkLst>
            <pc:docMk/>
            <pc:sldMk cId="796976878" sldId="281"/>
            <ac:inkMk id="1043" creationId="{85B54D89-9E58-B84E-9B05-3F20F5B02533}"/>
          </ac:inkMkLst>
        </pc:inkChg>
        <pc:inkChg chg="mod">
          <ac:chgData name="#TAN YI JIE JOEL#" userId="fa998536-1e98-4016-98cb-2643a32dbc1c" providerId="ADAL" clId="{0A681423-535E-4592-9ABD-DC6D1AB4AE75}" dt="2021-11-08T10:10:44.018" v="8663" actId="164"/>
          <ac:inkMkLst>
            <pc:docMk/>
            <pc:sldMk cId="796976878" sldId="281"/>
            <ac:inkMk id="1054" creationId="{3884C35D-3A9C-432B-86D7-C2581D338AE1}"/>
          </ac:inkMkLst>
        </pc:inkChg>
        <pc:inkChg chg="mod">
          <ac:chgData name="#TAN YI JIE JOEL#" userId="fa998536-1e98-4016-98cb-2643a32dbc1c" providerId="ADAL" clId="{0A681423-535E-4592-9ABD-DC6D1AB4AE75}" dt="2021-11-08T10:10:44.018" v="8663" actId="164"/>
          <ac:inkMkLst>
            <pc:docMk/>
            <pc:sldMk cId="796976878" sldId="281"/>
            <ac:inkMk id="1058" creationId="{0E0B3994-155F-F643-95B1-1A11A11B94D9}"/>
          </ac:inkMkLst>
        </pc:inkChg>
        <pc:inkChg chg="mod">
          <ac:chgData name="#TAN YI JIE JOEL#" userId="fa998536-1e98-4016-98cb-2643a32dbc1c" providerId="ADAL" clId="{0A681423-535E-4592-9ABD-DC6D1AB4AE75}" dt="2021-11-08T10:10:44.018" v="8663" actId="164"/>
          <ac:inkMkLst>
            <pc:docMk/>
            <pc:sldMk cId="796976878" sldId="281"/>
            <ac:inkMk id="1060" creationId="{BF8E0D49-3460-4440-AFD7-6D1ABAC4E8AA}"/>
          </ac:inkMkLst>
        </pc:inkChg>
        <pc:inkChg chg="mod">
          <ac:chgData name="#TAN YI JIE JOEL#" userId="fa998536-1e98-4016-98cb-2643a32dbc1c" providerId="ADAL" clId="{0A681423-535E-4592-9ABD-DC6D1AB4AE75}" dt="2021-11-08T10:10:44.018" v="8663" actId="164"/>
          <ac:inkMkLst>
            <pc:docMk/>
            <pc:sldMk cId="796976878" sldId="281"/>
            <ac:inkMk id="1076" creationId="{082852AE-E41E-41F4-B9FE-CEEDE1503DA2}"/>
          </ac:inkMkLst>
        </pc:inkChg>
        <pc:cxnChg chg="mod">
          <ac:chgData name="#TAN YI JIE JOEL#" userId="fa998536-1e98-4016-98cb-2643a32dbc1c" providerId="ADAL" clId="{0A681423-535E-4592-9ABD-DC6D1AB4AE75}" dt="2021-11-08T10:10:44.018" v="8663" actId="164"/>
          <ac:cxnSpMkLst>
            <pc:docMk/>
            <pc:sldMk cId="796976878" sldId="281"/>
            <ac:cxnSpMk id="4" creationId="{1E902DC4-C26C-4598-9F5E-C2E17FFA35A3}"/>
          </ac:cxnSpMkLst>
        </pc:cxnChg>
        <pc:cxnChg chg="mod">
          <ac:chgData name="#TAN YI JIE JOEL#" userId="fa998536-1e98-4016-98cb-2643a32dbc1c" providerId="ADAL" clId="{0A681423-535E-4592-9ABD-DC6D1AB4AE75}" dt="2021-11-08T10:10:44.018" v="8663" actId="164"/>
          <ac:cxnSpMkLst>
            <pc:docMk/>
            <pc:sldMk cId="796976878" sldId="281"/>
            <ac:cxnSpMk id="5" creationId="{D65028AA-2030-4E4F-9F35-95998D90F552}"/>
          </ac:cxnSpMkLst>
        </pc:cxnChg>
        <pc:cxnChg chg="mod">
          <ac:chgData name="#TAN YI JIE JOEL#" userId="fa998536-1e98-4016-98cb-2643a32dbc1c" providerId="ADAL" clId="{0A681423-535E-4592-9ABD-DC6D1AB4AE75}" dt="2021-11-08T10:10:44.018" v="8663" actId="164"/>
          <ac:cxnSpMkLst>
            <pc:docMk/>
            <pc:sldMk cId="796976878" sldId="281"/>
            <ac:cxnSpMk id="9" creationId="{F6AD6237-FA0A-4F6A-8553-7E6D4957C294}"/>
          </ac:cxnSpMkLst>
        </pc:cxnChg>
        <pc:cxnChg chg="mod">
          <ac:chgData name="#TAN YI JIE JOEL#" userId="fa998536-1e98-4016-98cb-2643a32dbc1c" providerId="ADAL" clId="{0A681423-535E-4592-9ABD-DC6D1AB4AE75}" dt="2021-11-08T10:10:44.018" v="8663" actId="164"/>
          <ac:cxnSpMkLst>
            <pc:docMk/>
            <pc:sldMk cId="796976878" sldId="281"/>
            <ac:cxnSpMk id="12" creationId="{2FD504F1-E5A7-409B-B792-6B47EA7EC6CE}"/>
          </ac:cxnSpMkLst>
        </pc:cxnChg>
        <pc:cxnChg chg="mod">
          <ac:chgData name="#TAN YI JIE JOEL#" userId="fa998536-1e98-4016-98cb-2643a32dbc1c" providerId="ADAL" clId="{0A681423-535E-4592-9ABD-DC6D1AB4AE75}" dt="2021-11-08T10:10:44.018" v="8663" actId="164"/>
          <ac:cxnSpMkLst>
            <pc:docMk/>
            <pc:sldMk cId="796976878" sldId="281"/>
            <ac:cxnSpMk id="15" creationId="{99A159F1-B999-41DD-82FC-F2DFCF0D4869}"/>
          </ac:cxnSpMkLst>
        </pc:cxnChg>
        <pc:cxnChg chg="mod">
          <ac:chgData name="#TAN YI JIE JOEL#" userId="fa998536-1e98-4016-98cb-2643a32dbc1c" providerId="ADAL" clId="{0A681423-535E-4592-9ABD-DC6D1AB4AE75}" dt="2021-11-08T10:10:44.018" v="8663" actId="164"/>
          <ac:cxnSpMkLst>
            <pc:docMk/>
            <pc:sldMk cId="796976878" sldId="281"/>
            <ac:cxnSpMk id="16" creationId="{D1E91BD0-9E97-4BBF-A2F1-CE69F2356F87}"/>
          </ac:cxnSpMkLst>
        </pc:cxnChg>
        <pc:cxnChg chg="mod">
          <ac:chgData name="#TAN YI JIE JOEL#" userId="fa998536-1e98-4016-98cb-2643a32dbc1c" providerId="ADAL" clId="{0A681423-535E-4592-9ABD-DC6D1AB4AE75}" dt="2021-11-08T10:10:44.018" v="8663" actId="164"/>
          <ac:cxnSpMkLst>
            <pc:docMk/>
            <pc:sldMk cId="796976878" sldId="281"/>
            <ac:cxnSpMk id="26" creationId="{5DF6C448-FA61-4CF7-805C-E6357B70FAF0}"/>
          </ac:cxnSpMkLst>
        </pc:cxnChg>
        <pc:cxnChg chg="mod">
          <ac:chgData name="#TAN YI JIE JOEL#" userId="fa998536-1e98-4016-98cb-2643a32dbc1c" providerId="ADAL" clId="{0A681423-535E-4592-9ABD-DC6D1AB4AE75}" dt="2021-11-08T10:10:44.018" v="8663" actId="164"/>
          <ac:cxnSpMkLst>
            <pc:docMk/>
            <pc:sldMk cId="796976878" sldId="281"/>
            <ac:cxnSpMk id="29" creationId="{40025A17-DB62-4899-B614-F8690883F860}"/>
          </ac:cxnSpMkLst>
        </pc:cxnChg>
        <pc:cxnChg chg="mod">
          <ac:chgData name="#TAN YI JIE JOEL#" userId="fa998536-1e98-4016-98cb-2643a32dbc1c" providerId="ADAL" clId="{0A681423-535E-4592-9ABD-DC6D1AB4AE75}" dt="2021-11-08T10:10:44.018" v="8663" actId="164"/>
          <ac:cxnSpMkLst>
            <pc:docMk/>
            <pc:sldMk cId="796976878" sldId="281"/>
            <ac:cxnSpMk id="32" creationId="{2D5860A2-E037-46D9-974E-6716D2FB0EDB}"/>
          </ac:cxnSpMkLst>
        </pc:cxnChg>
        <pc:cxnChg chg="mod">
          <ac:chgData name="#TAN YI JIE JOEL#" userId="fa998536-1e98-4016-98cb-2643a32dbc1c" providerId="ADAL" clId="{0A681423-535E-4592-9ABD-DC6D1AB4AE75}" dt="2021-11-08T10:10:44.018" v="8663" actId="164"/>
          <ac:cxnSpMkLst>
            <pc:docMk/>
            <pc:sldMk cId="796976878" sldId="281"/>
            <ac:cxnSpMk id="37" creationId="{C615CB21-8589-42A3-9BD3-D3C244915BD7}"/>
          </ac:cxnSpMkLst>
        </pc:cxnChg>
        <pc:cxnChg chg="mod">
          <ac:chgData name="#TAN YI JIE JOEL#" userId="fa998536-1e98-4016-98cb-2643a32dbc1c" providerId="ADAL" clId="{0A681423-535E-4592-9ABD-DC6D1AB4AE75}" dt="2021-11-08T10:10:44.018" v="8663" actId="164"/>
          <ac:cxnSpMkLst>
            <pc:docMk/>
            <pc:sldMk cId="796976878" sldId="281"/>
            <ac:cxnSpMk id="125" creationId="{19D3CB3F-33F6-45B9-BDC6-69959099EFAF}"/>
          </ac:cxnSpMkLst>
        </pc:cxnChg>
        <pc:cxnChg chg="mod">
          <ac:chgData name="#TAN YI JIE JOEL#" userId="fa998536-1e98-4016-98cb-2643a32dbc1c" providerId="ADAL" clId="{0A681423-535E-4592-9ABD-DC6D1AB4AE75}" dt="2021-11-08T10:10:44.018" v="8663" actId="164"/>
          <ac:cxnSpMkLst>
            <pc:docMk/>
            <pc:sldMk cId="796976878" sldId="281"/>
            <ac:cxnSpMk id="133" creationId="{2AC28B16-9731-4CD5-B18F-095524A3C788}"/>
          </ac:cxnSpMkLst>
        </pc:cxnChg>
      </pc:sldChg>
      <pc:sldChg chg="addSp delSp modSp add mod">
        <pc:chgData name="#TAN YI JIE JOEL#" userId="fa998536-1e98-4016-98cb-2643a32dbc1c" providerId="ADAL" clId="{0A681423-535E-4592-9ABD-DC6D1AB4AE75}" dt="2021-11-08T12:21:59.532" v="9272"/>
        <pc:sldMkLst>
          <pc:docMk/>
          <pc:sldMk cId="2669320578" sldId="281"/>
        </pc:sldMkLst>
        <pc:spChg chg="del mod topLvl">
          <ac:chgData name="#TAN YI JIE JOEL#" userId="fa998536-1e98-4016-98cb-2643a32dbc1c" providerId="ADAL" clId="{0A681423-535E-4592-9ABD-DC6D1AB4AE75}" dt="2021-11-08T12:14:39.561" v="8933" actId="478"/>
          <ac:spMkLst>
            <pc:docMk/>
            <pc:sldMk cId="2669320578" sldId="281"/>
            <ac:spMk id="4" creationId="{7A0681B4-EEA1-45D4-8627-F09C40A771B6}"/>
          </ac:spMkLst>
        </pc:spChg>
        <pc:spChg chg="del">
          <ac:chgData name="#TAN YI JIE JOEL#" userId="fa998536-1e98-4016-98cb-2643a32dbc1c" providerId="ADAL" clId="{0A681423-535E-4592-9ABD-DC6D1AB4AE75}" dt="2021-11-08T12:14:00.225" v="8920" actId="478"/>
          <ac:spMkLst>
            <pc:docMk/>
            <pc:sldMk cId="2669320578" sldId="281"/>
            <ac:spMk id="8" creationId="{6A41A2AA-BEFE-4BB6-8E57-241469305E57}"/>
          </ac:spMkLst>
        </pc:spChg>
        <pc:spChg chg="del mod topLvl">
          <ac:chgData name="#TAN YI JIE JOEL#" userId="fa998536-1e98-4016-98cb-2643a32dbc1c" providerId="ADAL" clId="{0A681423-535E-4592-9ABD-DC6D1AB4AE75}" dt="2021-11-08T12:14:40.714" v="8934" actId="478"/>
          <ac:spMkLst>
            <pc:docMk/>
            <pc:sldMk cId="2669320578" sldId="281"/>
            <ac:spMk id="9" creationId="{45877CCF-74E7-427F-A01F-9D990F145BBA}"/>
          </ac:spMkLst>
        </pc:spChg>
        <pc:spChg chg="add mod">
          <ac:chgData name="#TAN YI JIE JOEL#" userId="fa998536-1e98-4016-98cb-2643a32dbc1c" providerId="ADAL" clId="{0A681423-535E-4592-9ABD-DC6D1AB4AE75}" dt="2021-11-08T12:15:04.241" v="8937" actId="1076"/>
          <ac:spMkLst>
            <pc:docMk/>
            <pc:sldMk cId="2669320578" sldId="281"/>
            <ac:spMk id="11" creationId="{D1021376-DF51-41FF-BCD8-D023887D7E0B}"/>
          </ac:spMkLst>
        </pc:spChg>
        <pc:spChg chg="del mod">
          <ac:chgData name="#TAN YI JIE JOEL#" userId="fa998536-1e98-4016-98cb-2643a32dbc1c" providerId="ADAL" clId="{0A681423-535E-4592-9ABD-DC6D1AB4AE75}" dt="2021-11-08T12:14:42.369" v="8935" actId="478"/>
          <ac:spMkLst>
            <pc:docMk/>
            <pc:sldMk cId="2669320578" sldId="281"/>
            <ac:spMk id="13" creationId="{86FA857D-74A3-41A1-9DAB-5F17D34704DC}"/>
          </ac:spMkLst>
        </pc:spChg>
        <pc:spChg chg="mod">
          <ac:chgData name="#TAN YI JIE JOEL#" userId="fa998536-1e98-4016-98cb-2643a32dbc1c" providerId="ADAL" clId="{0A681423-535E-4592-9ABD-DC6D1AB4AE75}" dt="2021-11-08T12:16:41.513" v="9060" actId="14100"/>
          <ac:spMkLst>
            <pc:docMk/>
            <pc:sldMk cId="2669320578" sldId="281"/>
            <ac:spMk id="14" creationId="{ABA2422F-2FAF-4D82-93E4-4F3CE12D4D61}"/>
          </ac:spMkLst>
        </pc:spChg>
        <pc:spChg chg="mod">
          <ac:chgData name="#TAN YI JIE JOEL#" userId="fa998536-1e98-4016-98cb-2643a32dbc1c" providerId="ADAL" clId="{0A681423-535E-4592-9ABD-DC6D1AB4AE75}" dt="2021-11-08T12:16:45.152" v="9061" actId="1076"/>
          <ac:spMkLst>
            <pc:docMk/>
            <pc:sldMk cId="2669320578" sldId="281"/>
            <ac:spMk id="15" creationId="{71288C9D-F128-4248-8C8F-DADE03AB61D5}"/>
          </ac:spMkLst>
        </pc:spChg>
        <pc:spChg chg="del mod topLvl">
          <ac:chgData name="#TAN YI JIE JOEL#" userId="fa998536-1e98-4016-98cb-2643a32dbc1c" providerId="ADAL" clId="{0A681423-535E-4592-9ABD-DC6D1AB4AE75}" dt="2021-11-08T12:19:13.928" v="9239" actId="478"/>
          <ac:spMkLst>
            <pc:docMk/>
            <pc:sldMk cId="2669320578" sldId="281"/>
            <ac:spMk id="17" creationId="{6EC78FEB-308C-463B-8FE3-D198E4698466}"/>
          </ac:spMkLst>
        </pc:spChg>
        <pc:spChg chg="del mod topLvl">
          <ac:chgData name="#TAN YI JIE JOEL#" userId="fa998536-1e98-4016-98cb-2643a32dbc1c" providerId="ADAL" clId="{0A681423-535E-4592-9ABD-DC6D1AB4AE75}" dt="2021-11-08T12:19:09.881" v="9237" actId="478"/>
          <ac:spMkLst>
            <pc:docMk/>
            <pc:sldMk cId="2669320578" sldId="281"/>
            <ac:spMk id="18" creationId="{9DEB8148-5E52-4286-85D5-3A1D630799FA}"/>
          </ac:spMkLst>
        </pc:spChg>
        <pc:grpChg chg="add del mod">
          <ac:chgData name="#TAN YI JIE JOEL#" userId="fa998536-1e98-4016-98cb-2643a32dbc1c" providerId="ADAL" clId="{0A681423-535E-4592-9ABD-DC6D1AB4AE75}" dt="2021-11-08T12:14:39.561" v="8933" actId="478"/>
          <ac:grpSpMkLst>
            <pc:docMk/>
            <pc:sldMk cId="2669320578" sldId="281"/>
            <ac:grpSpMk id="10" creationId="{7397A4E2-6DCA-4D36-9229-AF51E800C939}"/>
          </ac:grpSpMkLst>
        </pc:grpChg>
        <pc:grpChg chg="add mod">
          <ac:chgData name="#TAN YI JIE JOEL#" userId="fa998536-1e98-4016-98cb-2643a32dbc1c" providerId="ADAL" clId="{0A681423-535E-4592-9ABD-DC6D1AB4AE75}" dt="2021-11-08T12:16:47.993" v="9062" actId="1076"/>
          <ac:grpSpMkLst>
            <pc:docMk/>
            <pc:sldMk cId="2669320578" sldId="281"/>
            <ac:grpSpMk id="12" creationId="{A8A9157E-1E9B-40FE-9DE7-2A01024AA86B}"/>
          </ac:grpSpMkLst>
        </pc:grpChg>
        <pc:grpChg chg="add del mod">
          <ac:chgData name="#TAN YI JIE JOEL#" userId="fa998536-1e98-4016-98cb-2643a32dbc1c" providerId="ADAL" clId="{0A681423-535E-4592-9ABD-DC6D1AB4AE75}" dt="2021-11-08T12:19:09.881" v="9237" actId="478"/>
          <ac:grpSpMkLst>
            <pc:docMk/>
            <pc:sldMk cId="2669320578" sldId="281"/>
            <ac:grpSpMk id="16" creationId="{58305167-9E9A-4D9B-B92A-75BEAA6F5C8F}"/>
          </ac:grpSpMkLst>
        </pc:grpChg>
        <pc:cxnChg chg="add mod">
          <ac:chgData name="#TAN YI JIE JOEL#" userId="fa998536-1e98-4016-98cb-2643a32dbc1c" providerId="ADAL" clId="{0A681423-535E-4592-9ABD-DC6D1AB4AE75}" dt="2021-11-08T12:17:18.673" v="9067" actId="14100"/>
          <ac:cxnSpMkLst>
            <pc:docMk/>
            <pc:sldMk cId="2669320578" sldId="281"/>
            <ac:cxnSpMk id="3" creationId="{C943D005-67BE-40BD-839A-A4D1FF2B336E}"/>
          </ac:cxnSpMkLst>
        </pc:cxnChg>
        <pc:cxnChg chg="add del mod">
          <ac:chgData name="#TAN YI JIE JOEL#" userId="fa998536-1e98-4016-98cb-2643a32dbc1c" providerId="ADAL" clId="{0A681423-535E-4592-9ABD-DC6D1AB4AE75}" dt="2021-11-08T12:21:59.532" v="9272"/>
          <ac:cxnSpMkLst>
            <pc:docMk/>
            <pc:sldMk cId="2669320578" sldId="281"/>
            <ac:cxnSpMk id="19" creationId="{25E8B766-01B4-4334-8DF3-52B5423FFF42}"/>
          </ac:cxnSpMkLst>
        </pc:cxnChg>
      </pc:sldChg>
      <pc:sldChg chg="add del modAnim">
        <pc:chgData name="#TAN YI JIE JOEL#" userId="fa998536-1e98-4016-98cb-2643a32dbc1c" providerId="ADAL" clId="{0A681423-535E-4592-9ABD-DC6D1AB4AE75}" dt="2021-11-08T10:24:01.927" v="8757" actId="47"/>
        <pc:sldMkLst>
          <pc:docMk/>
          <pc:sldMk cId="3158308566" sldId="281"/>
        </pc:sldMkLst>
      </pc:sldChg>
      <pc:sldChg chg="addSp delSp modSp add mod">
        <pc:chgData name="#TAN YI JIE JOEL#" userId="fa998536-1e98-4016-98cb-2643a32dbc1c" providerId="ADAL" clId="{0A681423-535E-4592-9ABD-DC6D1AB4AE75}" dt="2021-11-08T12:21:21.112" v="9270" actId="14100"/>
        <pc:sldMkLst>
          <pc:docMk/>
          <pc:sldMk cId="3680717691" sldId="282"/>
        </pc:sldMkLst>
        <pc:spChg chg="add del mod">
          <ac:chgData name="#TAN YI JIE JOEL#" userId="fa998536-1e98-4016-98cb-2643a32dbc1c" providerId="ADAL" clId="{0A681423-535E-4592-9ABD-DC6D1AB4AE75}" dt="2021-11-08T12:20:06.833" v="9262" actId="478"/>
          <ac:spMkLst>
            <pc:docMk/>
            <pc:sldMk cId="3680717691" sldId="282"/>
            <ac:spMk id="7" creationId="{CD64D4A3-1A07-4662-812A-03315304EBE3}"/>
          </ac:spMkLst>
        </pc:spChg>
        <pc:spChg chg="del">
          <ac:chgData name="#TAN YI JIE JOEL#" userId="fa998536-1e98-4016-98cb-2643a32dbc1c" providerId="ADAL" clId="{0A681423-535E-4592-9ABD-DC6D1AB4AE75}" dt="2021-11-08T12:18:40.985" v="9224" actId="478"/>
          <ac:spMkLst>
            <pc:docMk/>
            <pc:sldMk cId="3680717691" sldId="282"/>
            <ac:spMk id="11" creationId="{D1021376-DF51-41FF-BCD8-D023887D7E0B}"/>
          </ac:spMkLst>
        </pc:spChg>
        <pc:spChg chg="add del mod">
          <ac:chgData name="#TAN YI JIE JOEL#" userId="fa998536-1e98-4016-98cb-2643a32dbc1c" providerId="ADAL" clId="{0A681423-535E-4592-9ABD-DC6D1AB4AE75}" dt="2021-11-08T12:20:05.632" v="9261" actId="478"/>
          <ac:spMkLst>
            <pc:docMk/>
            <pc:sldMk cId="3680717691" sldId="282"/>
            <ac:spMk id="13" creationId="{23D1C35F-4139-43CA-BF5E-D13610FCC238}"/>
          </ac:spMkLst>
        </pc:spChg>
        <pc:spChg chg="mod">
          <ac:chgData name="#TAN YI JIE JOEL#" userId="fa998536-1e98-4016-98cb-2643a32dbc1c" providerId="ADAL" clId="{0A681423-535E-4592-9ABD-DC6D1AB4AE75}" dt="2021-11-08T12:18:27.145" v="9221" actId="20577"/>
          <ac:spMkLst>
            <pc:docMk/>
            <pc:sldMk cId="3680717691" sldId="282"/>
            <ac:spMk id="14" creationId="{ABA2422F-2FAF-4D82-93E4-4F3CE12D4D61}"/>
          </ac:spMkLst>
        </pc:spChg>
        <pc:spChg chg="add del mod">
          <ac:chgData name="#TAN YI JIE JOEL#" userId="fa998536-1e98-4016-98cb-2643a32dbc1c" providerId="ADAL" clId="{0A681423-535E-4592-9ABD-DC6D1AB4AE75}" dt="2021-11-08T12:19:58.041" v="9260" actId="478"/>
          <ac:spMkLst>
            <pc:docMk/>
            <pc:sldMk cId="3680717691" sldId="282"/>
            <ac:spMk id="16" creationId="{35484C4B-0C40-44C0-B416-EE7EBB04CB90}"/>
          </ac:spMkLst>
        </pc:spChg>
        <pc:grpChg chg="mod">
          <ac:chgData name="#TAN YI JIE JOEL#" userId="fa998536-1e98-4016-98cb-2643a32dbc1c" providerId="ADAL" clId="{0A681423-535E-4592-9ABD-DC6D1AB4AE75}" dt="2021-11-08T12:17:35.408" v="9071" actId="1076"/>
          <ac:grpSpMkLst>
            <pc:docMk/>
            <pc:sldMk cId="3680717691" sldId="282"/>
            <ac:grpSpMk id="12" creationId="{A8A9157E-1E9B-40FE-9DE7-2A01024AA86B}"/>
          </ac:grpSpMkLst>
        </pc:grpChg>
        <pc:picChg chg="add mod modCrop">
          <ac:chgData name="#TAN YI JIE JOEL#" userId="fa998536-1e98-4016-98cb-2643a32dbc1c" providerId="ADAL" clId="{0A681423-535E-4592-9ABD-DC6D1AB4AE75}" dt="2021-11-08T12:20:54.057" v="9267" actId="732"/>
          <ac:picMkLst>
            <pc:docMk/>
            <pc:sldMk cId="3680717691" sldId="282"/>
            <ac:picMk id="9" creationId="{013069D5-5157-46F2-9637-AA48E9F447B9}"/>
          </ac:picMkLst>
        </pc:picChg>
        <pc:cxnChg chg="mod">
          <ac:chgData name="#TAN YI JIE JOEL#" userId="fa998536-1e98-4016-98cb-2643a32dbc1c" providerId="ADAL" clId="{0A681423-535E-4592-9ABD-DC6D1AB4AE75}" dt="2021-11-08T12:18:39.352" v="9223" actId="14100"/>
          <ac:cxnSpMkLst>
            <pc:docMk/>
            <pc:sldMk cId="3680717691" sldId="282"/>
            <ac:cxnSpMk id="3" creationId="{C943D005-67BE-40BD-839A-A4D1FF2B336E}"/>
          </ac:cxnSpMkLst>
        </pc:cxnChg>
        <pc:cxnChg chg="add mod">
          <ac:chgData name="#TAN YI JIE JOEL#" userId="fa998536-1e98-4016-98cb-2643a32dbc1c" providerId="ADAL" clId="{0A681423-535E-4592-9ABD-DC6D1AB4AE75}" dt="2021-11-08T12:21:21.112" v="9270" actId="14100"/>
          <ac:cxnSpMkLst>
            <pc:docMk/>
            <pc:sldMk cId="3680717691" sldId="282"/>
            <ac:cxnSpMk id="17" creationId="{A9AC235E-4DFA-4C71-85CC-BBA558EF3F0C}"/>
          </ac:cxnSpMkLst>
        </pc:cxnChg>
      </pc:sldChg>
      <pc:sldChg chg="addSp delSp modSp add mod">
        <pc:chgData name="#TAN YI JIE JOEL#" userId="fa998536-1e98-4016-98cb-2643a32dbc1c" providerId="ADAL" clId="{0A681423-535E-4592-9ABD-DC6D1AB4AE75}" dt="2021-11-08T12:23:17.009" v="9366" actId="20577"/>
        <pc:sldMkLst>
          <pc:docMk/>
          <pc:sldMk cId="1338335008" sldId="283"/>
        </pc:sldMkLst>
        <pc:spChg chg="del">
          <ac:chgData name="#TAN YI JIE JOEL#" userId="fa998536-1e98-4016-98cb-2643a32dbc1c" providerId="ADAL" clId="{0A681423-535E-4592-9ABD-DC6D1AB4AE75}" dt="2021-11-08T12:22:14.122" v="9274" actId="478"/>
          <ac:spMkLst>
            <pc:docMk/>
            <pc:sldMk cId="1338335008" sldId="283"/>
            <ac:spMk id="11" creationId="{D1021376-DF51-41FF-BCD8-D023887D7E0B}"/>
          </ac:spMkLst>
        </pc:spChg>
        <pc:spChg chg="mod">
          <ac:chgData name="#TAN YI JIE JOEL#" userId="fa998536-1e98-4016-98cb-2643a32dbc1c" providerId="ADAL" clId="{0A681423-535E-4592-9ABD-DC6D1AB4AE75}" dt="2021-11-08T12:23:17.009" v="9366" actId="20577"/>
          <ac:spMkLst>
            <pc:docMk/>
            <pc:sldMk cId="1338335008" sldId="283"/>
            <ac:spMk id="14" creationId="{ABA2422F-2FAF-4D82-93E4-4F3CE12D4D61}"/>
          </ac:spMkLst>
        </pc:spChg>
        <pc:grpChg chg="mod">
          <ac:chgData name="#TAN YI JIE JOEL#" userId="fa998536-1e98-4016-98cb-2643a32dbc1c" providerId="ADAL" clId="{0A681423-535E-4592-9ABD-DC6D1AB4AE75}" dt="2021-11-08T12:22:33.576" v="9281" actId="1076"/>
          <ac:grpSpMkLst>
            <pc:docMk/>
            <pc:sldMk cId="1338335008" sldId="283"/>
            <ac:grpSpMk id="12" creationId="{A8A9157E-1E9B-40FE-9DE7-2A01024AA86B}"/>
          </ac:grpSpMkLst>
        </pc:grpChg>
        <pc:picChg chg="mod">
          <ac:chgData name="#TAN YI JIE JOEL#" userId="fa998536-1e98-4016-98cb-2643a32dbc1c" providerId="ADAL" clId="{0A681423-535E-4592-9ABD-DC6D1AB4AE75}" dt="2021-11-08T12:22:28.381" v="9278" actId="1076"/>
          <ac:picMkLst>
            <pc:docMk/>
            <pc:sldMk cId="1338335008" sldId="283"/>
            <ac:picMk id="5" creationId="{564E259C-0F6A-4486-B881-028752ADAB52}"/>
          </ac:picMkLst>
        </pc:picChg>
        <pc:picChg chg="add mod">
          <ac:chgData name="#TAN YI JIE JOEL#" userId="fa998536-1e98-4016-98cb-2643a32dbc1c" providerId="ADAL" clId="{0A681423-535E-4592-9ABD-DC6D1AB4AE75}" dt="2021-11-08T12:23:00.400" v="9285" actId="14100"/>
          <ac:picMkLst>
            <pc:docMk/>
            <pc:sldMk cId="1338335008" sldId="283"/>
            <ac:picMk id="6" creationId="{88A07F2B-0B59-43C4-9FFB-89E6FCEC9814}"/>
          </ac:picMkLst>
        </pc:picChg>
        <pc:cxnChg chg="mod">
          <ac:chgData name="#TAN YI JIE JOEL#" userId="fa998536-1e98-4016-98cb-2643a32dbc1c" providerId="ADAL" clId="{0A681423-535E-4592-9ABD-DC6D1AB4AE75}" dt="2021-11-08T12:22:35.800" v="9282" actId="14100"/>
          <ac:cxnSpMkLst>
            <pc:docMk/>
            <pc:sldMk cId="1338335008" sldId="283"/>
            <ac:cxnSpMk id="3" creationId="{C943D005-67BE-40BD-839A-A4D1FF2B336E}"/>
          </ac:cxnSpMkLst>
        </pc:cxnChg>
      </pc:sldChg>
      <pc:sldChg chg="addSp delSp modSp add mod">
        <pc:chgData name="#TAN YI JIE JOEL#" userId="fa998536-1e98-4016-98cb-2643a32dbc1c" providerId="ADAL" clId="{0A681423-535E-4592-9ABD-DC6D1AB4AE75}" dt="2021-11-08T15:08:14.548" v="10553" actId="14100"/>
        <pc:sldMkLst>
          <pc:docMk/>
          <pc:sldMk cId="3328860407" sldId="284"/>
        </pc:sldMkLst>
        <pc:spChg chg="add mod">
          <ac:chgData name="#TAN YI JIE JOEL#" userId="fa998536-1e98-4016-98cb-2643a32dbc1c" providerId="ADAL" clId="{0A681423-535E-4592-9ABD-DC6D1AB4AE75}" dt="2021-11-08T15:08:02.540" v="10550" actId="14100"/>
          <ac:spMkLst>
            <pc:docMk/>
            <pc:sldMk cId="3328860407" sldId="284"/>
            <ac:spMk id="13" creationId="{F3E44ACF-EABF-45A7-BCB5-93C9FFAE965C}"/>
          </ac:spMkLst>
        </pc:spChg>
        <pc:spChg chg="mod">
          <ac:chgData name="#TAN YI JIE JOEL#" userId="fa998536-1e98-4016-98cb-2643a32dbc1c" providerId="ADAL" clId="{0A681423-535E-4592-9ABD-DC6D1AB4AE75}" dt="2021-11-08T12:23:40.922" v="9436" actId="313"/>
          <ac:spMkLst>
            <pc:docMk/>
            <pc:sldMk cId="3328860407" sldId="284"/>
            <ac:spMk id="14" creationId="{ABA2422F-2FAF-4D82-93E4-4F3CE12D4D61}"/>
          </ac:spMkLst>
        </pc:spChg>
        <pc:spChg chg="mod">
          <ac:chgData name="#TAN YI JIE JOEL#" userId="fa998536-1e98-4016-98cb-2643a32dbc1c" providerId="ADAL" clId="{0A681423-535E-4592-9ABD-DC6D1AB4AE75}" dt="2021-11-08T12:27:28.112" v="9460" actId="1037"/>
          <ac:spMkLst>
            <pc:docMk/>
            <pc:sldMk cId="3328860407" sldId="284"/>
            <ac:spMk id="15" creationId="{71288C9D-F128-4248-8C8F-DADE03AB61D5}"/>
          </ac:spMkLst>
        </pc:spChg>
        <pc:spChg chg="add mod">
          <ac:chgData name="#TAN YI JIE JOEL#" userId="fa998536-1e98-4016-98cb-2643a32dbc1c" providerId="ADAL" clId="{0A681423-535E-4592-9ABD-DC6D1AB4AE75}" dt="2021-11-08T15:08:14.548" v="10553" actId="14100"/>
          <ac:spMkLst>
            <pc:docMk/>
            <pc:sldMk cId="3328860407" sldId="284"/>
            <ac:spMk id="16" creationId="{080EB0D0-49CA-4B05-AE75-CC4238D54AA3}"/>
          </ac:spMkLst>
        </pc:spChg>
        <pc:grpChg chg="mod">
          <ac:chgData name="#TAN YI JIE JOEL#" userId="fa998536-1e98-4016-98cb-2643a32dbc1c" providerId="ADAL" clId="{0A681423-535E-4592-9ABD-DC6D1AB4AE75}" dt="2021-11-08T12:23:49.746" v="9439" actId="1076"/>
          <ac:grpSpMkLst>
            <pc:docMk/>
            <pc:sldMk cId="3328860407" sldId="284"/>
            <ac:grpSpMk id="12" creationId="{A8A9157E-1E9B-40FE-9DE7-2A01024AA86B}"/>
          </ac:grpSpMkLst>
        </pc:grpChg>
        <pc:picChg chg="del">
          <ac:chgData name="#TAN YI JIE JOEL#" userId="fa998536-1e98-4016-98cb-2643a32dbc1c" providerId="ADAL" clId="{0A681423-535E-4592-9ABD-DC6D1AB4AE75}" dt="2021-11-08T12:23:43.353" v="9437" actId="478"/>
          <ac:picMkLst>
            <pc:docMk/>
            <pc:sldMk cId="3328860407" sldId="284"/>
            <ac:picMk id="6" creationId="{88A07F2B-0B59-43C4-9FFB-89E6FCEC9814}"/>
          </ac:picMkLst>
        </pc:picChg>
        <pc:picChg chg="add mod">
          <ac:chgData name="#TAN YI JIE JOEL#" userId="fa998536-1e98-4016-98cb-2643a32dbc1c" providerId="ADAL" clId="{0A681423-535E-4592-9ABD-DC6D1AB4AE75}" dt="2021-11-08T12:24:30.536" v="9454" actId="14100"/>
          <ac:picMkLst>
            <pc:docMk/>
            <pc:sldMk cId="3328860407" sldId="284"/>
            <ac:picMk id="9" creationId="{7ECDF56B-47CE-4023-A081-3B87B741B880}"/>
          </ac:picMkLst>
        </pc:picChg>
        <pc:cxnChg chg="mod">
          <ac:chgData name="#TAN YI JIE JOEL#" userId="fa998536-1e98-4016-98cb-2643a32dbc1c" providerId="ADAL" clId="{0A681423-535E-4592-9ABD-DC6D1AB4AE75}" dt="2021-11-08T12:24:01.096" v="9441" actId="14100"/>
          <ac:cxnSpMkLst>
            <pc:docMk/>
            <pc:sldMk cId="3328860407" sldId="284"/>
            <ac:cxnSpMk id="3" creationId="{C943D005-67BE-40BD-839A-A4D1FF2B336E}"/>
          </ac:cxnSpMkLst>
        </pc:cxnChg>
      </pc:sldChg>
      <pc:sldChg chg="addSp modSp add del">
        <pc:chgData name="#TAN YI JIE JOEL#" userId="fa998536-1e98-4016-98cb-2643a32dbc1c" providerId="ADAL" clId="{0A681423-535E-4592-9ABD-DC6D1AB4AE75}" dt="2021-11-08T14:13:43.753" v="10467" actId="47"/>
        <pc:sldMkLst>
          <pc:docMk/>
          <pc:sldMk cId="4032245810" sldId="285"/>
        </pc:sldMkLst>
        <pc:spChg chg="add mod">
          <ac:chgData name="#TAN YI JIE JOEL#" userId="fa998536-1e98-4016-98cb-2643a32dbc1c" providerId="ADAL" clId="{0A681423-535E-4592-9ABD-DC6D1AB4AE75}" dt="2021-11-08T13:50:15.843" v="10369"/>
          <ac:spMkLst>
            <pc:docMk/>
            <pc:sldMk cId="4032245810" sldId="285"/>
            <ac:spMk id="132" creationId="{8B8C304D-55EF-456C-88F9-83AAD953D24C}"/>
          </ac:spMkLst>
        </pc:spChg>
      </pc:sldChg>
      <pc:sldChg chg="addSp delSp modSp add mod">
        <pc:chgData name="#TAN YI JIE JOEL#" userId="fa998536-1e98-4016-98cb-2643a32dbc1c" providerId="ADAL" clId="{0A681423-535E-4592-9ABD-DC6D1AB4AE75}" dt="2021-11-08T13:16:37.535" v="10020" actId="1076"/>
        <pc:sldMkLst>
          <pc:docMk/>
          <pc:sldMk cId="2164516145" sldId="286"/>
        </pc:sldMkLst>
        <pc:spChg chg="add mod">
          <ac:chgData name="#TAN YI JIE JOEL#" userId="fa998536-1e98-4016-98cb-2643a32dbc1c" providerId="ADAL" clId="{0A681423-535E-4592-9ABD-DC6D1AB4AE75}" dt="2021-11-08T13:12:00.399" v="9682" actId="1076"/>
          <ac:spMkLst>
            <pc:docMk/>
            <pc:sldMk cId="2164516145" sldId="286"/>
            <ac:spMk id="8" creationId="{2CDAA01D-5F72-4649-A708-B16459FB7076}"/>
          </ac:spMkLst>
        </pc:spChg>
        <pc:spChg chg="add mod">
          <ac:chgData name="#TAN YI JIE JOEL#" userId="fa998536-1e98-4016-98cb-2643a32dbc1c" providerId="ADAL" clId="{0A681423-535E-4592-9ABD-DC6D1AB4AE75}" dt="2021-11-08T13:12:05.223" v="9683" actId="1076"/>
          <ac:spMkLst>
            <pc:docMk/>
            <pc:sldMk cId="2164516145" sldId="286"/>
            <ac:spMk id="9" creationId="{B0D5938E-5EF7-4DEB-B2F6-096052E5313A}"/>
          </ac:spMkLst>
        </pc:spChg>
        <pc:spChg chg="add mod">
          <ac:chgData name="#TAN YI JIE JOEL#" userId="fa998536-1e98-4016-98cb-2643a32dbc1c" providerId="ADAL" clId="{0A681423-535E-4592-9ABD-DC6D1AB4AE75}" dt="2021-11-08T13:15:19.183" v="9909" actId="1036"/>
          <ac:spMkLst>
            <pc:docMk/>
            <pc:sldMk cId="2164516145" sldId="286"/>
            <ac:spMk id="10" creationId="{BF67346B-FABF-4F17-8873-96C39A80E71C}"/>
          </ac:spMkLst>
        </pc:spChg>
        <pc:spChg chg="del">
          <ac:chgData name="#TAN YI JIE JOEL#" userId="fa998536-1e98-4016-98cb-2643a32dbc1c" providerId="ADAL" clId="{0A681423-535E-4592-9ABD-DC6D1AB4AE75}" dt="2021-11-08T13:10:25.400" v="9524" actId="478"/>
          <ac:spMkLst>
            <pc:docMk/>
            <pc:sldMk cId="2164516145" sldId="286"/>
            <ac:spMk id="11" creationId="{D1021376-DF51-41FF-BCD8-D023887D7E0B}"/>
          </ac:spMkLst>
        </pc:spChg>
        <pc:spChg chg="add mod">
          <ac:chgData name="#TAN YI JIE JOEL#" userId="fa998536-1e98-4016-98cb-2643a32dbc1c" providerId="ADAL" clId="{0A681423-535E-4592-9ABD-DC6D1AB4AE75}" dt="2021-11-08T13:16:37.535" v="10020" actId="1076"/>
          <ac:spMkLst>
            <pc:docMk/>
            <pc:sldMk cId="2164516145" sldId="286"/>
            <ac:spMk id="13" creationId="{55D6B207-3247-4660-8C86-7BA34E17D383}"/>
          </ac:spMkLst>
        </pc:spChg>
        <pc:spChg chg="mod">
          <ac:chgData name="#TAN YI JIE JOEL#" userId="fa998536-1e98-4016-98cb-2643a32dbc1c" providerId="ADAL" clId="{0A681423-535E-4592-9ABD-DC6D1AB4AE75}" dt="2021-11-08T13:11:08.872" v="9657" actId="20577"/>
          <ac:spMkLst>
            <pc:docMk/>
            <pc:sldMk cId="2164516145" sldId="286"/>
            <ac:spMk id="14" creationId="{ABA2422F-2FAF-4D82-93E4-4F3CE12D4D61}"/>
          </ac:spMkLst>
        </pc:spChg>
        <pc:spChg chg="mod">
          <ac:chgData name="#TAN YI JIE JOEL#" userId="fa998536-1e98-4016-98cb-2643a32dbc1c" providerId="ADAL" clId="{0A681423-535E-4592-9ABD-DC6D1AB4AE75}" dt="2021-11-08T13:10:22.367" v="9522" actId="1038"/>
          <ac:spMkLst>
            <pc:docMk/>
            <pc:sldMk cId="2164516145" sldId="286"/>
            <ac:spMk id="15" creationId="{71288C9D-F128-4248-8C8F-DADE03AB61D5}"/>
          </ac:spMkLst>
        </pc:spChg>
        <pc:grpChg chg="mod">
          <ac:chgData name="#TAN YI JIE JOEL#" userId="fa998536-1e98-4016-98cb-2643a32dbc1c" providerId="ADAL" clId="{0A681423-535E-4592-9ABD-DC6D1AB4AE75}" dt="2021-11-08T13:10:15.976" v="9512" actId="14100"/>
          <ac:grpSpMkLst>
            <pc:docMk/>
            <pc:sldMk cId="2164516145" sldId="286"/>
            <ac:grpSpMk id="12" creationId="{A8A9157E-1E9B-40FE-9DE7-2A01024AA86B}"/>
          </ac:grpSpMkLst>
        </pc:grpChg>
        <pc:cxnChg chg="del mod">
          <ac:chgData name="#TAN YI JIE JOEL#" userId="fa998536-1e98-4016-98cb-2643a32dbc1c" providerId="ADAL" clId="{0A681423-535E-4592-9ABD-DC6D1AB4AE75}" dt="2021-11-08T13:10:24.844" v="9523" actId="478"/>
          <ac:cxnSpMkLst>
            <pc:docMk/>
            <pc:sldMk cId="2164516145" sldId="286"/>
            <ac:cxnSpMk id="3" creationId="{C943D005-67BE-40BD-839A-A4D1FF2B336E}"/>
          </ac:cxnSpMkLst>
        </pc:cxnChg>
      </pc:sldChg>
      <pc:sldChg chg="addSp delSp modSp add mod">
        <pc:chgData name="#TAN YI JIE JOEL#" userId="fa998536-1e98-4016-98cb-2643a32dbc1c" providerId="ADAL" clId="{0A681423-535E-4592-9ABD-DC6D1AB4AE75}" dt="2021-11-08T13:25:32.936" v="10155" actId="20577"/>
        <pc:sldMkLst>
          <pc:docMk/>
          <pc:sldMk cId="2604686932" sldId="287"/>
        </pc:sldMkLst>
        <pc:spChg chg="del">
          <ac:chgData name="#TAN YI JIE JOEL#" userId="fa998536-1e98-4016-98cb-2643a32dbc1c" providerId="ADAL" clId="{0A681423-535E-4592-9ABD-DC6D1AB4AE75}" dt="2021-11-08T13:18:41.520" v="10107" actId="478"/>
          <ac:spMkLst>
            <pc:docMk/>
            <pc:sldMk cId="2604686932" sldId="287"/>
            <ac:spMk id="8" creationId="{2CDAA01D-5F72-4649-A708-B16459FB7076}"/>
          </ac:spMkLst>
        </pc:spChg>
        <pc:spChg chg="add del mod">
          <ac:chgData name="#TAN YI JIE JOEL#" userId="fa998536-1e98-4016-98cb-2643a32dbc1c" providerId="ADAL" clId="{0A681423-535E-4592-9ABD-DC6D1AB4AE75}" dt="2021-11-08T13:19:41.911" v="10143" actId="1076"/>
          <ac:spMkLst>
            <pc:docMk/>
            <pc:sldMk cId="2604686932" sldId="287"/>
            <ac:spMk id="9" creationId="{B0D5938E-5EF7-4DEB-B2F6-096052E5313A}"/>
          </ac:spMkLst>
        </pc:spChg>
        <pc:spChg chg="del">
          <ac:chgData name="#TAN YI JIE JOEL#" userId="fa998536-1e98-4016-98cb-2643a32dbc1c" providerId="ADAL" clId="{0A681423-535E-4592-9ABD-DC6D1AB4AE75}" dt="2021-11-08T13:15:40.728" v="9911" actId="478"/>
          <ac:spMkLst>
            <pc:docMk/>
            <pc:sldMk cId="2604686932" sldId="287"/>
            <ac:spMk id="10" creationId="{BF67346B-FABF-4F17-8873-96C39A80E71C}"/>
          </ac:spMkLst>
        </pc:spChg>
        <pc:spChg chg="mod">
          <ac:chgData name="#TAN YI JIE JOEL#" userId="fa998536-1e98-4016-98cb-2643a32dbc1c" providerId="ADAL" clId="{0A681423-535E-4592-9ABD-DC6D1AB4AE75}" dt="2021-11-08T13:25:32.936" v="10155" actId="20577"/>
          <ac:spMkLst>
            <pc:docMk/>
            <pc:sldMk cId="2604686932" sldId="287"/>
            <ac:spMk id="14" creationId="{ABA2422F-2FAF-4D82-93E4-4F3CE12D4D61}"/>
          </ac:spMkLst>
        </pc:spChg>
        <pc:picChg chg="add mod">
          <ac:chgData name="#TAN YI JIE JOEL#" userId="fa998536-1e98-4016-98cb-2643a32dbc1c" providerId="ADAL" clId="{0A681423-535E-4592-9ABD-DC6D1AB4AE75}" dt="2021-11-08T13:19:50.879" v="10145" actId="1076"/>
          <ac:picMkLst>
            <pc:docMk/>
            <pc:sldMk cId="2604686932" sldId="287"/>
            <ac:picMk id="11" creationId="{7D076458-3BFE-40F0-B6F9-4E1683DA5212}"/>
          </ac:picMkLst>
        </pc:picChg>
      </pc:sldChg>
      <pc:sldChg chg="addSp delSp modSp add mod modAnim">
        <pc:chgData name="#TAN YI JIE JOEL#" userId="fa998536-1e98-4016-98cb-2643a32dbc1c" providerId="ADAL" clId="{0A681423-535E-4592-9ABD-DC6D1AB4AE75}" dt="2021-11-09T04:33:05.203" v="11445" actId="1076"/>
        <pc:sldMkLst>
          <pc:docMk/>
          <pc:sldMk cId="1763884431" sldId="288"/>
        </pc:sldMkLst>
        <pc:spChg chg="mod">
          <ac:chgData name="#TAN YI JIE JOEL#" userId="fa998536-1e98-4016-98cb-2643a32dbc1c" providerId="ADAL" clId="{0A681423-535E-4592-9ABD-DC6D1AB4AE75}" dt="2021-11-09T04:12:49.495" v="10652" actId="1076"/>
          <ac:spMkLst>
            <pc:docMk/>
            <pc:sldMk cId="1763884431" sldId="288"/>
            <ac:spMk id="2" creationId="{9DCD0A01-61EA-48D6-A798-1F485454EA3A}"/>
          </ac:spMkLst>
        </pc:spChg>
        <pc:spChg chg="mod topLvl">
          <ac:chgData name="#TAN YI JIE JOEL#" userId="fa998536-1e98-4016-98cb-2643a32dbc1c" providerId="ADAL" clId="{0A681423-535E-4592-9ABD-DC6D1AB4AE75}" dt="2021-11-08T13:42:22.999" v="10301" actId="165"/>
          <ac:spMkLst>
            <pc:docMk/>
            <pc:sldMk cId="1763884431" sldId="288"/>
            <ac:spMk id="18" creationId="{B64F47F1-0759-4565-9844-6881B0F40AB0}"/>
          </ac:spMkLst>
        </pc:spChg>
        <pc:spChg chg="mod topLvl">
          <ac:chgData name="#TAN YI JIE JOEL#" userId="fa998536-1e98-4016-98cb-2643a32dbc1c" providerId="ADAL" clId="{0A681423-535E-4592-9ABD-DC6D1AB4AE75}" dt="2021-11-08T13:42:22.999" v="10301" actId="165"/>
          <ac:spMkLst>
            <pc:docMk/>
            <pc:sldMk cId="1763884431" sldId="288"/>
            <ac:spMk id="19" creationId="{B8023F72-4F63-47A6-A6F2-59E29D0EEDB5}"/>
          </ac:spMkLst>
        </pc:spChg>
        <pc:spChg chg="mod topLvl">
          <ac:chgData name="#TAN YI JIE JOEL#" userId="fa998536-1e98-4016-98cb-2643a32dbc1c" providerId="ADAL" clId="{0A681423-535E-4592-9ABD-DC6D1AB4AE75}" dt="2021-11-08T13:42:22.999" v="10301" actId="165"/>
          <ac:spMkLst>
            <pc:docMk/>
            <pc:sldMk cId="1763884431" sldId="288"/>
            <ac:spMk id="20" creationId="{167E97C8-A2AA-4538-9880-A5323C590116}"/>
          </ac:spMkLst>
        </pc:spChg>
        <pc:spChg chg="mod topLvl">
          <ac:chgData name="#TAN YI JIE JOEL#" userId="fa998536-1e98-4016-98cb-2643a32dbc1c" providerId="ADAL" clId="{0A681423-535E-4592-9ABD-DC6D1AB4AE75}" dt="2021-11-08T13:42:22.999" v="10301" actId="165"/>
          <ac:spMkLst>
            <pc:docMk/>
            <pc:sldMk cId="1763884431" sldId="288"/>
            <ac:spMk id="27" creationId="{6BF66F54-60FE-4731-884E-CF04459B514C}"/>
          </ac:spMkLst>
        </pc:spChg>
        <pc:spChg chg="mod">
          <ac:chgData name="#TAN YI JIE JOEL#" userId="fa998536-1e98-4016-98cb-2643a32dbc1c" providerId="ADAL" clId="{0A681423-535E-4592-9ABD-DC6D1AB4AE75}" dt="2021-11-09T04:12:49.495" v="10652" actId="1076"/>
          <ac:spMkLst>
            <pc:docMk/>
            <pc:sldMk cId="1763884431" sldId="288"/>
            <ac:spMk id="33" creationId="{193D68B7-0D10-40FC-B624-4CAF81FE60BD}"/>
          </ac:spMkLst>
        </pc:spChg>
        <pc:spChg chg="mod">
          <ac:chgData name="#TAN YI JIE JOEL#" userId="fa998536-1e98-4016-98cb-2643a32dbc1c" providerId="ADAL" clId="{0A681423-535E-4592-9ABD-DC6D1AB4AE75}" dt="2021-11-09T04:12:49.495" v="10652" actId="1076"/>
          <ac:spMkLst>
            <pc:docMk/>
            <pc:sldMk cId="1763884431" sldId="288"/>
            <ac:spMk id="34" creationId="{6D0BD0A8-B6DA-41A3-8A6C-63B3CBBFC18B}"/>
          </ac:spMkLst>
        </pc:spChg>
        <pc:spChg chg="del">
          <ac:chgData name="#TAN YI JIE JOEL#" userId="fa998536-1e98-4016-98cb-2643a32dbc1c" providerId="ADAL" clId="{0A681423-535E-4592-9ABD-DC6D1AB4AE75}" dt="2021-11-08T13:29:50.361" v="10157" actId="478"/>
          <ac:spMkLst>
            <pc:docMk/>
            <pc:sldMk cId="1763884431" sldId="288"/>
            <ac:spMk id="36" creationId="{A9234F17-4297-4A1F-8586-B8DF487E81C0}"/>
          </ac:spMkLst>
        </pc:spChg>
        <pc:spChg chg="del">
          <ac:chgData name="#TAN YI JIE JOEL#" userId="fa998536-1e98-4016-98cb-2643a32dbc1c" providerId="ADAL" clId="{0A681423-535E-4592-9ABD-DC6D1AB4AE75}" dt="2021-11-08T13:29:59.096" v="10162" actId="478"/>
          <ac:spMkLst>
            <pc:docMk/>
            <pc:sldMk cId="1763884431" sldId="288"/>
            <ac:spMk id="50" creationId="{AA90EFE5-68CC-4C0D-8E67-7D630683E28D}"/>
          </ac:spMkLst>
        </pc:spChg>
        <pc:spChg chg="del mod">
          <ac:chgData name="#TAN YI JIE JOEL#" userId="fa998536-1e98-4016-98cb-2643a32dbc1c" providerId="ADAL" clId="{0A681423-535E-4592-9ABD-DC6D1AB4AE75}" dt="2021-11-08T13:30:28.336" v="10192" actId="478"/>
          <ac:spMkLst>
            <pc:docMk/>
            <pc:sldMk cId="1763884431" sldId="288"/>
            <ac:spMk id="54" creationId="{B596764E-873D-40AB-A4F4-4E7C7305CAC3}"/>
          </ac:spMkLst>
        </pc:spChg>
        <pc:spChg chg="mod">
          <ac:chgData name="#TAN YI JIE JOEL#" userId="fa998536-1e98-4016-98cb-2643a32dbc1c" providerId="ADAL" clId="{0A681423-535E-4592-9ABD-DC6D1AB4AE75}" dt="2021-11-09T04:12:49.495" v="10652" actId="1076"/>
          <ac:spMkLst>
            <pc:docMk/>
            <pc:sldMk cId="1763884431" sldId="288"/>
            <ac:spMk id="55" creationId="{AC9DF3C0-BD85-4406-BDEC-F1AD36D9C373}"/>
          </ac:spMkLst>
        </pc:spChg>
        <pc:spChg chg="add del mod topLvl">
          <ac:chgData name="#TAN YI JIE JOEL#" userId="fa998536-1e98-4016-98cb-2643a32dbc1c" providerId="ADAL" clId="{0A681423-535E-4592-9ABD-DC6D1AB4AE75}" dt="2021-11-08T13:42:22.999" v="10301" actId="165"/>
          <ac:spMkLst>
            <pc:docMk/>
            <pc:sldMk cId="1763884431" sldId="288"/>
            <ac:spMk id="57" creationId="{C15E7D2C-4F0D-4761-B229-F9239DE1F6EA}"/>
          </ac:spMkLst>
        </pc:spChg>
        <pc:spChg chg="del mod">
          <ac:chgData name="#TAN YI JIE JOEL#" userId="fa998536-1e98-4016-98cb-2643a32dbc1c" providerId="ADAL" clId="{0A681423-535E-4592-9ABD-DC6D1AB4AE75}" dt="2021-11-08T13:30:26.297" v="10191" actId="478"/>
          <ac:spMkLst>
            <pc:docMk/>
            <pc:sldMk cId="1763884431" sldId="288"/>
            <ac:spMk id="58" creationId="{5146B891-1B69-4494-8AA6-4D4921FFE66F}"/>
          </ac:spMkLst>
        </pc:spChg>
        <pc:spChg chg="add del mod">
          <ac:chgData name="#TAN YI JIE JOEL#" userId="fa998536-1e98-4016-98cb-2643a32dbc1c" providerId="ADAL" clId="{0A681423-535E-4592-9ABD-DC6D1AB4AE75}" dt="2021-11-08T13:31:43.469" v="10206" actId="21"/>
          <ac:spMkLst>
            <pc:docMk/>
            <pc:sldMk cId="1763884431" sldId="288"/>
            <ac:spMk id="59" creationId="{99EF3C3E-0AAA-4856-B517-D7BCE38F0F61}"/>
          </ac:spMkLst>
        </pc:spChg>
        <pc:spChg chg="mod">
          <ac:chgData name="#TAN YI JIE JOEL#" userId="fa998536-1e98-4016-98cb-2643a32dbc1c" providerId="ADAL" clId="{0A681423-535E-4592-9ABD-DC6D1AB4AE75}" dt="2021-11-09T04:12:49.495" v="10652" actId="1076"/>
          <ac:spMkLst>
            <pc:docMk/>
            <pc:sldMk cId="1763884431" sldId="288"/>
            <ac:spMk id="61" creationId="{A0F69443-7110-4005-B22D-0250D50DDA65}"/>
          </ac:spMkLst>
        </pc:spChg>
        <pc:spChg chg="mod">
          <ac:chgData name="#TAN YI JIE JOEL#" userId="fa998536-1e98-4016-98cb-2643a32dbc1c" providerId="ADAL" clId="{0A681423-535E-4592-9ABD-DC6D1AB4AE75}" dt="2021-11-09T04:12:49.495" v="10652" actId="1076"/>
          <ac:spMkLst>
            <pc:docMk/>
            <pc:sldMk cId="1763884431" sldId="288"/>
            <ac:spMk id="62" creationId="{95520B87-923A-4B79-83DB-2E0D8E240271}"/>
          </ac:spMkLst>
        </pc:spChg>
        <pc:spChg chg="mod">
          <ac:chgData name="#TAN YI JIE JOEL#" userId="fa998536-1e98-4016-98cb-2643a32dbc1c" providerId="ADAL" clId="{0A681423-535E-4592-9ABD-DC6D1AB4AE75}" dt="2021-11-09T04:12:49.495" v="10652" actId="1076"/>
          <ac:spMkLst>
            <pc:docMk/>
            <pc:sldMk cId="1763884431" sldId="288"/>
            <ac:spMk id="65" creationId="{D28B3EEC-7DB7-4542-B438-C56C9D11295A}"/>
          </ac:spMkLst>
        </pc:spChg>
        <pc:spChg chg="mod">
          <ac:chgData name="#TAN YI JIE JOEL#" userId="fa998536-1e98-4016-98cb-2643a32dbc1c" providerId="ADAL" clId="{0A681423-535E-4592-9ABD-DC6D1AB4AE75}" dt="2021-11-09T04:12:49.495" v="10652" actId="1076"/>
          <ac:spMkLst>
            <pc:docMk/>
            <pc:sldMk cId="1763884431" sldId="288"/>
            <ac:spMk id="66" creationId="{464FFFF2-62CC-4359-B4E6-78CC7211AE92}"/>
          </ac:spMkLst>
        </pc:spChg>
        <pc:spChg chg="mod topLvl">
          <ac:chgData name="#TAN YI JIE JOEL#" userId="fa998536-1e98-4016-98cb-2643a32dbc1c" providerId="ADAL" clId="{0A681423-535E-4592-9ABD-DC6D1AB4AE75}" dt="2021-11-08T13:42:22.999" v="10301" actId="165"/>
          <ac:spMkLst>
            <pc:docMk/>
            <pc:sldMk cId="1763884431" sldId="288"/>
            <ac:spMk id="69" creationId="{85FB5FB8-B283-4125-A3E6-6C32CD107FD9}"/>
          </ac:spMkLst>
        </pc:spChg>
        <pc:spChg chg="mod">
          <ac:chgData name="#TAN YI JIE JOEL#" userId="fa998536-1e98-4016-98cb-2643a32dbc1c" providerId="ADAL" clId="{0A681423-535E-4592-9ABD-DC6D1AB4AE75}" dt="2021-11-09T04:12:49.495" v="10652" actId="1076"/>
          <ac:spMkLst>
            <pc:docMk/>
            <pc:sldMk cId="1763884431" sldId="288"/>
            <ac:spMk id="74" creationId="{7843C086-CB3A-4FD5-8E88-277864E277D3}"/>
          </ac:spMkLst>
        </pc:spChg>
        <pc:spChg chg="mod">
          <ac:chgData name="#TAN YI JIE JOEL#" userId="fa998536-1e98-4016-98cb-2643a32dbc1c" providerId="ADAL" clId="{0A681423-535E-4592-9ABD-DC6D1AB4AE75}" dt="2021-11-09T04:12:49.495" v="10652" actId="1076"/>
          <ac:spMkLst>
            <pc:docMk/>
            <pc:sldMk cId="1763884431" sldId="288"/>
            <ac:spMk id="75" creationId="{62EA21F0-3CE0-4F76-BE4B-96146620D1BF}"/>
          </ac:spMkLst>
        </pc:spChg>
        <pc:spChg chg="del">
          <ac:chgData name="#TAN YI JIE JOEL#" userId="fa998536-1e98-4016-98cb-2643a32dbc1c" providerId="ADAL" clId="{0A681423-535E-4592-9ABD-DC6D1AB4AE75}" dt="2021-11-08T13:29:51.689" v="10158" actId="478"/>
          <ac:spMkLst>
            <pc:docMk/>
            <pc:sldMk cId="1763884431" sldId="288"/>
            <ac:spMk id="77" creationId="{F3686187-46C1-4492-8010-E6C2540098ED}"/>
          </ac:spMkLst>
        </pc:spChg>
        <pc:spChg chg="del">
          <ac:chgData name="#TAN YI JIE JOEL#" userId="fa998536-1e98-4016-98cb-2643a32dbc1c" providerId="ADAL" clId="{0A681423-535E-4592-9ABD-DC6D1AB4AE75}" dt="2021-11-08T13:29:52.793" v="10159" actId="478"/>
          <ac:spMkLst>
            <pc:docMk/>
            <pc:sldMk cId="1763884431" sldId="288"/>
            <ac:spMk id="79" creationId="{72C3749C-ADAD-4B87-A787-4544BDE5C0AD}"/>
          </ac:spMkLst>
        </pc:spChg>
        <pc:spChg chg="del">
          <ac:chgData name="#TAN YI JIE JOEL#" userId="fa998536-1e98-4016-98cb-2643a32dbc1c" providerId="ADAL" clId="{0A681423-535E-4592-9ABD-DC6D1AB4AE75}" dt="2021-11-08T13:29:53.737" v="10160" actId="478"/>
          <ac:spMkLst>
            <pc:docMk/>
            <pc:sldMk cId="1763884431" sldId="288"/>
            <ac:spMk id="80" creationId="{A68ABA38-32E0-4C51-ADBD-10D0FD876ACD}"/>
          </ac:spMkLst>
        </pc:spChg>
        <pc:spChg chg="del">
          <ac:chgData name="#TAN YI JIE JOEL#" userId="fa998536-1e98-4016-98cb-2643a32dbc1c" providerId="ADAL" clId="{0A681423-535E-4592-9ABD-DC6D1AB4AE75}" dt="2021-11-08T13:29:54.737" v="10161" actId="478"/>
          <ac:spMkLst>
            <pc:docMk/>
            <pc:sldMk cId="1763884431" sldId="288"/>
            <ac:spMk id="81" creationId="{ED7B3CD0-FABC-44E5-BAC7-4890EC7690CD}"/>
          </ac:spMkLst>
        </pc:spChg>
        <pc:spChg chg="mod">
          <ac:chgData name="#TAN YI JIE JOEL#" userId="fa998536-1e98-4016-98cb-2643a32dbc1c" providerId="ADAL" clId="{0A681423-535E-4592-9ABD-DC6D1AB4AE75}" dt="2021-11-08T13:42:22.999" v="10301" actId="165"/>
          <ac:spMkLst>
            <pc:docMk/>
            <pc:sldMk cId="1763884431" sldId="288"/>
            <ac:spMk id="85" creationId="{2652B819-4910-4C42-BD3C-809AEE8B6C11}"/>
          </ac:spMkLst>
        </pc:spChg>
        <pc:spChg chg="mod topLvl">
          <ac:chgData name="#TAN YI JIE JOEL#" userId="fa998536-1e98-4016-98cb-2643a32dbc1c" providerId="ADAL" clId="{0A681423-535E-4592-9ABD-DC6D1AB4AE75}" dt="2021-11-08T13:42:22.999" v="10301" actId="165"/>
          <ac:spMkLst>
            <pc:docMk/>
            <pc:sldMk cId="1763884431" sldId="288"/>
            <ac:spMk id="88" creationId="{CD21379D-8E4C-4819-9882-A63F35FFD335}"/>
          </ac:spMkLst>
        </pc:spChg>
        <pc:spChg chg="mod topLvl">
          <ac:chgData name="#TAN YI JIE JOEL#" userId="fa998536-1e98-4016-98cb-2643a32dbc1c" providerId="ADAL" clId="{0A681423-535E-4592-9ABD-DC6D1AB4AE75}" dt="2021-11-08T13:42:22.999" v="10301" actId="165"/>
          <ac:spMkLst>
            <pc:docMk/>
            <pc:sldMk cId="1763884431" sldId="288"/>
            <ac:spMk id="91" creationId="{1EBC77D2-2A72-4605-8262-11BD0A1E4AF9}"/>
          </ac:spMkLst>
        </pc:spChg>
        <pc:spChg chg="mod topLvl">
          <ac:chgData name="#TAN YI JIE JOEL#" userId="fa998536-1e98-4016-98cb-2643a32dbc1c" providerId="ADAL" clId="{0A681423-535E-4592-9ABD-DC6D1AB4AE75}" dt="2021-11-08T13:42:22.999" v="10301" actId="165"/>
          <ac:spMkLst>
            <pc:docMk/>
            <pc:sldMk cId="1763884431" sldId="288"/>
            <ac:spMk id="107" creationId="{50FB1E62-7A6B-4946-8FDD-3465F007E094}"/>
          </ac:spMkLst>
        </pc:spChg>
        <pc:spChg chg="mod topLvl">
          <ac:chgData name="#TAN YI JIE JOEL#" userId="fa998536-1e98-4016-98cb-2643a32dbc1c" providerId="ADAL" clId="{0A681423-535E-4592-9ABD-DC6D1AB4AE75}" dt="2021-11-08T13:42:22.999" v="10301" actId="165"/>
          <ac:spMkLst>
            <pc:docMk/>
            <pc:sldMk cId="1763884431" sldId="288"/>
            <ac:spMk id="110" creationId="{ED9F265A-17A0-4709-8D3C-4F45CF3E3632}"/>
          </ac:spMkLst>
        </pc:spChg>
        <pc:spChg chg="add mod">
          <ac:chgData name="#TAN YI JIE JOEL#" userId="fa998536-1e98-4016-98cb-2643a32dbc1c" providerId="ADAL" clId="{0A681423-535E-4592-9ABD-DC6D1AB4AE75}" dt="2021-11-08T13:46:39.489" v="10359" actId="1076"/>
          <ac:spMkLst>
            <pc:docMk/>
            <pc:sldMk cId="1763884431" sldId="288"/>
            <ac:spMk id="125" creationId="{FDF277C3-3B16-4E51-ACD2-51610B13525B}"/>
          </ac:spMkLst>
        </pc:spChg>
        <pc:spChg chg="mod">
          <ac:chgData name="#TAN YI JIE JOEL#" userId="fa998536-1e98-4016-98cb-2643a32dbc1c" providerId="ADAL" clId="{0A681423-535E-4592-9ABD-DC6D1AB4AE75}" dt="2021-11-08T13:31:24.244" v="10201"/>
          <ac:spMkLst>
            <pc:docMk/>
            <pc:sldMk cId="1763884431" sldId="288"/>
            <ac:spMk id="128" creationId="{20A308DF-9689-4D63-A2EE-E5516760B6F0}"/>
          </ac:spMkLst>
        </pc:spChg>
        <pc:spChg chg="add mod">
          <ac:chgData name="#TAN YI JIE JOEL#" userId="fa998536-1e98-4016-98cb-2643a32dbc1c" providerId="ADAL" clId="{0A681423-535E-4592-9ABD-DC6D1AB4AE75}" dt="2021-11-08T13:31:24.244" v="10201"/>
          <ac:spMkLst>
            <pc:docMk/>
            <pc:sldMk cId="1763884431" sldId="288"/>
            <ac:spMk id="129" creationId="{263ADBF2-EDA0-4DB4-99DD-A1AF7B3D5C05}"/>
          </ac:spMkLst>
        </pc:spChg>
        <pc:spChg chg="mod">
          <ac:chgData name="#TAN YI JIE JOEL#" userId="fa998536-1e98-4016-98cb-2643a32dbc1c" providerId="ADAL" clId="{0A681423-535E-4592-9ABD-DC6D1AB4AE75}" dt="2021-11-08T13:31:39.686" v="10203"/>
          <ac:spMkLst>
            <pc:docMk/>
            <pc:sldMk cId="1763884431" sldId="288"/>
            <ac:spMk id="132" creationId="{1A949DC0-783B-4713-8E63-9356A6064804}"/>
          </ac:spMkLst>
        </pc:spChg>
        <pc:spChg chg="add del mod">
          <ac:chgData name="#TAN YI JIE JOEL#" userId="fa998536-1e98-4016-98cb-2643a32dbc1c" providerId="ADAL" clId="{0A681423-535E-4592-9ABD-DC6D1AB4AE75}" dt="2021-11-08T13:31:40.497" v="10204"/>
          <ac:spMkLst>
            <pc:docMk/>
            <pc:sldMk cId="1763884431" sldId="288"/>
            <ac:spMk id="133" creationId="{492D989C-5A13-4D3E-84C5-C40BA1148C52}"/>
          </ac:spMkLst>
        </pc:spChg>
        <pc:spChg chg="add mod">
          <ac:chgData name="#TAN YI JIE JOEL#" userId="fa998536-1e98-4016-98cb-2643a32dbc1c" providerId="ADAL" clId="{0A681423-535E-4592-9ABD-DC6D1AB4AE75}" dt="2021-11-08T13:31:48.293" v="10208"/>
          <ac:spMkLst>
            <pc:docMk/>
            <pc:sldMk cId="1763884431" sldId="288"/>
            <ac:spMk id="134" creationId="{E4F88DDF-43C0-45A2-B918-77C6AE14CB09}"/>
          </ac:spMkLst>
        </pc:spChg>
        <pc:spChg chg="add del mod">
          <ac:chgData name="#TAN YI JIE JOEL#" userId="fa998536-1e98-4016-98cb-2643a32dbc1c" providerId="ADAL" clId="{0A681423-535E-4592-9ABD-DC6D1AB4AE75}" dt="2021-11-08T13:43:03.002" v="10303" actId="478"/>
          <ac:spMkLst>
            <pc:docMk/>
            <pc:sldMk cId="1763884431" sldId="288"/>
            <ac:spMk id="135" creationId="{CAF0374E-88DF-4FAD-95A8-C7FDF976788D}"/>
          </ac:spMkLst>
        </pc:spChg>
        <pc:spChg chg="add mod">
          <ac:chgData name="#TAN YI JIE JOEL#" userId="fa998536-1e98-4016-98cb-2643a32dbc1c" providerId="ADAL" clId="{0A681423-535E-4592-9ABD-DC6D1AB4AE75}" dt="2021-11-08T13:39:25.927" v="10275" actId="1076"/>
          <ac:spMkLst>
            <pc:docMk/>
            <pc:sldMk cId="1763884431" sldId="288"/>
            <ac:spMk id="138" creationId="{FF9EA3F7-49C4-4899-86DC-65FDF5FF134D}"/>
          </ac:spMkLst>
        </pc:spChg>
        <pc:spChg chg="add del mod">
          <ac:chgData name="#TAN YI JIE JOEL#" userId="fa998536-1e98-4016-98cb-2643a32dbc1c" providerId="ADAL" clId="{0A681423-535E-4592-9ABD-DC6D1AB4AE75}" dt="2021-11-08T13:39:15.367" v="10274" actId="478"/>
          <ac:spMkLst>
            <pc:docMk/>
            <pc:sldMk cId="1763884431" sldId="288"/>
            <ac:spMk id="141" creationId="{0D538299-7E15-433B-A66E-AB255C592C3C}"/>
          </ac:spMkLst>
        </pc:spChg>
        <pc:spChg chg="add mod">
          <ac:chgData name="#TAN YI JIE JOEL#" userId="fa998536-1e98-4016-98cb-2643a32dbc1c" providerId="ADAL" clId="{0A681423-535E-4592-9ABD-DC6D1AB4AE75}" dt="2021-11-08T13:39:58.089" v="10296" actId="207"/>
          <ac:spMkLst>
            <pc:docMk/>
            <pc:sldMk cId="1763884431" sldId="288"/>
            <ac:spMk id="142" creationId="{574465A3-4169-42A1-B467-FB4F444DD402}"/>
          </ac:spMkLst>
        </pc:spChg>
        <pc:spChg chg="add del mod">
          <ac:chgData name="#TAN YI JIE JOEL#" userId="fa998536-1e98-4016-98cb-2643a32dbc1c" providerId="ADAL" clId="{0A681423-535E-4592-9ABD-DC6D1AB4AE75}" dt="2021-11-08T13:42:17.056" v="10300" actId="478"/>
          <ac:spMkLst>
            <pc:docMk/>
            <pc:sldMk cId="1763884431" sldId="288"/>
            <ac:spMk id="143" creationId="{E24A326C-E5DE-439E-A477-B0299B30AC68}"/>
          </ac:spMkLst>
        </pc:spChg>
        <pc:spChg chg="add mod">
          <ac:chgData name="#TAN YI JIE JOEL#" userId="fa998536-1e98-4016-98cb-2643a32dbc1c" providerId="ADAL" clId="{0A681423-535E-4592-9ABD-DC6D1AB4AE75}" dt="2021-11-08T13:43:22.503" v="10307" actId="20577"/>
          <ac:spMkLst>
            <pc:docMk/>
            <pc:sldMk cId="1763884431" sldId="288"/>
            <ac:spMk id="144" creationId="{23295B2F-F5C2-441F-8C60-4041FA4F5E64}"/>
          </ac:spMkLst>
        </pc:spChg>
        <pc:spChg chg="add del mod">
          <ac:chgData name="#TAN YI JIE JOEL#" userId="fa998536-1e98-4016-98cb-2643a32dbc1c" providerId="ADAL" clId="{0A681423-535E-4592-9ABD-DC6D1AB4AE75}" dt="2021-11-09T04:18:28.883" v="10790" actId="478"/>
          <ac:spMkLst>
            <pc:docMk/>
            <pc:sldMk cId="1763884431" sldId="288"/>
            <ac:spMk id="145" creationId="{9C2EE6CB-1951-4F67-A599-B94637375F5B}"/>
          </ac:spMkLst>
        </pc:spChg>
        <pc:spChg chg="mod">
          <ac:chgData name="#TAN YI JIE JOEL#" userId="fa998536-1e98-4016-98cb-2643a32dbc1c" providerId="ADAL" clId="{0A681423-535E-4592-9ABD-DC6D1AB4AE75}" dt="2021-11-08T13:44:01.988" v="10318"/>
          <ac:spMkLst>
            <pc:docMk/>
            <pc:sldMk cId="1763884431" sldId="288"/>
            <ac:spMk id="149" creationId="{534B70F5-4B4E-4F8F-853C-DC0170268D20}"/>
          </ac:spMkLst>
        </pc:spChg>
        <pc:spChg chg="add mod">
          <ac:chgData name="#TAN YI JIE JOEL#" userId="fa998536-1e98-4016-98cb-2643a32dbc1c" providerId="ADAL" clId="{0A681423-535E-4592-9ABD-DC6D1AB4AE75}" dt="2021-11-08T13:44:36.054" v="10329" actId="20577"/>
          <ac:spMkLst>
            <pc:docMk/>
            <pc:sldMk cId="1763884431" sldId="288"/>
            <ac:spMk id="152" creationId="{102CB0A8-A669-443C-9CBD-E29A95464530}"/>
          </ac:spMkLst>
        </pc:spChg>
        <pc:spChg chg="mod">
          <ac:chgData name="#TAN YI JIE JOEL#" userId="fa998536-1e98-4016-98cb-2643a32dbc1c" providerId="ADAL" clId="{0A681423-535E-4592-9ABD-DC6D1AB4AE75}" dt="2021-11-09T04:18:24.844" v="10789" actId="313"/>
          <ac:spMkLst>
            <pc:docMk/>
            <pc:sldMk cId="1763884431" sldId="288"/>
            <ac:spMk id="155" creationId="{BC276F4C-3F6D-46C3-BC2D-E7F6D18A9AC5}"/>
          </ac:spMkLst>
        </pc:spChg>
        <pc:spChg chg="mod">
          <ac:chgData name="#TAN YI JIE JOEL#" userId="fa998536-1e98-4016-98cb-2643a32dbc1c" providerId="ADAL" clId="{0A681423-535E-4592-9ABD-DC6D1AB4AE75}" dt="2021-11-08T13:45:20.566" v="10335" actId="1076"/>
          <ac:spMkLst>
            <pc:docMk/>
            <pc:sldMk cId="1763884431" sldId="288"/>
            <ac:spMk id="159" creationId="{A402CB97-3A48-4EA0-9A11-B05F8732FCD2}"/>
          </ac:spMkLst>
        </pc:spChg>
        <pc:spChg chg="mod">
          <ac:chgData name="#TAN YI JIE JOEL#" userId="fa998536-1e98-4016-98cb-2643a32dbc1c" providerId="ADAL" clId="{0A681423-535E-4592-9ABD-DC6D1AB4AE75}" dt="2021-11-08T13:45:28.853" v="10337"/>
          <ac:spMkLst>
            <pc:docMk/>
            <pc:sldMk cId="1763884431" sldId="288"/>
            <ac:spMk id="162" creationId="{26F0EC85-8E21-4237-AEF6-B728EFEF6E8C}"/>
          </ac:spMkLst>
        </pc:spChg>
        <pc:spChg chg="add mod">
          <ac:chgData name="#TAN YI JIE JOEL#" userId="fa998536-1e98-4016-98cb-2643a32dbc1c" providerId="ADAL" clId="{0A681423-535E-4592-9ABD-DC6D1AB4AE75}" dt="2021-11-08T13:46:06.806" v="10347" actId="1076"/>
          <ac:spMkLst>
            <pc:docMk/>
            <pc:sldMk cId="1763884431" sldId="288"/>
            <ac:spMk id="165" creationId="{98226CC3-DBE5-4E59-921E-77D94E4BDC75}"/>
          </ac:spMkLst>
        </pc:spChg>
        <pc:spChg chg="add del mod">
          <ac:chgData name="#TAN YI JIE JOEL#" userId="fa998536-1e98-4016-98cb-2643a32dbc1c" providerId="ADAL" clId="{0A681423-535E-4592-9ABD-DC6D1AB4AE75}" dt="2021-11-09T04:15:17.643" v="10697" actId="478"/>
          <ac:spMkLst>
            <pc:docMk/>
            <pc:sldMk cId="1763884431" sldId="288"/>
            <ac:spMk id="167" creationId="{2FD20D21-2299-4C98-8CDE-8ED9BD8E1346}"/>
          </ac:spMkLst>
        </pc:spChg>
        <pc:spChg chg="add mod">
          <ac:chgData name="#TAN YI JIE JOEL#" userId="fa998536-1e98-4016-98cb-2643a32dbc1c" providerId="ADAL" clId="{0A681423-535E-4592-9ABD-DC6D1AB4AE75}" dt="2021-11-08T13:46:45.918" v="10360" actId="1076"/>
          <ac:spMkLst>
            <pc:docMk/>
            <pc:sldMk cId="1763884431" sldId="288"/>
            <ac:spMk id="168" creationId="{692A21AD-2545-482F-8D83-E53BC87D8EB5}"/>
          </ac:spMkLst>
        </pc:spChg>
        <pc:spChg chg="add mod">
          <ac:chgData name="#TAN YI JIE JOEL#" userId="fa998536-1e98-4016-98cb-2643a32dbc1c" providerId="ADAL" clId="{0A681423-535E-4592-9ABD-DC6D1AB4AE75}" dt="2021-11-09T04:12:13.777" v="10631" actId="1076"/>
          <ac:spMkLst>
            <pc:docMk/>
            <pc:sldMk cId="1763884431" sldId="288"/>
            <ac:spMk id="171" creationId="{A7746C5C-E083-421D-8027-C8CF04AAE491}"/>
          </ac:spMkLst>
        </pc:spChg>
        <pc:spChg chg="add mod">
          <ac:chgData name="#TAN YI JIE JOEL#" userId="fa998536-1e98-4016-98cb-2643a32dbc1c" providerId="ADAL" clId="{0A681423-535E-4592-9ABD-DC6D1AB4AE75}" dt="2021-11-09T04:12:25.018" v="10635" actId="1076"/>
          <ac:spMkLst>
            <pc:docMk/>
            <pc:sldMk cId="1763884431" sldId="288"/>
            <ac:spMk id="172" creationId="{7264D246-F589-4653-9627-F216830FDB39}"/>
          </ac:spMkLst>
        </pc:spChg>
        <pc:spChg chg="add mod">
          <ac:chgData name="#TAN YI JIE JOEL#" userId="fa998536-1e98-4016-98cb-2643a32dbc1c" providerId="ADAL" clId="{0A681423-535E-4592-9ABD-DC6D1AB4AE75}" dt="2021-11-09T04:12:28.643" v="10637" actId="1076"/>
          <ac:spMkLst>
            <pc:docMk/>
            <pc:sldMk cId="1763884431" sldId="288"/>
            <ac:spMk id="173" creationId="{B1AC4D67-3861-4411-BA6A-8D9F07B11DE8}"/>
          </ac:spMkLst>
        </pc:spChg>
        <pc:spChg chg="add mod">
          <ac:chgData name="#TAN YI JIE JOEL#" userId="fa998536-1e98-4016-98cb-2643a32dbc1c" providerId="ADAL" clId="{0A681423-535E-4592-9ABD-DC6D1AB4AE75}" dt="2021-11-09T04:12:33.763" v="10641" actId="1076"/>
          <ac:spMkLst>
            <pc:docMk/>
            <pc:sldMk cId="1763884431" sldId="288"/>
            <ac:spMk id="175" creationId="{9D0BA774-4CC3-4EA6-A3C2-3E0413964CCF}"/>
          </ac:spMkLst>
        </pc:spChg>
        <pc:spChg chg="add mod">
          <ac:chgData name="#TAN YI JIE JOEL#" userId="fa998536-1e98-4016-98cb-2643a32dbc1c" providerId="ADAL" clId="{0A681423-535E-4592-9ABD-DC6D1AB4AE75}" dt="2021-11-09T04:12:39.299" v="10645" actId="1076"/>
          <ac:spMkLst>
            <pc:docMk/>
            <pc:sldMk cId="1763884431" sldId="288"/>
            <ac:spMk id="181" creationId="{3D08A25B-5365-4E6A-BFE7-98FA146E089A}"/>
          </ac:spMkLst>
        </pc:spChg>
        <pc:spChg chg="add mod">
          <ac:chgData name="#TAN YI JIE JOEL#" userId="fa998536-1e98-4016-98cb-2643a32dbc1c" providerId="ADAL" clId="{0A681423-535E-4592-9ABD-DC6D1AB4AE75}" dt="2021-11-09T04:12:44.803" v="10648" actId="688"/>
          <ac:spMkLst>
            <pc:docMk/>
            <pc:sldMk cId="1763884431" sldId="288"/>
            <ac:spMk id="185" creationId="{3BBE4A22-B911-49AF-87C5-FD8124A8082A}"/>
          </ac:spMkLst>
        </pc:spChg>
        <pc:spChg chg="add mod">
          <ac:chgData name="#TAN YI JIE JOEL#" userId="fa998536-1e98-4016-98cb-2643a32dbc1c" providerId="ADAL" clId="{0A681423-535E-4592-9ABD-DC6D1AB4AE75}" dt="2021-11-09T04:12:55.571" v="10654" actId="1076"/>
          <ac:spMkLst>
            <pc:docMk/>
            <pc:sldMk cId="1763884431" sldId="288"/>
            <ac:spMk id="186" creationId="{50B132ED-9B99-4744-91B2-B39724A78828}"/>
          </ac:spMkLst>
        </pc:spChg>
        <pc:spChg chg="add mod">
          <ac:chgData name="#TAN YI JIE JOEL#" userId="fa998536-1e98-4016-98cb-2643a32dbc1c" providerId="ADAL" clId="{0A681423-535E-4592-9ABD-DC6D1AB4AE75}" dt="2021-11-09T04:13:01.603" v="10658" actId="1076"/>
          <ac:spMkLst>
            <pc:docMk/>
            <pc:sldMk cId="1763884431" sldId="288"/>
            <ac:spMk id="187" creationId="{301FFD1B-FD6D-48D7-A792-4FDD39D50668}"/>
          </ac:spMkLst>
        </pc:spChg>
        <pc:spChg chg="add mod">
          <ac:chgData name="#TAN YI JIE JOEL#" userId="fa998536-1e98-4016-98cb-2643a32dbc1c" providerId="ADAL" clId="{0A681423-535E-4592-9ABD-DC6D1AB4AE75}" dt="2021-11-09T04:13:07.891" v="10662" actId="1076"/>
          <ac:spMkLst>
            <pc:docMk/>
            <pc:sldMk cId="1763884431" sldId="288"/>
            <ac:spMk id="188" creationId="{7D60C264-7EFC-4723-B092-A082BAF382FF}"/>
          </ac:spMkLst>
        </pc:spChg>
        <pc:spChg chg="add mod">
          <ac:chgData name="#TAN YI JIE JOEL#" userId="fa998536-1e98-4016-98cb-2643a32dbc1c" providerId="ADAL" clId="{0A681423-535E-4592-9ABD-DC6D1AB4AE75}" dt="2021-11-09T04:13:10.963" v="10664" actId="1076"/>
          <ac:spMkLst>
            <pc:docMk/>
            <pc:sldMk cId="1763884431" sldId="288"/>
            <ac:spMk id="189" creationId="{34F0615F-7F8C-4E0D-B7B3-28C3758352D9}"/>
          </ac:spMkLst>
        </pc:spChg>
        <pc:spChg chg="add mod">
          <ac:chgData name="#TAN YI JIE JOEL#" userId="fa998536-1e98-4016-98cb-2643a32dbc1c" providerId="ADAL" clId="{0A681423-535E-4592-9ABD-DC6D1AB4AE75}" dt="2021-11-09T04:13:14.651" v="10666" actId="1076"/>
          <ac:spMkLst>
            <pc:docMk/>
            <pc:sldMk cId="1763884431" sldId="288"/>
            <ac:spMk id="190" creationId="{5DF03EF6-2F30-4A91-BC19-1310AEF755A9}"/>
          </ac:spMkLst>
        </pc:spChg>
        <pc:spChg chg="add mod">
          <ac:chgData name="#TAN YI JIE JOEL#" userId="fa998536-1e98-4016-98cb-2643a32dbc1c" providerId="ADAL" clId="{0A681423-535E-4592-9ABD-DC6D1AB4AE75}" dt="2021-11-09T04:13:16.683" v="10668" actId="1076"/>
          <ac:spMkLst>
            <pc:docMk/>
            <pc:sldMk cId="1763884431" sldId="288"/>
            <ac:spMk id="191" creationId="{3AB33BDB-4055-41BA-AEC2-2882E995FBCC}"/>
          </ac:spMkLst>
        </pc:spChg>
        <pc:spChg chg="add mod">
          <ac:chgData name="#TAN YI JIE JOEL#" userId="fa998536-1e98-4016-98cb-2643a32dbc1c" providerId="ADAL" clId="{0A681423-535E-4592-9ABD-DC6D1AB4AE75}" dt="2021-11-09T04:13:21.475" v="10672" actId="1076"/>
          <ac:spMkLst>
            <pc:docMk/>
            <pc:sldMk cId="1763884431" sldId="288"/>
            <ac:spMk id="192" creationId="{3E7C0188-59D9-4CE4-B473-F263FF65E514}"/>
          </ac:spMkLst>
        </pc:spChg>
        <pc:spChg chg="add mod">
          <ac:chgData name="#TAN YI JIE JOEL#" userId="fa998536-1e98-4016-98cb-2643a32dbc1c" providerId="ADAL" clId="{0A681423-535E-4592-9ABD-DC6D1AB4AE75}" dt="2021-11-09T04:13:27.115" v="10676" actId="1076"/>
          <ac:spMkLst>
            <pc:docMk/>
            <pc:sldMk cId="1763884431" sldId="288"/>
            <ac:spMk id="193" creationId="{8C276D33-84A3-4997-BD12-3DFF7DF11501}"/>
          </ac:spMkLst>
        </pc:spChg>
        <pc:spChg chg="add mod">
          <ac:chgData name="#TAN YI JIE JOEL#" userId="fa998536-1e98-4016-98cb-2643a32dbc1c" providerId="ADAL" clId="{0A681423-535E-4592-9ABD-DC6D1AB4AE75}" dt="2021-11-09T04:13:36.763" v="10678" actId="1076"/>
          <ac:spMkLst>
            <pc:docMk/>
            <pc:sldMk cId="1763884431" sldId="288"/>
            <ac:spMk id="194" creationId="{06C1E893-DB6E-4B73-90A0-2AEB27D61AF4}"/>
          </ac:spMkLst>
        </pc:spChg>
        <pc:spChg chg="add mod">
          <ac:chgData name="#TAN YI JIE JOEL#" userId="fa998536-1e98-4016-98cb-2643a32dbc1c" providerId="ADAL" clId="{0A681423-535E-4592-9ABD-DC6D1AB4AE75}" dt="2021-11-09T04:13:38.875" v="10680" actId="1076"/>
          <ac:spMkLst>
            <pc:docMk/>
            <pc:sldMk cId="1763884431" sldId="288"/>
            <ac:spMk id="195" creationId="{62C4AAFD-5C57-443E-A86E-98327E376840}"/>
          </ac:spMkLst>
        </pc:spChg>
        <pc:spChg chg="add mod">
          <ac:chgData name="#TAN YI JIE JOEL#" userId="fa998536-1e98-4016-98cb-2643a32dbc1c" providerId="ADAL" clId="{0A681423-535E-4592-9ABD-DC6D1AB4AE75}" dt="2021-11-09T04:14:55.994" v="10696" actId="1076"/>
          <ac:spMkLst>
            <pc:docMk/>
            <pc:sldMk cId="1763884431" sldId="288"/>
            <ac:spMk id="196" creationId="{C171D022-C038-4B27-A2AB-CFE239254042}"/>
          </ac:spMkLst>
        </pc:spChg>
        <pc:spChg chg="add del mod">
          <ac:chgData name="#TAN YI JIE JOEL#" userId="fa998536-1e98-4016-98cb-2643a32dbc1c" providerId="ADAL" clId="{0A681423-535E-4592-9ABD-DC6D1AB4AE75}" dt="2021-11-09T04:14:37.629" v="10691" actId="478"/>
          <ac:spMkLst>
            <pc:docMk/>
            <pc:sldMk cId="1763884431" sldId="288"/>
            <ac:spMk id="197" creationId="{D0F5ECDC-FC5F-4910-8F93-097AA5F23E69}"/>
          </ac:spMkLst>
        </pc:spChg>
        <pc:spChg chg="add del mod">
          <ac:chgData name="#TAN YI JIE JOEL#" userId="fa998536-1e98-4016-98cb-2643a32dbc1c" providerId="ADAL" clId="{0A681423-535E-4592-9ABD-DC6D1AB4AE75}" dt="2021-11-09T04:14:52.803" v="10695" actId="478"/>
          <ac:spMkLst>
            <pc:docMk/>
            <pc:sldMk cId="1763884431" sldId="288"/>
            <ac:spMk id="198" creationId="{522B9EA0-0FF4-48D5-86BF-75A19AD92FB9}"/>
          </ac:spMkLst>
        </pc:spChg>
        <pc:spChg chg="mod topLvl">
          <ac:chgData name="#TAN YI JIE JOEL#" userId="fa998536-1e98-4016-98cb-2643a32dbc1c" providerId="ADAL" clId="{0A681423-535E-4592-9ABD-DC6D1AB4AE75}" dt="2021-11-08T13:42:22.999" v="10301" actId="165"/>
          <ac:spMkLst>
            <pc:docMk/>
            <pc:sldMk cId="1763884431" sldId="288"/>
            <ac:spMk id="199" creationId="{DF438481-18FB-4341-BF6B-D81B47B600EC}"/>
          </ac:spMkLst>
        </pc:spChg>
        <pc:spChg chg="mod">
          <ac:chgData name="#TAN YI JIE JOEL#" userId="fa998536-1e98-4016-98cb-2643a32dbc1c" providerId="ADAL" clId="{0A681423-535E-4592-9ABD-DC6D1AB4AE75}" dt="2021-11-09T04:16:14.755" v="10741" actId="20577"/>
          <ac:spMkLst>
            <pc:docMk/>
            <pc:sldMk cId="1763884431" sldId="288"/>
            <ac:spMk id="202" creationId="{921CE357-0189-47D0-A6F5-2288D8515FB2}"/>
          </ac:spMkLst>
        </pc:spChg>
        <pc:spChg chg="add del mod">
          <ac:chgData name="#TAN YI JIE JOEL#" userId="fa998536-1e98-4016-98cb-2643a32dbc1c" providerId="ADAL" clId="{0A681423-535E-4592-9ABD-DC6D1AB4AE75}" dt="2021-11-09T04:15:57.059" v="10719" actId="478"/>
          <ac:spMkLst>
            <pc:docMk/>
            <pc:sldMk cId="1763884431" sldId="288"/>
            <ac:spMk id="204" creationId="{8CCF982A-8ECE-4813-8B48-5E4C21904A7A}"/>
          </ac:spMkLst>
        </pc:spChg>
        <pc:spChg chg="add mod">
          <ac:chgData name="#TAN YI JIE JOEL#" userId="fa998536-1e98-4016-98cb-2643a32dbc1c" providerId="ADAL" clId="{0A681423-535E-4592-9ABD-DC6D1AB4AE75}" dt="2021-11-09T04:16:26.259" v="10743" actId="1076"/>
          <ac:spMkLst>
            <pc:docMk/>
            <pc:sldMk cId="1763884431" sldId="288"/>
            <ac:spMk id="205" creationId="{3BF42E45-4939-447D-B83B-39A284C083D2}"/>
          </ac:spMkLst>
        </pc:spChg>
        <pc:spChg chg="add mod">
          <ac:chgData name="#TAN YI JIE JOEL#" userId="fa998536-1e98-4016-98cb-2643a32dbc1c" providerId="ADAL" clId="{0A681423-535E-4592-9ABD-DC6D1AB4AE75}" dt="2021-11-09T04:17:42.307" v="10769" actId="1076"/>
          <ac:spMkLst>
            <pc:docMk/>
            <pc:sldMk cId="1763884431" sldId="288"/>
            <ac:spMk id="206" creationId="{92626AB1-9E8C-44AD-919D-A42EE4744043}"/>
          </ac:spMkLst>
        </pc:spChg>
        <pc:spChg chg="add mod">
          <ac:chgData name="#TAN YI JIE JOEL#" userId="fa998536-1e98-4016-98cb-2643a32dbc1c" providerId="ADAL" clId="{0A681423-535E-4592-9ABD-DC6D1AB4AE75}" dt="2021-11-09T04:16:59.896" v="10753" actId="207"/>
          <ac:spMkLst>
            <pc:docMk/>
            <pc:sldMk cId="1763884431" sldId="288"/>
            <ac:spMk id="207" creationId="{A496805D-B3AE-443C-94B7-F30037FFB479}"/>
          </ac:spMkLst>
        </pc:spChg>
        <pc:spChg chg="add mod">
          <ac:chgData name="#TAN YI JIE JOEL#" userId="fa998536-1e98-4016-98cb-2643a32dbc1c" providerId="ADAL" clId="{0A681423-535E-4592-9ABD-DC6D1AB4AE75}" dt="2021-11-09T04:17:19.836" v="10758" actId="207"/>
          <ac:spMkLst>
            <pc:docMk/>
            <pc:sldMk cId="1763884431" sldId="288"/>
            <ac:spMk id="208" creationId="{62AB679C-B539-47D0-8594-3DC54CCAF1F7}"/>
          </ac:spMkLst>
        </pc:spChg>
        <pc:spChg chg="add mod">
          <ac:chgData name="#TAN YI JIE JOEL#" userId="fa998536-1e98-4016-98cb-2643a32dbc1c" providerId="ADAL" clId="{0A681423-535E-4592-9ABD-DC6D1AB4AE75}" dt="2021-11-09T04:17:22.459" v="10760" actId="1076"/>
          <ac:spMkLst>
            <pc:docMk/>
            <pc:sldMk cId="1763884431" sldId="288"/>
            <ac:spMk id="210" creationId="{2F619A73-0738-46D2-8C60-CC5546A10F07}"/>
          </ac:spMkLst>
        </pc:spChg>
        <pc:spChg chg="add mod">
          <ac:chgData name="#TAN YI JIE JOEL#" userId="fa998536-1e98-4016-98cb-2643a32dbc1c" providerId="ADAL" clId="{0A681423-535E-4592-9ABD-DC6D1AB4AE75}" dt="2021-11-09T04:17:25.203" v="10762" actId="1076"/>
          <ac:spMkLst>
            <pc:docMk/>
            <pc:sldMk cId="1763884431" sldId="288"/>
            <ac:spMk id="211" creationId="{225AA7CD-17A1-41BA-A718-F4148566F221}"/>
          </ac:spMkLst>
        </pc:spChg>
        <pc:spChg chg="add mod">
          <ac:chgData name="#TAN YI JIE JOEL#" userId="fa998536-1e98-4016-98cb-2643a32dbc1c" providerId="ADAL" clId="{0A681423-535E-4592-9ABD-DC6D1AB4AE75}" dt="2021-11-09T04:17:33.066" v="10766" actId="1076"/>
          <ac:spMkLst>
            <pc:docMk/>
            <pc:sldMk cId="1763884431" sldId="288"/>
            <ac:spMk id="212" creationId="{14882CB4-76F8-4CB2-A13B-D96BF2092B6B}"/>
          </ac:spMkLst>
        </pc:spChg>
        <pc:spChg chg="add mod">
          <ac:chgData name="#TAN YI JIE JOEL#" userId="fa998536-1e98-4016-98cb-2643a32dbc1c" providerId="ADAL" clId="{0A681423-535E-4592-9ABD-DC6D1AB4AE75}" dt="2021-11-09T04:17:35.404" v="10768" actId="1076"/>
          <ac:spMkLst>
            <pc:docMk/>
            <pc:sldMk cId="1763884431" sldId="288"/>
            <ac:spMk id="213" creationId="{9C888A6C-1E87-47AE-8A3C-E1A721748CCB}"/>
          </ac:spMkLst>
        </pc:spChg>
        <pc:spChg chg="add mod">
          <ac:chgData name="#TAN YI JIE JOEL#" userId="fa998536-1e98-4016-98cb-2643a32dbc1c" providerId="ADAL" clId="{0A681423-535E-4592-9ABD-DC6D1AB4AE75}" dt="2021-11-09T04:17:45.251" v="10771" actId="1076"/>
          <ac:spMkLst>
            <pc:docMk/>
            <pc:sldMk cId="1763884431" sldId="288"/>
            <ac:spMk id="214" creationId="{FB2796E2-B914-4F4F-A48B-1638EB33592C}"/>
          </ac:spMkLst>
        </pc:spChg>
        <pc:spChg chg="add mod">
          <ac:chgData name="#TAN YI JIE JOEL#" userId="fa998536-1e98-4016-98cb-2643a32dbc1c" providerId="ADAL" clId="{0A681423-535E-4592-9ABD-DC6D1AB4AE75}" dt="2021-11-09T04:17:51.539" v="10775" actId="1076"/>
          <ac:spMkLst>
            <pc:docMk/>
            <pc:sldMk cId="1763884431" sldId="288"/>
            <ac:spMk id="215" creationId="{EDA887B9-A19A-47B9-8A9B-7D0D62362DD4}"/>
          </ac:spMkLst>
        </pc:spChg>
        <pc:spChg chg="mod topLvl">
          <ac:chgData name="#TAN YI JIE JOEL#" userId="fa998536-1e98-4016-98cb-2643a32dbc1c" providerId="ADAL" clId="{0A681423-535E-4592-9ABD-DC6D1AB4AE75}" dt="2021-11-08T13:42:22.999" v="10301" actId="165"/>
          <ac:spMkLst>
            <pc:docMk/>
            <pc:sldMk cId="1763884431" sldId="288"/>
            <ac:spMk id="216" creationId="{F3C3D8AA-5DC9-4EA3-8B93-2DA86A68AF16}"/>
          </ac:spMkLst>
        </pc:spChg>
        <pc:spChg chg="add mod">
          <ac:chgData name="#TAN YI JIE JOEL#" userId="fa998536-1e98-4016-98cb-2643a32dbc1c" providerId="ADAL" clId="{0A681423-535E-4592-9ABD-DC6D1AB4AE75}" dt="2021-11-09T04:17:53.915" v="10777" actId="1076"/>
          <ac:spMkLst>
            <pc:docMk/>
            <pc:sldMk cId="1763884431" sldId="288"/>
            <ac:spMk id="217" creationId="{5DAF74B3-09CD-4485-B6EF-0F43F75DA6F8}"/>
          </ac:spMkLst>
        </pc:spChg>
        <pc:spChg chg="add mod">
          <ac:chgData name="#TAN YI JIE JOEL#" userId="fa998536-1e98-4016-98cb-2643a32dbc1c" providerId="ADAL" clId="{0A681423-535E-4592-9ABD-DC6D1AB4AE75}" dt="2021-11-09T04:18:00.091" v="10781" actId="1076"/>
          <ac:spMkLst>
            <pc:docMk/>
            <pc:sldMk cId="1763884431" sldId="288"/>
            <ac:spMk id="218" creationId="{3CBA6BE2-AB16-4AC8-A73A-AD847EFD1335}"/>
          </ac:spMkLst>
        </pc:spChg>
        <pc:spChg chg="add mod">
          <ac:chgData name="#TAN YI JIE JOEL#" userId="fa998536-1e98-4016-98cb-2643a32dbc1c" providerId="ADAL" clId="{0A681423-535E-4592-9ABD-DC6D1AB4AE75}" dt="2021-11-09T04:18:04.842" v="10785" actId="1076"/>
          <ac:spMkLst>
            <pc:docMk/>
            <pc:sldMk cId="1763884431" sldId="288"/>
            <ac:spMk id="219" creationId="{9C32C20C-3728-4815-8FBB-BFC2B66733DD}"/>
          </ac:spMkLst>
        </pc:spChg>
        <pc:spChg chg="add mod">
          <ac:chgData name="#TAN YI JIE JOEL#" userId="fa998536-1e98-4016-98cb-2643a32dbc1c" providerId="ADAL" clId="{0A681423-535E-4592-9ABD-DC6D1AB4AE75}" dt="2021-11-09T04:18:14.643" v="10788" actId="1076"/>
          <ac:spMkLst>
            <pc:docMk/>
            <pc:sldMk cId="1763884431" sldId="288"/>
            <ac:spMk id="220" creationId="{780F78D6-7F2E-4366-8BCA-B5DAF01E4178}"/>
          </ac:spMkLst>
        </pc:spChg>
        <pc:spChg chg="mod">
          <ac:chgData name="#TAN YI JIE JOEL#" userId="fa998536-1e98-4016-98cb-2643a32dbc1c" providerId="ADAL" clId="{0A681423-535E-4592-9ABD-DC6D1AB4AE75}" dt="2021-11-09T04:21:50.051" v="10873" actId="1076"/>
          <ac:spMkLst>
            <pc:docMk/>
            <pc:sldMk cId="1763884431" sldId="288"/>
            <ac:spMk id="223" creationId="{16B234A9-D5A8-4C7F-A2A6-C95192354DF8}"/>
          </ac:spMkLst>
        </pc:spChg>
        <pc:spChg chg="add mod">
          <ac:chgData name="#TAN YI JIE JOEL#" userId="fa998536-1e98-4016-98cb-2643a32dbc1c" providerId="ADAL" clId="{0A681423-535E-4592-9ABD-DC6D1AB4AE75}" dt="2021-11-09T04:19:45.685" v="10811" actId="207"/>
          <ac:spMkLst>
            <pc:docMk/>
            <pc:sldMk cId="1763884431" sldId="288"/>
            <ac:spMk id="225" creationId="{2DCBA66E-E58D-445C-978F-42E20034CBCB}"/>
          </ac:spMkLst>
        </pc:spChg>
        <pc:spChg chg="add mod">
          <ac:chgData name="#TAN YI JIE JOEL#" userId="fa998536-1e98-4016-98cb-2643a32dbc1c" providerId="ADAL" clId="{0A681423-535E-4592-9ABD-DC6D1AB4AE75}" dt="2021-11-09T04:20:06.133" v="10817" actId="208"/>
          <ac:spMkLst>
            <pc:docMk/>
            <pc:sldMk cId="1763884431" sldId="288"/>
            <ac:spMk id="226" creationId="{4C6D4069-B5A1-4F51-B39C-8BF87C7526C1}"/>
          </ac:spMkLst>
        </pc:spChg>
        <pc:spChg chg="add mod">
          <ac:chgData name="#TAN YI JIE JOEL#" userId="fa998536-1e98-4016-98cb-2643a32dbc1c" providerId="ADAL" clId="{0A681423-535E-4592-9ABD-DC6D1AB4AE75}" dt="2021-11-09T04:20:17.787" v="10823" actId="688"/>
          <ac:spMkLst>
            <pc:docMk/>
            <pc:sldMk cId="1763884431" sldId="288"/>
            <ac:spMk id="227" creationId="{68050B87-3632-4DCB-8D56-85AADAFB9579}"/>
          </ac:spMkLst>
        </pc:spChg>
        <pc:spChg chg="add mod">
          <ac:chgData name="#TAN YI JIE JOEL#" userId="fa998536-1e98-4016-98cb-2643a32dbc1c" providerId="ADAL" clId="{0A681423-535E-4592-9ABD-DC6D1AB4AE75}" dt="2021-11-09T04:20:15.083" v="10822" actId="688"/>
          <ac:spMkLst>
            <pc:docMk/>
            <pc:sldMk cId="1763884431" sldId="288"/>
            <ac:spMk id="228" creationId="{15A655C6-0CDE-4859-A070-20282CA6F378}"/>
          </ac:spMkLst>
        </pc:spChg>
        <pc:spChg chg="add mod">
          <ac:chgData name="#TAN YI JIE JOEL#" userId="fa998536-1e98-4016-98cb-2643a32dbc1c" providerId="ADAL" clId="{0A681423-535E-4592-9ABD-DC6D1AB4AE75}" dt="2021-11-09T04:20:22.147" v="10825" actId="1076"/>
          <ac:spMkLst>
            <pc:docMk/>
            <pc:sldMk cId="1763884431" sldId="288"/>
            <ac:spMk id="229" creationId="{FF1379EF-D8FA-4CDA-9C05-60309FCDA621}"/>
          </ac:spMkLst>
        </pc:spChg>
        <pc:spChg chg="add mod">
          <ac:chgData name="#TAN YI JIE JOEL#" userId="fa998536-1e98-4016-98cb-2643a32dbc1c" providerId="ADAL" clId="{0A681423-535E-4592-9ABD-DC6D1AB4AE75}" dt="2021-11-09T04:20:31.011" v="10829" actId="1076"/>
          <ac:spMkLst>
            <pc:docMk/>
            <pc:sldMk cId="1763884431" sldId="288"/>
            <ac:spMk id="230" creationId="{5EDC22F2-D8A2-499B-ADBE-9DF630FC3D8E}"/>
          </ac:spMkLst>
        </pc:spChg>
        <pc:spChg chg="add mod">
          <ac:chgData name="#TAN YI JIE JOEL#" userId="fa998536-1e98-4016-98cb-2643a32dbc1c" providerId="ADAL" clId="{0A681423-535E-4592-9ABD-DC6D1AB4AE75}" dt="2021-11-09T04:20:34.179" v="10831" actId="1076"/>
          <ac:spMkLst>
            <pc:docMk/>
            <pc:sldMk cId="1763884431" sldId="288"/>
            <ac:spMk id="231" creationId="{D6138F93-EB5B-4085-8C34-6B2DED5F5CE0}"/>
          </ac:spMkLst>
        </pc:spChg>
        <pc:spChg chg="add mod">
          <ac:chgData name="#TAN YI JIE JOEL#" userId="fa998536-1e98-4016-98cb-2643a32dbc1c" providerId="ADAL" clId="{0A681423-535E-4592-9ABD-DC6D1AB4AE75}" dt="2021-11-09T04:20:40.155" v="10834" actId="688"/>
          <ac:spMkLst>
            <pc:docMk/>
            <pc:sldMk cId="1763884431" sldId="288"/>
            <ac:spMk id="232" creationId="{FFBA74EE-1EAD-42AF-A3EE-A48060F1D2C9}"/>
          </ac:spMkLst>
        </pc:spChg>
        <pc:spChg chg="add mod">
          <ac:chgData name="#TAN YI JIE JOEL#" userId="fa998536-1e98-4016-98cb-2643a32dbc1c" providerId="ADAL" clId="{0A681423-535E-4592-9ABD-DC6D1AB4AE75}" dt="2021-11-09T04:20:46.803" v="10838" actId="1076"/>
          <ac:spMkLst>
            <pc:docMk/>
            <pc:sldMk cId="1763884431" sldId="288"/>
            <ac:spMk id="233" creationId="{11DF56A8-80D9-4B54-81ED-CF267D0BF800}"/>
          </ac:spMkLst>
        </pc:spChg>
        <pc:spChg chg="add mod">
          <ac:chgData name="#TAN YI JIE JOEL#" userId="fa998536-1e98-4016-98cb-2643a32dbc1c" providerId="ADAL" clId="{0A681423-535E-4592-9ABD-DC6D1AB4AE75}" dt="2021-11-09T04:20:51.155" v="10841" actId="688"/>
          <ac:spMkLst>
            <pc:docMk/>
            <pc:sldMk cId="1763884431" sldId="288"/>
            <ac:spMk id="234" creationId="{95A4B364-14DD-4988-95AE-F78546711BC5}"/>
          </ac:spMkLst>
        </pc:spChg>
        <pc:spChg chg="add mod">
          <ac:chgData name="#TAN YI JIE JOEL#" userId="fa998536-1e98-4016-98cb-2643a32dbc1c" providerId="ADAL" clId="{0A681423-535E-4592-9ABD-DC6D1AB4AE75}" dt="2021-11-09T04:20:55.003" v="10843" actId="1076"/>
          <ac:spMkLst>
            <pc:docMk/>
            <pc:sldMk cId="1763884431" sldId="288"/>
            <ac:spMk id="235" creationId="{1DA6B818-ADCC-4B17-96FA-2DB88FB69C09}"/>
          </ac:spMkLst>
        </pc:spChg>
        <pc:spChg chg="add mod">
          <ac:chgData name="#TAN YI JIE JOEL#" userId="fa998536-1e98-4016-98cb-2643a32dbc1c" providerId="ADAL" clId="{0A681423-535E-4592-9ABD-DC6D1AB4AE75}" dt="2021-11-09T04:21:02.146" v="10847" actId="1076"/>
          <ac:spMkLst>
            <pc:docMk/>
            <pc:sldMk cId="1763884431" sldId="288"/>
            <ac:spMk id="236" creationId="{5C97E55A-42D5-44B1-B483-21D11FDDCC03}"/>
          </ac:spMkLst>
        </pc:spChg>
        <pc:spChg chg="add mod">
          <ac:chgData name="#TAN YI JIE JOEL#" userId="fa998536-1e98-4016-98cb-2643a32dbc1c" providerId="ADAL" clId="{0A681423-535E-4592-9ABD-DC6D1AB4AE75}" dt="2021-11-09T04:21:07.083" v="10851" actId="1076"/>
          <ac:spMkLst>
            <pc:docMk/>
            <pc:sldMk cId="1763884431" sldId="288"/>
            <ac:spMk id="237" creationId="{4C0FA2AF-5B3A-42C9-993F-599AD107B395}"/>
          </ac:spMkLst>
        </pc:spChg>
        <pc:spChg chg="add mod">
          <ac:chgData name="#TAN YI JIE JOEL#" userId="fa998536-1e98-4016-98cb-2643a32dbc1c" providerId="ADAL" clId="{0A681423-535E-4592-9ABD-DC6D1AB4AE75}" dt="2021-11-09T04:21:14.594" v="10854" actId="1076"/>
          <ac:spMkLst>
            <pc:docMk/>
            <pc:sldMk cId="1763884431" sldId="288"/>
            <ac:spMk id="238" creationId="{862442CA-8624-4D17-951A-9983F4214F27}"/>
          </ac:spMkLst>
        </pc:spChg>
        <pc:spChg chg="add mod">
          <ac:chgData name="#TAN YI JIE JOEL#" userId="fa998536-1e98-4016-98cb-2643a32dbc1c" providerId="ADAL" clId="{0A681423-535E-4592-9ABD-DC6D1AB4AE75}" dt="2021-11-09T04:21:20.331" v="10858" actId="1076"/>
          <ac:spMkLst>
            <pc:docMk/>
            <pc:sldMk cId="1763884431" sldId="288"/>
            <ac:spMk id="239" creationId="{3714BECF-A777-49B7-A993-173DDF24B470}"/>
          </ac:spMkLst>
        </pc:spChg>
        <pc:spChg chg="add mod">
          <ac:chgData name="#TAN YI JIE JOEL#" userId="fa998536-1e98-4016-98cb-2643a32dbc1c" providerId="ADAL" clId="{0A681423-535E-4592-9ABD-DC6D1AB4AE75}" dt="2021-11-09T04:21:22.699" v="10860" actId="1076"/>
          <ac:spMkLst>
            <pc:docMk/>
            <pc:sldMk cId="1763884431" sldId="288"/>
            <ac:spMk id="240" creationId="{016FF9C6-3E1F-4C5A-82D6-DDDA1E6A26D3}"/>
          </ac:spMkLst>
        </pc:spChg>
        <pc:spChg chg="add mod">
          <ac:chgData name="#TAN YI JIE JOEL#" userId="fa998536-1e98-4016-98cb-2643a32dbc1c" providerId="ADAL" clId="{0A681423-535E-4592-9ABD-DC6D1AB4AE75}" dt="2021-11-09T04:21:29.682" v="10864" actId="1076"/>
          <ac:spMkLst>
            <pc:docMk/>
            <pc:sldMk cId="1763884431" sldId="288"/>
            <ac:spMk id="241" creationId="{E2770840-265E-4792-96AA-2817DC08F710}"/>
          </ac:spMkLst>
        </pc:spChg>
        <pc:spChg chg="add mod">
          <ac:chgData name="#TAN YI JIE JOEL#" userId="fa998536-1e98-4016-98cb-2643a32dbc1c" providerId="ADAL" clId="{0A681423-535E-4592-9ABD-DC6D1AB4AE75}" dt="2021-11-09T04:21:31.915" v="10866" actId="1076"/>
          <ac:spMkLst>
            <pc:docMk/>
            <pc:sldMk cId="1763884431" sldId="288"/>
            <ac:spMk id="242" creationId="{684288FF-7C84-414B-88B2-DBC19CABBF28}"/>
          </ac:spMkLst>
        </pc:spChg>
        <pc:spChg chg="add mod">
          <ac:chgData name="#TAN YI JIE JOEL#" userId="fa998536-1e98-4016-98cb-2643a32dbc1c" providerId="ADAL" clId="{0A681423-535E-4592-9ABD-DC6D1AB4AE75}" dt="2021-11-09T04:21:34.172" v="10868" actId="1076"/>
          <ac:spMkLst>
            <pc:docMk/>
            <pc:sldMk cId="1763884431" sldId="288"/>
            <ac:spMk id="243" creationId="{6FE3F698-D097-45D0-8C6F-14996AFA9B14}"/>
          </ac:spMkLst>
        </pc:spChg>
        <pc:spChg chg="add mod">
          <ac:chgData name="#TAN YI JIE JOEL#" userId="fa998536-1e98-4016-98cb-2643a32dbc1c" providerId="ADAL" clId="{0A681423-535E-4592-9ABD-DC6D1AB4AE75}" dt="2021-11-09T04:21:40.194" v="10872" actId="1076"/>
          <ac:spMkLst>
            <pc:docMk/>
            <pc:sldMk cId="1763884431" sldId="288"/>
            <ac:spMk id="244" creationId="{FB3C8AEE-F907-4E49-BDED-CA10601B30E2}"/>
          </ac:spMkLst>
        </pc:spChg>
        <pc:spChg chg="add mod">
          <ac:chgData name="#TAN YI JIE JOEL#" userId="fa998536-1e98-4016-98cb-2643a32dbc1c" providerId="ADAL" clId="{0A681423-535E-4592-9ABD-DC6D1AB4AE75}" dt="2021-11-09T04:33:05.203" v="11445" actId="1076"/>
          <ac:spMkLst>
            <pc:docMk/>
            <pc:sldMk cId="1763884431" sldId="288"/>
            <ac:spMk id="245" creationId="{CAF6411A-8FF7-401D-8E07-43BD485F558E}"/>
          </ac:spMkLst>
        </pc:spChg>
        <pc:spChg chg="add mod">
          <ac:chgData name="#TAN YI JIE JOEL#" userId="fa998536-1e98-4016-98cb-2643a32dbc1c" providerId="ADAL" clId="{0A681423-535E-4592-9ABD-DC6D1AB4AE75}" dt="2021-11-09T04:25:08.315" v="11139" actId="1076"/>
          <ac:spMkLst>
            <pc:docMk/>
            <pc:sldMk cId="1763884431" sldId="288"/>
            <ac:spMk id="246" creationId="{6D269434-D7C4-427D-B47C-D16C304F9B0A}"/>
          </ac:spMkLst>
        </pc:spChg>
        <pc:spChg chg="add mod">
          <ac:chgData name="#TAN YI JIE JOEL#" userId="fa998536-1e98-4016-98cb-2643a32dbc1c" providerId="ADAL" clId="{0A681423-535E-4592-9ABD-DC6D1AB4AE75}" dt="2021-11-09T04:32:52.728" v="11444"/>
          <ac:spMkLst>
            <pc:docMk/>
            <pc:sldMk cId="1763884431" sldId="288"/>
            <ac:spMk id="247" creationId="{84D3E13D-B9F8-4F32-93FB-4770F45F1668}"/>
          </ac:spMkLst>
        </pc:spChg>
        <pc:spChg chg="mod topLvl">
          <ac:chgData name="#TAN YI JIE JOEL#" userId="fa998536-1e98-4016-98cb-2643a32dbc1c" providerId="ADAL" clId="{0A681423-535E-4592-9ABD-DC6D1AB4AE75}" dt="2021-11-08T13:42:22.999" v="10301" actId="165"/>
          <ac:spMkLst>
            <pc:docMk/>
            <pc:sldMk cId="1763884431" sldId="288"/>
            <ac:spMk id="1051" creationId="{6F9B2B7A-F3B2-42FA-AF6B-E86BFFA35EA1}"/>
          </ac:spMkLst>
        </pc:spChg>
        <pc:spChg chg="mod topLvl">
          <ac:chgData name="#TAN YI JIE JOEL#" userId="fa998536-1e98-4016-98cb-2643a32dbc1c" providerId="ADAL" clId="{0A681423-535E-4592-9ABD-DC6D1AB4AE75}" dt="2021-11-08T13:42:22.999" v="10301" actId="165"/>
          <ac:spMkLst>
            <pc:docMk/>
            <pc:sldMk cId="1763884431" sldId="288"/>
            <ac:spMk id="1052" creationId="{F8CF9A69-BE29-41AB-969B-767DD1BB9220}"/>
          </ac:spMkLst>
        </pc:spChg>
        <pc:spChg chg="mod topLvl">
          <ac:chgData name="#TAN YI JIE JOEL#" userId="fa998536-1e98-4016-98cb-2643a32dbc1c" providerId="ADAL" clId="{0A681423-535E-4592-9ABD-DC6D1AB4AE75}" dt="2021-11-08T13:42:22.999" v="10301" actId="165"/>
          <ac:spMkLst>
            <pc:docMk/>
            <pc:sldMk cId="1763884431" sldId="288"/>
            <ac:spMk id="1055" creationId="{B8B4D38E-BC45-41CC-AAC9-A09E4AAACCAA}"/>
          </ac:spMkLst>
        </pc:spChg>
        <pc:grpChg chg="add mod">
          <ac:chgData name="#TAN YI JIE JOEL#" userId="fa998536-1e98-4016-98cb-2643a32dbc1c" providerId="ADAL" clId="{0A681423-535E-4592-9ABD-DC6D1AB4AE75}" dt="2021-11-08T13:37:32.775" v="10255" actId="1076"/>
          <ac:grpSpMkLst>
            <pc:docMk/>
            <pc:sldMk cId="1763884431" sldId="288"/>
            <ac:grpSpMk id="8" creationId="{17760421-2955-4895-A899-95BE18A449B0}"/>
          </ac:grpSpMkLst>
        </pc:grpChg>
        <pc:grpChg chg="mod topLvl">
          <ac:chgData name="#TAN YI JIE JOEL#" userId="fa998536-1e98-4016-98cb-2643a32dbc1c" providerId="ADAL" clId="{0A681423-535E-4592-9ABD-DC6D1AB4AE75}" dt="2021-11-09T04:12:49.495" v="10652" actId="1076"/>
          <ac:grpSpMkLst>
            <pc:docMk/>
            <pc:sldMk cId="1763884431" sldId="288"/>
            <ac:grpSpMk id="17" creationId="{580113EF-F475-4ED4-A144-2FB1DF8A2E15}"/>
          </ac:grpSpMkLst>
        </pc:grpChg>
        <pc:grpChg chg="mod topLvl">
          <ac:chgData name="#TAN YI JIE JOEL#" userId="fa998536-1e98-4016-98cb-2643a32dbc1c" providerId="ADAL" clId="{0A681423-535E-4592-9ABD-DC6D1AB4AE75}" dt="2021-11-08T13:42:22.999" v="10301" actId="165"/>
          <ac:grpSpMkLst>
            <pc:docMk/>
            <pc:sldMk cId="1763884431" sldId="288"/>
            <ac:grpSpMk id="116" creationId="{3B54DBF9-F712-464C-ABC6-CC2D52415FD2}"/>
          </ac:grpSpMkLst>
        </pc:grpChg>
        <pc:grpChg chg="add mod">
          <ac:chgData name="#TAN YI JIE JOEL#" userId="fa998536-1e98-4016-98cb-2643a32dbc1c" providerId="ADAL" clId="{0A681423-535E-4592-9ABD-DC6D1AB4AE75}" dt="2021-11-08T13:31:24.244" v="10201"/>
          <ac:grpSpMkLst>
            <pc:docMk/>
            <pc:sldMk cId="1763884431" sldId="288"/>
            <ac:grpSpMk id="126" creationId="{32E961F8-BD12-452C-B27D-E0E2A6825317}"/>
          </ac:grpSpMkLst>
        </pc:grpChg>
        <pc:grpChg chg="add del mod">
          <ac:chgData name="#TAN YI JIE JOEL#" userId="fa998536-1e98-4016-98cb-2643a32dbc1c" providerId="ADAL" clId="{0A681423-535E-4592-9ABD-DC6D1AB4AE75}" dt="2021-11-08T13:31:40.497" v="10204"/>
          <ac:grpSpMkLst>
            <pc:docMk/>
            <pc:sldMk cId="1763884431" sldId="288"/>
            <ac:grpSpMk id="130" creationId="{EC62931E-F2AA-49D2-AA7F-996C5ECB23F8}"/>
          </ac:grpSpMkLst>
        </pc:grpChg>
        <pc:grpChg chg="add mod">
          <ac:chgData name="#TAN YI JIE JOEL#" userId="fa998536-1e98-4016-98cb-2643a32dbc1c" providerId="ADAL" clId="{0A681423-535E-4592-9ABD-DC6D1AB4AE75}" dt="2021-11-08T13:44:12.479" v="10319" actId="1076"/>
          <ac:grpSpMkLst>
            <pc:docMk/>
            <pc:sldMk cId="1763884431" sldId="288"/>
            <ac:grpSpMk id="148" creationId="{4EC40454-C07B-432D-A06A-B57CDC8FE8BC}"/>
          </ac:grpSpMkLst>
        </pc:grpChg>
        <pc:grpChg chg="add mod">
          <ac:chgData name="#TAN YI JIE JOEL#" userId="fa998536-1e98-4016-98cb-2643a32dbc1c" providerId="ADAL" clId="{0A681423-535E-4592-9ABD-DC6D1AB4AE75}" dt="2021-11-08T13:45:00.982" v="10331"/>
          <ac:grpSpMkLst>
            <pc:docMk/>
            <pc:sldMk cId="1763884431" sldId="288"/>
            <ac:grpSpMk id="153" creationId="{D86655DA-CD18-4671-A517-76EECF801697}"/>
          </ac:grpSpMkLst>
        </pc:grpChg>
        <pc:grpChg chg="add mod">
          <ac:chgData name="#TAN YI JIE JOEL#" userId="fa998536-1e98-4016-98cb-2643a32dbc1c" providerId="ADAL" clId="{0A681423-535E-4592-9ABD-DC6D1AB4AE75}" dt="2021-11-08T13:45:20.566" v="10335" actId="1076"/>
          <ac:grpSpMkLst>
            <pc:docMk/>
            <pc:sldMk cId="1763884431" sldId="288"/>
            <ac:grpSpMk id="157" creationId="{77FEF29F-2016-4A44-ADBD-029E48E4485F}"/>
          </ac:grpSpMkLst>
        </pc:grpChg>
        <pc:grpChg chg="add mod">
          <ac:chgData name="#TAN YI JIE JOEL#" userId="fa998536-1e98-4016-98cb-2643a32dbc1c" providerId="ADAL" clId="{0A681423-535E-4592-9ABD-DC6D1AB4AE75}" dt="2021-11-08T13:45:32.735" v="10338" actId="1076"/>
          <ac:grpSpMkLst>
            <pc:docMk/>
            <pc:sldMk cId="1763884431" sldId="288"/>
            <ac:grpSpMk id="161" creationId="{AF4DBFE7-F3B1-448E-858C-1DD22784D28B}"/>
          </ac:grpSpMkLst>
        </pc:grpChg>
        <pc:grpChg chg="add mod">
          <ac:chgData name="#TAN YI JIE JOEL#" userId="fa998536-1e98-4016-98cb-2643a32dbc1c" providerId="ADAL" clId="{0A681423-535E-4592-9ABD-DC6D1AB4AE75}" dt="2021-11-09T04:15:26.955" v="10699" actId="1076"/>
          <ac:grpSpMkLst>
            <pc:docMk/>
            <pc:sldMk cId="1763884431" sldId="288"/>
            <ac:grpSpMk id="200" creationId="{3831A48E-7284-4356-AF10-9F5E8AC40C9B}"/>
          </ac:grpSpMkLst>
        </pc:grpChg>
        <pc:grpChg chg="add mod">
          <ac:chgData name="#TAN YI JIE JOEL#" userId="fa998536-1e98-4016-98cb-2643a32dbc1c" providerId="ADAL" clId="{0A681423-535E-4592-9ABD-DC6D1AB4AE75}" dt="2021-11-09T04:21:50.051" v="10873" actId="1076"/>
          <ac:grpSpMkLst>
            <pc:docMk/>
            <pc:sldMk cId="1763884431" sldId="288"/>
            <ac:grpSpMk id="221" creationId="{FC7F866E-4D3C-4E8A-A084-BDE7D020961B}"/>
          </ac:grpSpMkLst>
        </pc:grpChg>
        <pc:grpChg chg="add del mod">
          <ac:chgData name="#TAN YI JIE JOEL#" userId="fa998536-1e98-4016-98cb-2643a32dbc1c" providerId="ADAL" clId="{0A681423-535E-4592-9ABD-DC6D1AB4AE75}" dt="2021-11-08T13:42:22.999" v="10301" actId="165"/>
          <ac:grpSpMkLst>
            <pc:docMk/>
            <pc:sldMk cId="1763884431" sldId="288"/>
            <ac:grpSpMk id="1075" creationId="{18A7384D-AC0D-4B79-BE0F-1B1E3E91807F}"/>
          </ac:grpSpMkLst>
        </pc:grpChg>
        <pc:grpChg chg="mod topLvl">
          <ac:chgData name="#TAN YI JIE JOEL#" userId="fa998536-1e98-4016-98cb-2643a32dbc1c" providerId="ADAL" clId="{0A681423-535E-4592-9ABD-DC6D1AB4AE75}" dt="2021-11-08T13:42:22.999" v="10301" actId="165"/>
          <ac:grpSpMkLst>
            <pc:docMk/>
            <pc:sldMk cId="1763884431" sldId="288"/>
            <ac:grpSpMk id="1099" creationId="{AE306BBB-03C6-B94D-B65D-0BDBFA4829C8}"/>
          </ac:grpSpMkLst>
        </pc:grpChg>
        <pc:picChg chg="mod">
          <ac:chgData name="#TAN YI JIE JOEL#" userId="fa998536-1e98-4016-98cb-2643a32dbc1c" providerId="ADAL" clId="{0A681423-535E-4592-9ABD-DC6D1AB4AE75}" dt="2021-11-09T04:12:49.495" v="10652" actId="1076"/>
          <ac:picMkLst>
            <pc:docMk/>
            <pc:sldMk cId="1763884431" sldId="288"/>
            <ac:picMk id="14" creationId="{73C160BE-2450-41AE-AB91-AD669CE9666A}"/>
          </ac:picMkLst>
        </pc:picChg>
        <pc:picChg chg="mod topLvl">
          <ac:chgData name="#TAN YI JIE JOEL#" userId="fa998536-1e98-4016-98cb-2643a32dbc1c" providerId="ADAL" clId="{0A681423-535E-4592-9ABD-DC6D1AB4AE75}" dt="2021-11-08T13:42:22.999" v="10301" actId="165"/>
          <ac:picMkLst>
            <pc:docMk/>
            <pc:sldMk cId="1763884431" sldId="288"/>
            <ac:picMk id="21" creationId="{AF4880D3-D32D-4EE3-A6BE-91707BDB0409}"/>
          </ac:picMkLst>
        </pc:picChg>
        <pc:picChg chg="mod topLvl">
          <ac:chgData name="#TAN YI JIE JOEL#" userId="fa998536-1e98-4016-98cb-2643a32dbc1c" providerId="ADAL" clId="{0A681423-535E-4592-9ABD-DC6D1AB4AE75}" dt="2021-11-08T13:42:22.999" v="10301" actId="165"/>
          <ac:picMkLst>
            <pc:docMk/>
            <pc:sldMk cId="1763884431" sldId="288"/>
            <ac:picMk id="25" creationId="{60447523-2318-4BC2-94CD-B808DE6FFED9}"/>
          </ac:picMkLst>
        </pc:picChg>
        <pc:picChg chg="mod topLvl">
          <ac:chgData name="#TAN YI JIE JOEL#" userId="fa998536-1e98-4016-98cb-2643a32dbc1c" providerId="ADAL" clId="{0A681423-535E-4592-9ABD-DC6D1AB4AE75}" dt="2021-11-08T13:42:22.999" v="10301" actId="165"/>
          <ac:picMkLst>
            <pc:docMk/>
            <pc:sldMk cId="1763884431" sldId="288"/>
            <ac:picMk id="31" creationId="{36D8CA9D-29B1-4CAD-B645-611A0FEC660C}"/>
          </ac:picMkLst>
        </pc:picChg>
        <pc:picChg chg="mod topLvl">
          <ac:chgData name="#TAN YI JIE JOEL#" userId="fa998536-1e98-4016-98cb-2643a32dbc1c" providerId="ADAL" clId="{0A681423-535E-4592-9ABD-DC6D1AB4AE75}" dt="2021-11-08T13:42:22.999" v="10301" actId="165"/>
          <ac:picMkLst>
            <pc:docMk/>
            <pc:sldMk cId="1763884431" sldId="288"/>
            <ac:picMk id="39" creationId="{09A20A6B-5B13-422B-B539-17EC493A3949}"/>
          </ac:picMkLst>
        </pc:picChg>
        <pc:picChg chg="mod">
          <ac:chgData name="#TAN YI JIE JOEL#" userId="fa998536-1e98-4016-98cb-2643a32dbc1c" providerId="ADAL" clId="{0A681423-535E-4592-9ABD-DC6D1AB4AE75}" dt="2021-11-09T04:12:49.495" v="10652" actId="1076"/>
          <ac:picMkLst>
            <pc:docMk/>
            <pc:sldMk cId="1763884431" sldId="288"/>
            <ac:picMk id="56" creationId="{9134271D-EE01-47D5-814C-9FEC1B4E101C}"/>
          </ac:picMkLst>
        </pc:picChg>
        <pc:picChg chg="mod">
          <ac:chgData name="#TAN YI JIE JOEL#" userId="fa998536-1e98-4016-98cb-2643a32dbc1c" providerId="ADAL" clId="{0A681423-535E-4592-9ABD-DC6D1AB4AE75}" dt="2021-11-09T04:12:49.495" v="10652" actId="1076"/>
          <ac:picMkLst>
            <pc:docMk/>
            <pc:sldMk cId="1763884431" sldId="288"/>
            <ac:picMk id="60" creationId="{EB0DEFF6-EDD0-46FD-9691-B36F68C222EB}"/>
          </ac:picMkLst>
        </pc:picChg>
        <pc:picChg chg="mod">
          <ac:chgData name="#TAN YI JIE JOEL#" userId="fa998536-1e98-4016-98cb-2643a32dbc1c" providerId="ADAL" clId="{0A681423-535E-4592-9ABD-DC6D1AB4AE75}" dt="2021-11-09T04:12:49.495" v="10652" actId="1076"/>
          <ac:picMkLst>
            <pc:docMk/>
            <pc:sldMk cId="1763884431" sldId="288"/>
            <ac:picMk id="64" creationId="{E73A61BE-AAB2-4A91-B8C3-0B9D2E0A3E73}"/>
          </ac:picMkLst>
        </pc:picChg>
        <pc:picChg chg="mod">
          <ac:chgData name="#TAN YI JIE JOEL#" userId="fa998536-1e98-4016-98cb-2643a32dbc1c" providerId="ADAL" clId="{0A681423-535E-4592-9ABD-DC6D1AB4AE75}" dt="2021-11-08T13:42:22.999" v="10301" actId="165"/>
          <ac:picMkLst>
            <pc:docMk/>
            <pc:sldMk cId="1763884431" sldId="288"/>
            <ac:picMk id="72" creationId="{B866CFE6-A599-4D7C-BCE7-E790BAFFB09F}"/>
          </ac:picMkLst>
        </pc:picChg>
        <pc:picChg chg="mod topLvl">
          <ac:chgData name="#TAN YI JIE JOEL#" userId="fa998536-1e98-4016-98cb-2643a32dbc1c" providerId="ADAL" clId="{0A681423-535E-4592-9ABD-DC6D1AB4AE75}" dt="2021-11-08T13:42:22.999" v="10301" actId="165"/>
          <ac:picMkLst>
            <pc:docMk/>
            <pc:sldMk cId="1763884431" sldId="288"/>
            <ac:picMk id="76" creationId="{40D4FEAD-E272-4D06-8D68-8E5A225BC86E}"/>
          </ac:picMkLst>
        </pc:picChg>
        <pc:picChg chg="mod topLvl">
          <ac:chgData name="#TAN YI JIE JOEL#" userId="fa998536-1e98-4016-98cb-2643a32dbc1c" providerId="ADAL" clId="{0A681423-535E-4592-9ABD-DC6D1AB4AE75}" dt="2021-11-08T13:42:22.999" v="10301" actId="165"/>
          <ac:picMkLst>
            <pc:docMk/>
            <pc:sldMk cId="1763884431" sldId="288"/>
            <ac:picMk id="82" creationId="{C69E55FC-F0C3-4E07-BD36-E04AE521243A}"/>
          </ac:picMkLst>
        </pc:picChg>
        <pc:picChg chg="mod topLvl">
          <ac:chgData name="#TAN YI JIE JOEL#" userId="fa998536-1e98-4016-98cb-2643a32dbc1c" providerId="ADAL" clId="{0A681423-535E-4592-9ABD-DC6D1AB4AE75}" dt="2021-11-08T13:42:22.999" v="10301" actId="165"/>
          <ac:picMkLst>
            <pc:docMk/>
            <pc:sldMk cId="1763884431" sldId="288"/>
            <ac:picMk id="84" creationId="{9B535F69-BC87-41E0-A0F3-0E55074EDAE8}"/>
          </ac:picMkLst>
        </pc:picChg>
        <pc:picChg chg="mod topLvl">
          <ac:chgData name="#TAN YI JIE JOEL#" userId="fa998536-1e98-4016-98cb-2643a32dbc1c" providerId="ADAL" clId="{0A681423-535E-4592-9ABD-DC6D1AB4AE75}" dt="2021-11-08T13:42:22.999" v="10301" actId="165"/>
          <ac:picMkLst>
            <pc:docMk/>
            <pc:sldMk cId="1763884431" sldId="288"/>
            <ac:picMk id="87" creationId="{0C03C24B-F666-4092-8F1C-056340ED1BDE}"/>
          </ac:picMkLst>
        </pc:picChg>
        <pc:picChg chg="mod topLvl">
          <ac:chgData name="#TAN YI JIE JOEL#" userId="fa998536-1e98-4016-98cb-2643a32dbc1c" providerId="ADAL" clId="{0A681423-535E-4592-9ABD-DC6D1AB4AE75}" dt="2021-11-08T13:42:22.999" v="10301" actId="165"/>
          <ac:picMkLst>
            <pc:docMk/>
            <pc:sldMk cId="1763884431" sldId="288"/>
            <ac:picMk id="89" creationId="{E3BBA421-7C74-4147-B6AA-D7E1699F7CED}"/>
          </ac:picMkLst>
        </pc:picChg>
        <pc:picChg chg="mod topLvl">
          <ac:chgData name="#TAN YI JIE JOEL#" userId="fa998536-1e98-4016-98cb-2643a32dbc1c" providerId="ADAL" clId="{0A681423-535E-4592-9ABD-DC6D1AB4AE75}" dt="2021-11-08T13:42:22.999" v="10301" actId="165"/>
          <ac:picMkLst>
            <pc:docMk/>
            <pc:sldMk cId="1763884431" sldId="288"/>
            <ac:picMk id="93" creationId="{B293361A-2D00-4B88-A619-C4333342E4EB}"/>
          </ac:picMkLst>
        </pc:picChg>
        <pc:picChg chg="mod topLvl">
          <ac:chgData name="#TAN YI JIE JOEL#" userId="fa998536-1e98-4016-98cb-2643a32dbc1c" providerId="ADAL" clId="{0A681423-535E-4592-9ABD-DC6D1AB4AE75}" dt="2021-11-08T13:42:22.999" v="10301" actId="165"/>
          <ac:picMkLst>
            <pc:docMk/>
            <pc:sldMk cId="1763884431" sldId="288"/>
            <ac:picMk id="94" creationId="{AFAC726A-D382-4AE7-AC04-F47800BB18E8}"/>
          </ac:picMkLst>
        </pc:picChg>
        <pc:picChg chg="mod topLvl">
          <ac:chgData name="#TAN YI JIE JOEL#" userId="fa998536-1e98-4016-98cb-2643a32dbc1c" providerId="ADAL" clId="{0A681423-535E-4592-9ABD-DC6D1AB4AE75}" dt="2021-11-08T13:42:22.999" v="10301" actId="165"/>
          <ac:picMkLst>
            <pc:docMk/>
            <pc:sldMk cId="1763884431" sldId="288"/>
            <ac:picMk id="99" creationId="{07FF4CD8-E902-4FFB-901B-46FEE17BE16D}"/>
          </ac:picMkLst>
        </pc:picChg>
        <pc:picChg chg="mod topLvl">
          <ac:chgData name="#TAN YI JIE JOEL#" userId="fa998536-1e98-4016-98cb-2643a32dbc1c" providerId="ADAL" clId="{0A681423-535E-4592-9ABD-DC6D1AB4AE75}" dt="2021-11-08T13:42:22.999" v="10301" actId="165"/>
          <ac:picMkLst>
            <pc:docMk/>
            <pc:sldMk cId="1763884431" sldId="288"/>
            <ac:picMk id="101" creationId="{969F58AC-9270-4E8A-90C3-982839B6CAC6}"/>
          </ac:picMkLst>
        </pc:picChg>
        <pc:picChg chg="mod topLvl">
          <ac:chgData name="#TAN YI JIE JOEL#" userId="fa998536-1e98-4016-98cb-2643a32dbc1c" providerId="ADAL" clId="{0A681423-535E-4592-9ABD-DC6D1AB4AE75}" dt="2021-11-08T13:42:22.999" v="10301" actId="165"/>
          <ac:picMkLst>
            <pc:docMk/>
            <pc:sldMk cId="1763884431" sldId="288"/>
            <ac:picMk id="106" creationId="{00B87E2B-BAC7-4970-90AF-7FDA0E20661F}"/>
          </ac:picMkLst>
        </pc:picChg>
        <pc:picChg chg="mod">
          <ac:chgData name="#TAN YI JIE JOEL#" userId="fa998536-1e98-4016-98cb-2643a32dbc1c" providerId="ADAL" clId="{0A681423-535E-4592-9ABD-DC6D1AB4AE75}" dt="2021-11-08T13:42:22.999" v="10301" actId="165"/>
          <ac:picMkLst>
            <pc:docMk/>
            <pc:sldMk cId="1763884431" sldId="288"/>
            <ac:picMk id="115" creationId="{C1F9FD4D-54AD-431A-A7E8-3B60C389D00D}"/>
          </ac:picMkLst>
        </pc:picChg>
        <pc:picChg chg="mod">
          <ac:chgData name="#TAN YI JIE JOEL#" userId="fa998536-1e98-4016-98cb-2643a32dbc1c" providerId="ADAL" clId="{0A681423-535E-4592-9ABD-DC6D1AB4AE75}" dt="2021-11-08T13:31:24.244" v="10201"/>
          <ac:picMkLst>
            <pc:docMk/>
            <pc:sldMk cId="1763884431" sldId="288"/>
            <ac:picMk id="127" creationId="{0631D7DA-3353-4793-A2BA-DBD92E553840}"/>
          </ac:picMkLst>
        </pc:picChg>
        <pc:picChg chg="mod">
          <ac:chgData name="#TAN YI JIE JOEL#" userId="fa998536-1e98-4016-98cb-2643a32dbc1c" providerId="ADAL" clId="{0A681423-535E-4592-9ABD-DC6D1AB4AE75}" dt="2021-11-08T13:31:39.686" v="10203"/>
          <ac:picMkLst>
            <pc:docMk/>
            <pc:sldMk cId="1763884431" sldId="288"/>
            <ac:picMk id="131" creationId="{CFC49424-B371-4550-A1D2-37B7D22C87E3}"/>
          </ac:picMkLst>
        </pc:picChg>
        <pc:picChg chg="add mod">
          <ac:chgData name="#TAN YI JIE JOEL#" userId="fa998536-1e98-4016-98cb-2643a32dbc1c" providerId="ADAL" clId="{0A681423-535E-4592-9ABD-DC6D1AB4AE75}" dt="2021-11-08T13:39:25.927" v="10275" actId="1076"/>
          <ac:picMkLst>
            <pc:docMk/>
            <pc:sldMk cId="1763884431" sldId="288"/>
            <ac:picMk id="139" creationId="{A7F0214E-64A2-41A8-A148-C2A565584F6F}"/>
          </ac:picMkLst>
        </pc:picChg>
        <pc:picChg chg="mod">
          <ac:chgData name="#TAN YI JIE JOEL#" userId="fa998536-1e98-4016-98cb-2643a32dbc1c" providerId="ADAL" clId="{0A681423-535E-4592-9ABD-DC6D1AB4AE75}" dt="2021-11-08T13:44:01.988" v="10318"/>
          <ac:picMkLst>
            <pc:docMk/>
            <pc:sldMk cId="1763884431" sldId="288"/>
            <ac:picMk id="150" creationId="{2352DA64-A02E-41A5-BD1A-8E083B662962}"/>
          </ac:picMkLst>
        </pc:picChg>
        <pc:picChg chg="mod">
          <ac:chgData name="#TAN YI JIE JOEL#" userId="fa998536-1e98-4016-98cb-2643a32dbc1c" providerId="ADAL" clId="{0A681423-535E-4592-9ABD-DC6D1AB4AE75}" dt="2021-11-08T13:45:00.982" v="10331"/>
          <ac:picMkLst>
            <pc:docMk/>
            <pc:sldMk cId="1763884431" sldId="288"/>
            <ac:picMk id="154" creationId="{8215B425-F7E9-4FA5-83D2-4E641862655B}"/>
          </ac:picMkLst>
        </pc:picChg>
        <pc:picChg chg="mod">
          <ac:chgData name="#TAN YI JIE JOEL#" userId="fa998536-1e98-4016-98cb-2643a32dbc1c" providerId="ADAL" clId="{0A681423-535E-4592-9ABD-DC6D1AB4AE75}" dt="2021-11-08T13:45:00.982" v="10331"/>
          <ac:picMkLst>
            <pc:docMk/>
            <pc:sldMk cId="1763884431" sldId="288"/>
            <ac:picMk id="156" creationId="{7D734C3E-84DF-48E0-9C9D-2AE5A7A255FB}"/>
          </ac:picMkLst>
        </pc:picChg>
        <pc:picChg chg="mod">
          <ac:chgData name="#TAN YI JIE JOEL#" userId="fa998536-1e98-4016-98cb-2643a32dbc1c" providerId="ADAL" clId="{0A681423-535E-4592-9ABD-DC6D1AB4AE75}" dt="2021-11-08T13:45:20.566" v="10335" actId="1076"/>
          <ac:picMkLst>
            <pc:docMk/>
            <pc:sldMk cId="1763884431" sldId="288"/>
            <ac:picMk id="158" creationId="{38AE598A-792D-41C9-9EB8-0727FBDEE800}"/>
          </ac:picMkLst>
        </pc:picChg>
        <pc:picChg chg="mod">
          <ac:chgData name="#TAN YI JIE JOEL#" userId="fa998536-1e98-4016-98cb-2643a32dbc1c" providerId="ADAL" clId="{0A681423-535E-4592-9ABD-DC6D1AB4AE75}" dt="2021-11-08T13:45:20.566" v="10335" actId="1076"/>
          <ac:picMkLst>
            <pc:docMk/>
            <pc:sldMk cId="1763884431" sldId="288"/>
            <ac:picMk id="160" creationId="{58275061-6FD7-4418-9616-D40A513E993C}"/>
          </ac:picMkLst>
        </pc:picChg>
        <pc:picChg chg="mod">
          <ac:chgData name="#TAN YI JIE JOEL#" userId="fa998536-1e98-4016-98cb-2643a32dbc1c" providerId="ADAL" clId="{0A681423-535E-4592-9ABD-DC6D1AB4AE75}" dt="2021-11-08T13:45:28.853" v="10337"/>
          <ac:picMkLst>
            <pc:docMk/>
            <pc:sldMk cId="1763884431" sldId="288"/>
            <ac:picMk id="163" creationId="{79EDFEF5-3A77-4E73-B837-ECDE885F1CD1}"/>
          </ac:picMkLst>
        </pc:picChg>
        <pc:picChg chg="add mod">
          <ac:chgData name="#TAN YI JIE JOEL#" userId="fa998536-1e98-4016-98cb-2643a32dbc1c" providerId="ADAL" clId="{0A681423-535E-4592-9ABD-DC6D1AB4AE75}" dt="2021-11-08T13:46:50.262" v="10361" actId="1076"/>
          <ac:picMkLst>
            <pc:docMk/>
            <pc:sldMk cId="1763884431" sldId="288"/>
            <ac:picMk id="170" creationId="{1D802D54-5E0C-4E8B-AE84-9973B5930E63}"/>
          </ac:picMkLst>
        </pc:picChg>
        <pc:picChg chg="mod topLvl">
          <ac:chgData name="#TAN YI JIE JOEL#" userId="fa998536-1e98-4016-98cb-2643a32dbc1c" providerId="ADAL" clId="{0A681423-535E-4592-9ABD-DC6D1AB4AE75}" dt="2021-11-08T13:42:22.999" v="10301" actId="165"/>
          <ac:picMkLst>
            <pc:docMk/>
            <pc:sldMk cId="1763884431" sldId="288"/>
            <ac:picMk id="174" creationId="{DDDAEFEF-080B-446A-96A6-C8394B799151}"/>
          </ac:picMkLst>
        </pc:picChg>
        <pc:picChg chg="mod topLvl">
          <ac:chgData name="#TAN YI JIE JOEL#" userId="fa998536-1e98-4016-98cb-2643a32dbc1c" providerId="ADAL" clId="{0A681423-535E-4592-9ABD-DC6D1AB4AE75}" dt="2021-11-08T13:42:22.999" v="10301" actId="165"/>
          <ac:picMkLst>
            <pc:docMk/>
            <pc:sldMk cId="1763884431" sldId="288"/>
            <ac:picMk id="176" creationId="{A37C5A3D-E377-4C1D-BC6E-7383C1EAB352}"/>
          </ac:picMkLst>
        </pc:picChg>
        <pc:picChg chg="mod topLvl">
          <ac:chgData name="#TAN YI JIE JOEL#" userId="fa998536-1e98-4016-98cb-2643a32dbc1c" providerId="ADAL" clId="{0A681423-535E-4592-9ABD-DC6D1AB4AE75}" dt="2021-11-08T13:42:22.999" v="10301" actId="165"/>
          <ac:picMkLst>
            <pc:docMk/>
            <pc:sldMk cId="1763884431" sldId="288"/>
            <ac:picMk id="177" creationId="{DA279D40-9242-4C6D-A497-09F0246CB142}"/>
          </ac:picMkLst>
        </pc:picChg>
        <pc:picChg chg="mod topLvl">
          <ac:chgData name="#TAN YI JIE JOEL#" userId="fa998536-1e98-4016-98cb-2643a32dbc1c" providerId="ADAL" clId="{0A681423-535E-4592-9ABD-DC6D1AB4AE75}" dt="2021-11-09T04:18:02.077" v="10784" actId="1076"/>
          <ac:picMkLst>
            <pc:docMk/>
            <pc:sldMk cId="1763884431" sldId="288"/>
            <ac:picMk id="178" creationId="{1AC5ED08-85A9-415B-80FC-3E4AA0DD93BA}"/>
          </ac:picMkLst>
        </pc:picChg>
        <pc:picChg chg="mod topLvl">
          <ac:chgData name="#TAN YI JIE JOEL#" userId="fa998536-1e98-4016-98cb-2643a32dbc1c" providerId="ADAL" clId="{0A681423-535E-4592-9ABD-DC6D1AB4AE75}" dt="2021-11-08T13:42:22.999" v="10301" actId="165"/>
          <ac:picMkLst>
            <pc:docMk/>
            <pc:sldMk cId="1763884431" sldId="288"/>
            <ac:picMk id="179" creationId="{9E1F991F-A407-4CA8-8977-065EB3E8478E}"/>
          </ac:picMkLst>
        </pc:picChg>
        <pc:picChg chg="mod topLvl">
          <ac:chgData name="#TAN YI JIE JOEL#" userId="fa998536-1e98-4016-98cb-2643a32dbc1c" providerId="ADAL" clId="{0A681423-535E-4592-9ABD-DC6D1AB4AE75}" dt="2021-11-08T13:42:22.999" v="10301" actId="165"/>
          <ac:picMkLst>
            <pc:docMk/>
            <pc:sldMk cId="1763884431" sldId="288"/>
            <ac:picMk id="180" creationId="{DB7F8448-A502-4ABA-A53C-F422387B7B0F}"/>
          </ac:picMkLst>
        </pc:picChg>
        <pc:picChg chg="mod topLvl">
          <ac:chgData name="#TAN YI JIE JOEL#" userId="fa998536-1e98-4016-98cb-2643a32dbc1c" providerId="ADAL" clId="{0A681423-535E-4592-9ABD-DC6D1AB4AE75}" dt="2021-11-08T13:42:22.999" v="10301" actId="165"/>
          <ac:picMkLst>
            <pc:docMk/>
            <pc:sldMk cId="1763884431" sldId="288"/>
            <ac:picMk id="182" creationId="{5B7F5DC4-CED4-44B5-9ACE-7CCCE855C6CC}"/>
          </ac:picMkLst>
        </pc:picChg>
        <pc:picChg chg="mod topLvl">
          <ac:chgData name="#TAN YI JIE JOEL#" userId="fa998536-1e98-4016-98cb-2643a32dbc1c" providerId="ADAL" clId="{0A681423-535E-4592-9ABD-DC6D1AB4AE75}" dt="2021-11-08T13:42:22.999" v="10301" actId="165"/>
          <ac:picMkLst>
            <pc:docMk/>
            <pc:sldMk cId="1763884431" sldId="288"/>
            <ac:picMk id="183" creationId="{7718759F-E325-4EA8-9144-A09F375BBD0E}"/>
          </ac:picMkLst>
        </pc:picChg>
        <pc:picChg chg="mod topLvl">
          <ac:chgData name="#TAN YI JIE JOEL#" userId="fa998536-1e98-4016-98cb-2643a32dbc1c" providerId="ADAL" clId="{0A681423-535E-4592-9ABD-DC6D1AB4AE75}" dt="2021-11-08T13:42:22.999" v="10301" actId="165"/>
          <ac:picMkLst>
            <pc:docMk/>
            <pc:sldMk cId="1763884431" sldId="288"/>
            <ac:picMk id="184" creationId="{DCCD37CE-1A72-410A-9162-798710DC75BF}"/>
          </ac:picMkLst>
        </pc:picChg>
        <pc:picChg chg="mod">
          <ac:chgData name="#TAN YI JIE JOEL#" userId="fa998536-1e98-4016-98cb-2643a32dbc1c" providerId="ADAL" clId="{0A681423-535E-4592-9ABD-DC6D1AB4AE75}" dt="2021-11-09T04:15:26.955" v="10699" actId="1076"/>
          <ac:picMkLst>
            <pc:docMk/>
            <pc:sldMk cId="1763884431" sldId="288"/>
            <ac:picMk id="201" creationId="{7225F848-CB65-4531-929B-4B92750819EC}"/>
          </ac:picMkLst>
        </pc:picChg>
        <pc:picChg chg="mod">
          <ac:chgData name="#TAN YI JIE JOEL#" userId="fa998536-1e98-4016-98cb-2643a32dbc1c" providerId="ADAL" clId="{0A681423-535E-4592-9ABD-DC6D1AB4AE75}" dt="2021-11-09T04:15:26.955" v="10699" actId="1076"/>
          <ac:picMkLst>
            <pc:docMk/>
            <pc:sldMk cId="1763884431" sldId="288"/>
            <ac:picMk id="203" creationId="{8E124601-675F-4656-AA93-9889B992A59C}"/>
          </ac:picMkLst>
        </pc:picChg>
        <pc:picChg chg="mod topLvl">
          <ac:chgData name="#TAN YI JIE JOEL#" userId="fa998536-1e98-4016-98cb-2643a32dbc1c" providerId="ADAL" clId="{0A681423-535E-4592-9ABD-DC6D1AB4AE75}" dt="2021-11-08T13:42:22.999" v="10301" actId="165"/>
          <ac:picMkLst>
            <pc:docMk/>
            <pc:sldMk cId="1763884431" sldId="288"/>
            <ac:picMk id="209" creationId="{650EE075-702B-4BF1-9266-762CC594577E}"/>
          </ac:picMkLst>
        </pc:picChg>
        <pc:picChg chg="mod">
          <ac:chgData name="#TAN YI JIE JOEL#" userId="fa998536-1e98-4016-98cb-2643a32dbc1c" providerId="ADAL" clId="{0A681423-535E-4592-9ABD-DC6D1AB4AE75}" dt="2021-11-09T04:21:50.051" v="10873" actId="1076"/>
          <ac:picMkLst>
            <pc:docMk/>
            <pc:sldMk cId="1763884431" sldId="288"/>
            <ac:picMk id="222" creationId="{BC3021C9-475A-49F7-837D-3C488795F672}"/>
          </ac:picMkLst>
        </pc:picChg>
        <pc:picChg chg="mod">
          <ac:chgData name="#TAN YI JIE JOEL#" userId="fa998536-1e98-4016-98cb-2643a32dbc1c" providerId="ADAL" clId="{0A681423-535E-4592-9ABD-DC6D1AB4AE75}" dt="2021-11-09T04:21:50.051" v="10873" actId="1076"/>
          <ac:picMkLst>
            <pc:docMk/>
            <pc:sldMk cId="1763884431" sldId="288"/>
            <ac:picMk id="224" creationId="{D03DAE5C-8525-4EB8-8E42-AAB5290AEF62}"/>
          </ac:picMkLst>
        </pc:picChg>
        <pc:picChg chg="del">
          <ac:chgData name="#TAN YI JIE JOEL#" userId="fa998536-1e98-4016-98cb-2643a32dbc1c" providerId="ADAL" clId="{0A681423-535E-4592-9ABD-DC6D1AB4AE75}" dt="2021-11-08T13:30:01.537" v="10165" actId="478"/>
          <ac:picMkLst>
            <pc:docMk/>
            <pc:sldMk cId="1763884431" sldId="288"/>
            <ac:picMk id="1026" creationId="{526C798F-78C4-4428-95B1-A472A4FBA76E}"/>
          </ac:picMkLst>
        </pc:picChg>
        <pc:picChg chg="mod">
          <ac:chgData name="#TAN YI JIE JOEL#" userId="fa998536-1e98-4016-98cb-2643a32dbc1c" providerId="ADAL" clId="{0A681423-535E-4592-9ABD-DC6D1AB4AE75}" dt="2021-11-09T04:12:49.495" v="10652" actId="1076"/>
          <ac:picMkLst>
            <pc:docMk/>
            <pc:sldMk cId="1763884431" sldId="288"/>
            <ac:picMk id="1028" creationId="{B0FE3ED5-0388-497D-B642-FC40B7182B0B}"/>
          </ac:picMkLst>
        </pc:picChg>
        <pc:picChg chg="mod">
          <ac:chgData name="#TAN YI JIE JOEL#" userId="fa998536-1e98-4016-98cb-2643a32dbc1c" providerId="ADAL" clId="{0A681423-535E-4592-9ABD-DC6D1AB4AE75}" dt="2021-11-09T04:12:49.495" v="10652" actId="1076"/>
          <ac:picMkLst>
            <pc:docMk/>
            <pc:sldMk cId="1763884431" sldId="288"/>
            <ac:picMk id="1032" creationId="{B622B152-086C-4276-AFB8-22613220F67A}"/>
          </ac:picMkLst>
        </pc:picChg>
        <pc:picChg chg="mod">
          <ac:chgData name="#TAN YI JIE JOEL#" userId="fa998536-1e98-4016-98cb-2643a32dbc1c" providerId="ADAL" clId="{0A681423-535E-4592-9ABD-DC6D1AB4AE75}" dt="2021-11-09T04:12:49.495" v="10652" actId="1076"/>
          <ac:picMkLst>
            <pc:docMk/>
            <pc:sldMk cId="1763884431" sldId="288"/>
            <ac:picMk id="1036" creationId="{C6906F78-FE99-4B2D-A539-17E3DA9685FD}"/>
          </ac:picMkLst>
        </pc:picChg>
        <pc:picChg chg="mod topLvl">
          <ac:chgData name="#TAN YI JIE JOEL#" userId="fa998536-1e98-4016-98cb-2643a32dbc1c" providerId="ADAL" clId="{0A681423-535E-4592-9ABD-DC6D1AB4AE75}" dt="2021-11-08T13:42:22.999" v="10301" actId="165"/>
          <ac:picMkLst>
            <pc:docMk/>
            <pc:sldMk cId="1763884431" sldId="288"/>
            <ac:picMk id="1074" creationId="{26C9A98F-B4EC-4F1F-A579-63C504CA3716}"/>
          </ac:picMkLst>
        </pc:picChg>
        <pc:picChg chg="add del mod">
          <ac:chgData name="#TAN YI JIE JOEL#" userId="fa998536-1e98-4016-98cb-2643a32dbc1c" providerId="ADAL" clId="{0A681423-535E-4592-9ABD-DC6D1AB4AE75}" dt="2021-11-08T13:34:30.578" v="10226"/>
          <ac:picMkLst>
            <pc:docMk/>
            <pc:sldMk cId="1763884431" sldId="288"/>
            <ac:picMk id="11266" creationId="{2E436A52-FBB5-4190-A97A-20E2E081755E}"/>
          </ac:picMkLst>
        </pc:picChg>
        <pc:picChg chg="add del mod">
          <ac:chgData name="#TAN YI JIE JOEL#" userId="fa998536-1e98-4016-98cb-2643a32dbc1c" providerId="ADAL" clId="{0A681423-535E-4592-9ABD-DC6D1AB4AE75}" dt="2021-11-08T13:36:10.387" v="10244" actId="21"/>
          <ac:picMkLst>
            <pc:docMk/>
            <pc:sldMk cId="1763884431" sldId="288"/>
            <ac:picMk id="11268" creationId="{30F8B776-FD31-4D0A-AF06-CA7A3D902FB3}"/>
          </ac:picMkLst>
        </pc:picChg>
        <pc:inkChg chg="mod topLvl">
          <ac:chgData name="#TAN YI JIE JOEL#" userId="fa998536-1e98-4016-98cb-2643a32dbc1c" providerId="ADAL" clId="{0A681423-535E-4592-9ABD-DC6D1AB4AE75}" dt="2021-11-08T13:42:22.999" v="10301" actId="165"/>
          <ac:inkMkLst>
            <pc:docMk/>
            <pc:sldMk cId="1763884431" sldId="288"/>
            <ac:inkMk id="90" creationId="{2C850047-FB79-2840-8B04-2EC3BC521346}"/>
          </ac:inkMkLst>
        </pc:inkChg>
        <pc:inkChg chg="mod topLvl">
          <ac:chgData name="#TAN YI JIE JOEL#" userId="fa998536-1e98-4016-98cb-2643a32dbc1c" providerId="ADAL" clId="{0A681423-535E-4592-9ABD-DC6D1AB4AE75}" dt="2021-11-08T13:42:22.999" v="10301" actId="165"/>
          <ac:inkMkLst>
            <pc:docMk/>
            <pc:sldMk cId="1763884431" sldId="288"/>
            <ac:inkMk id="92" creationId="{79506B2C-2740-6D45-B323-8F6007F09699}"/>
          </ac:inkMkLst>
        </pc:inkChg>
        <pc:inkChg chg="mod topLvl">
          <ac:chgData name="#TAN YI JIE JOEL#" userId="fa998536-1e98-4016-98cb-2643a32dbc1c" providerId="ADAL" clId="{0A681423-535E-4592-9ABD-DC6D1AB4AE75}" dt="2021-11-08T13:42:22.999" v="10301" actId="165"/>
          <ac:inkMkLst>
            <pc:docMk/>
            <pc:sldMk cId="1763884431" sldId="288"/>
            <ac:inkMk id="95" creationId="{0626C858-325F-B94F-BF3E-4CCD3F227140}"/>
          </ac:inkMkLst>
        </pc:inkChg>
        <pc:inkChg chg="mod topLvl">
          <ac:chgData name="#TAN YI JIE JOEL#" userId="fa998536-1e98-4016-98cb-2643a32dbc1c" providerId="ADAL" clId="{0A681423-535E-4592-9ABD-DC6D1AB4AE75}" dt="2021-11-08T13:42:22.999" v="10301" actId="165"/>
          <ac:inkMkLst>
            <pc:docMk/>
            <pc:sldMk cId="1763884431" sldId="288"/>
            <ac:inkMk id="96" creationId="{BFE2CC95-F0B7-084B-8747-70C401C96866}"/>
          </ac:inkMkLst>
        </pc:inkChg>
        <pc:inkChg chg="mod topLvl">
          <ac:chgData name="#TAN YI JIE JOEL#" userId="fa998536-1e98-4016-98cb-2643a32dbc1c" providerId="ADAL" clId="{0A681423-535E-4592-9ABD-DC6D1AB4AE75}" dt="2021-11-08T13:42:22.999" v="10301" actId="165"/>
          <ac:inkMkLst>
            <pc:docMk/>
            <pc:sldMk cId="1763884431" sldId="288"/>
            <ac:inkMk id="98" creationId="{2EF7E911-4FB6-EF4F-9E0F-B1808E483E01}"/>
          </ac:inkMkLst>
        </pc:inkChg>
        <pc:inkChg chg="mod topLvl">
          <ac:chgData name="#TAN YI JIE JOEL#" userId="fa998536-1e98-4016-98cb-2643a32dbc1c" providerId="ADAL" clId="{0A681423-535E-4592-9ABD-DC6D1AB4AE75}" dt="2021-11-08T13:42:22.999" v="10301" actId="165"/>
          <ac:inkMkLst>
            <pc:docMk/>
            <pc:sldMk cId="1763884431" sldId="288"/>
            <ac:inkMk id="102" creationId="{06166574-63EF-A94E-A07B-AE8C8872CC13}"/>
          </ac:inkMkLst>
        </pc:inkChg>
        <pc:inkChg chg="mod topLvl">
          <ac:chgData name="#TAN YI JIE JOEL#" userId="fa998536-1e98-4016-98cb-2643a32dbc1c" providerId="ADAL" clId="{0A681423-535E-4592-9ABD-DC6D1AB4AE75}" dt="2021-11-08T13:42:22.999" v="10301" actId="165"/>
          <ac:inkMkLst>
            <pc:docMk/>
            <pc:sldMk cId="1763884431" sldId="288"/>
            <ac:inkMk id="104" creationId="{BE33284D-7466-E04B-8FDA-C810BEDFBC4E}"/>
          </ac:inkMkLst>
        </pc:inkChg>
        <pc:inkChg chg="mod topLvl">
          <ac:chgData name="#TAN YI JIE JOEL#" userId="fa998536-1e98-4016-98cb-2643a32dbc1c" providerId="ADAL" clId="{0A681423-535E-4592-9ABD-DC6D1AB4AE75}" dt="2021-11-08T13:42:22.999" v="10301" actId="165"/>
          <ac:inkMkLst>
            <pc:docMk/>
            <pc:sldMk cId="1763884431" sldId="288"/>
            <ac:inkMk id="108" creationId="{AF684C96-6EE1-6F4C-8042-6998F5E3B611}"/>
          </ac:inkMkLst>
        </pc:inkChg>
        <pc:inkChg chg="mod topLvl">
          <ac:chgData name="#TAN YI JIE JOEL#" userId="fa998536-1e98-4016-98cb-2643a32dbc1c" providerId="ADAL" clId="{0A681423-535E-4592-9ABD-DC6D1AB4AE75}" dt="2021-11-08T13:42:22.999" v="10301" actId="165"/>
          <ac:inkMkLst>
            <pc:docMk/>
            <pc:sldMk cId="1763884431" sldId="288"/>
            <ac:inkMk id="120" creationId="{605C48FA-D8D7-8E45-88AE-730970DDD9ED}"/>
          </ac:inkMkLst>
        </pc:inkChg>
        <pc:inkChg chg="mod topLvl">
          <ac:chgData name="#TAN YI JIE JOEL#" userId="fa998536-1e98-4016-98cb-2643a32dbc1c" providerId="ADAL" clId="{0A681423-535E-4592-9ABD-DC6D1AB4AE75}" dt="2021-11-08T13:42:22.999" v="10301" actId="165"/>
          <ac:inkMkLst>
            <pc:docMk/>
            <pc:sldMk cId="1763884431" sldId="288"/>
            <ac:inkMk id="121" creationId="{5F4B4570-8F34-8649-8915-FF2E36E22981}"/>
          </ac:inkMkLst>
        </pc:inkChg>
        <pc:inkChg chg="mod topLvl">
          <ac:chgData name="#TAN YI JIE JOEL#" userId="fa998536-1e98-4016-98cb-2643a32dbc1c" providerId="ADAL" clId="{0A681423-535E-4592-9ABD-DC6D1AB4AE75}" dt="2021-11-08T13:42:22.999" v="10301" actId="165"/>
          <ac:inkMkLst>
            <pc:docMk/>
            <pc:sldMk cId="1763884431" sldId="288"/>
            <ac:inkMk id="122" creationId="{8F6830BD-E376-F44F-87F9-1F42D4F147A2}"/>
          </ac:inkMkLst>
        </pc:inkChg>
        <pc:inkChg chg="mod topLvl">
          <ac:chgData name="#TAN YI JIE JOEL#" userId="fa998536-1e98-4016-98cb-2643a32dbc1c" providerId="ADAL" clId="{0A681423-535E-4592-9ABD-DC6D1AB4AE75}" dt="2021-11-08T13:42:22.999" v="10301" actId="165"/>
          <ac:inkMkLst>
            <pc:docMk/>
            <pc:sldMk cId="1763884431" sldId="288"/>
            <ac:inkMk id="123" creationId="{09604024-289A-EF43-A46A-D266FBC09DBD}"/>
          </ac:inkMkLst>
        </pc:inkChg>
        <pc:inkChg chg="mod topLvl">
          <ac:chgData name="#TAN YI JIE JOEL#" userId="fa998536-1e98-4016-98cb-2643a32dbc1c" providerId="ADAL" clId="{0A681423-535E-4592-9ABD-DC6D1AB4AE75}" dt="2021-11-08T13:42:22.999" v="10301" actId="165"/>
          <ac:inkMkLst>
            <pc:docMk/>
            <pc:sldMk cId="1763884431" sldId="288"/>
            <ac:inkMk id="124" creationId="{834DAF8B-03B6-EA46-9635-61BFEB96B46C}"/>
          </ac:inkMkLst>
        </pc:inkChg>
        <pc:inkChg chg="mod topLvl">
          <ac:chgData name="#TAN YI JIE JOEL#" userId="fa998536-1e98-4016-98cb-2643a32dbc1c" providerId="ADAL" clId="{0A681423-535E-4592-9ABD-DC6D1AB4AE75}" dt="2021-11-08T13:42:22.999" v="10301" actId="165"/>
          <ac:inkMkLst>
            <pc:docMk/>
            <pc:sldMk cId="1763884431" sldId="288"/>
            <ac:inkMk id="1027" creationId="{C217A63E-9410-E747-B188-C55C11908CE6}"/>
          </ac:inkMkLst>
        </pc:inkChg>
        <pc:inkChg chg="mod topLvl">
          <ac:chgData name="#TAN YI JIE JOEL#" userId="fa998536-1e98-4016-98cb-2643a32dbc1c" providerId="ADAL" clId="{0A681423-535E-4592-9ABD-DC6D1AB4AE75}" dt="2021-11-08T13:42:22.999" v="10301" actId="165"/>
          <ac:inkMkLst>
            <pc:docMk/>
            <pc:sldMk cId="1763884431" sldId="288"/>
            <ac:inkMk id="1031" creationId="{6AED79CD-1FA6-EC4E-8E77-EB6B3F9EEE62}"/>
          </ac:inkMkLst>
        </pc:inkChg>
        <pc:inkChg chg="mod topLvl">
          <ac:chgData name="#TAN YI JIE JOEL#" userId="fa998536-1e98-4016-98cb-2643a32dbc1c" providerId="ADAL" clId="{0A681423-535E-4592-9ABD-DC6D1AB4AE75}" dt="2021-11-08T13:42:22.999" v="10301" actId="165"/>
          <ac:inkMkLst>
            <pc:docMk/>
            <pc:sldMk cId="1763884431" sldId="288"/>
            <ac:inkMk id="1034" creationId="{FBB5C620-88A3-E94B-914C-D493B15C05DD}"/>
          </ac:inkMkLst>
        </pc:inkChg>
        <pc:inkChg chg="mod topLvl">
          <ac:chgData name="#TAN YI JIE JOEL#" userId="fa998536-1e98-4016-98cb-2643a32dbc1c" providerId="ADAL" clId="{0A681423-535E-4592-9ABD-DC6D1AB4AE75}" dt="2021-11-08T13:42:22.999" v="10301" actId="165"/>
          <ac:inkMkLst>
            <pc:docMk/>
            <pc:sldMk cId="1763884431" sldId="288"/>
            <ac:inkMk id="1037" creationId="{BD5F2E2E-EC84-744B-BC70-D65F36CD4B3F}"/>
          </ac:inkMkLst>
        </pc:inkChg>
        <pc:inkChg chg="mod topLvl">
          <ac:chgData name="#TAN YI JIE JOEL#" userId="fa998536-1e98-4016-98cb-2643a32dbc1c" providerId="ADAL" clId="{0A681423-535E-4592-9ABD-DC6D1AB4AE75}" dt="2021-11-08T13:42:22.999" v="10301" actId="165"/>
          <ac:inkMkLst>
            <pc:docMk/>
            <pc:sldMk cId="1763884431" sldId="288"/>
            <ac:inkMk id="1038" creationId="{3245F967-BDC5-3144-9820-57BD5336700E}"/>
          </ac:inkMkLst>
        </pc:inkChg>
        <pc:inkChg chg="mod topLvl">
          <ac:chgData name="#TAN YI JIE JOEL#" userId="fa998536-1e98-4016-98cb-2643a32dbc1c" providerId="ADAL" clId="{0A681423-535E-4592-9ABD-DC6D1AB4AE75}" dt="2021-11-08T13:42:22.999" v="10301" actId="165"/>
          <ac:inkMkLst>
            <pc:docMk/>
            <pc:sldMk cId="1763884431" sldId="288"/>
            <ac:inkMk id="1039" creationId="{BEC8904A-C322-5C44-8AE4-DE393AD315E6}"/>
          </ac:inkMkLst>
        </pc:inkChg>
        <pc:inkChg chg="mod topLvl">
          <ac:chgData name="#TAN YI JIE JOEL#" userId="fa998536-1e98-4016-98cb-2643a32dbc1c" providerId="ADAL" clId="{0A681423-535E-4592-9ABD-DC6D1AB4AE75}" dt="2021-11-08T13:42:22.999" v="10301" actId="165"/>
          <ac:inkMkLst>
            <pc:docMk/>
            <pc:sldMk cId="1763884431" sldId="288"/>
            <ac:inkMk id="1043" creationId="{85B54D89-9E58-B84E-9B05-3F20F5B02533}"/>
          </ac:inkMkLst>
        </pc:inkChg>
        <pc:inkChg chg="mod topLvl">
          <ac:chgData name="#TAN YI JIE JOEL#" userId="fa998536-1e98-4016-98cb-2643a32dbc1c" providerId="ADAL" clId="{0A681423-535E-4592-9ABD-DC6D1AB4AE75}" dt="2021-11-08T13:42:22.999" v="10301" actId="165"/>
          <ac:inkMkLst>
            <pc:docMk/>
            <pc:sldMk cId="1763884431" sldId="288"/>
            <ac:inkMk id="1054" creationId="{3884C35D-3A9C-432B-86D7-C2581D338AE1}"/>
          </ac:inkMkLst>
        </pc:inkChg>
        <pc:inkChg chg="mod topLvl">
          <ac:chgData name="#TAN YI JIE JOEL#" userId="fa998536-1e98-4016-98cb-2643a32dbc1c" providerId="ADAL" clId="{0A681423-535E-4592-9ABD-DC6D1AB4AE75}" dt="2021-11-08T13:42:22.999" v="10301" actId="165"/>
          <ac:inkMkLst>
            <pc:docMk/>
            <pc:sldMk cId="1763884431" sldId="288"/>
            <ac:inkMk id="1058" creationId="{0E0B3994-155F-F643-95B1-1A11A11B94D9}"/>
          </ac:inkMkLst>
        </pc:inkChg>
        <pc:inkChg chg="mod topLvl">
          <ac:chgData name="#TAN YI JIE JOEL#" userId="fa998536-1e98-4016-98cb-2643a32dbc1c" providerId="ADAL" clId="{0A681423-535E-4592-9ABD-DC6D1AB4AE75}" dt="2021-11-08T13:42:22.999" v="10301" actId="165"/>
          <ac:inkMkLst>
            <pc:docMk/>
            <pc:sldMk cId="1763884431" sldId="288"/>
            <ac:inkMk id="1060" creationId="{BF8E0D49-3460-4440-AFD7-6D1ABAC4E8AA}"/>
          </ac:inkMkLst>
        </pc:inkChg>
        <pc:inkChg chg="mod topLvl">
          <ac:chgData name="#TAN YI JIE JOEL#" userId="fa998536-1e98-4016-98cb-2643a32dbc1c" providerId="ADAL" clId="{0A681423-535E-4592-9ABD-DC6D1AB4AE75}" dt="2021-11-08T13:42:22.999" v="10301" actId="165"/>
          <ac:inkMkLst>
            <pc:docMk/>
            <pc:sldMk cId="1763884431" sldId="288"/>
            <ac:inkMk id="1076" creationId="{082852AE-E41E-41F4-B9FE-CEEDE1503DA2}"/>
          </ac:inkMkLst>
        </pc:inkChg>
        <pc:inkChg chg="mod">
          <ac:chgData name="#TAN YI JIE JOEL#" userId="fa998536-1e98-4016-98cb-2643a32dbc1c" providerId="ADAL" clId="{0A681423-535E-4592-9ABD-DC6D1AB4AE75}" dt="2021-11-08T13:42:22.999" v="10301" actId="165"/>
          <ac:inkMkLst>
            <pc:docMk/>
            <pc:sldMk cId="1763884431" sldId="288"/>
            <ac:inkMk id="1085" creationId="{5E84A682-D9E2-4D44-BC92-33C6CB768103}"/>
          </ac:inkMkLst>
        </pc:inkChg>
        <pc:inkChg chg="mod">
          <ac:chgData name="#TAN YI JIE JOEL#" userId="fa998536-1e98-4016-98cb-2643a32dbc1c" providerId="ADAL" clId="{0A681423-535E-4592-9ABD-DC6D1AB4AE75}" dt="2021-11-08T13:42:22.999" v="10301" actId="165"/>
          <ac:inkMkLst>
            <pc:docMk/>
            <pc:sldMk cId="1763884431" sldId="288"/>
            <ac:inkMk id="1086" creationId="{DA239D36-BB36-F64C-A361-888989E0DEC5}"/>
          </ac:inkMkLst>
        </pc:inkChg>
        <pc:inkChg chg="mod">
          <ac:chgData name="#TAN YI JIE JOEL#" userId="fa998536-1e98-4016-98cb-2643a32dbc1c" providerId="ADAL" clId="{0A681423-535E-4592-9ABD-DC6D1AB4AE75}" dt="2021-11-08T13:42:22.999" v="10301" actId="165"/>
          <ac:inkMkLst>
            <pc:docMk/>
            <pc:sldMk cId="1763884431" sldId="288"/>
            <ac:inkMk id="1092" creationId="{CD8CEB8E-AE20-6947-8072-9EBDFB5F892D}"/>
          </ac:inkMkLst>
        </pc:inkChg>
        <pc:inkChg chg="mod">
          <ac:chgData name="#TAN YI JIE JOEL#" userId="fa998536-1e98-4016-98cb-2643a32dbc1c" providerId="ADAL" clId="{0A681423-535E-4592-9ABD-DC6D1AB4AE75}" dt="2021-11-08T13:42:22.999" v="10301" actId="165"/>
          <ac:inkMkLst>
            <pc:docMk/>
            <pc:sldMk cId="1763884431" sldId="288"/>
            <ac:inkMk id="1093" creationId="{5B895A91-1700-F744-B214-F9FEF6C15199}"/>
          </ac:inkMkLst>
        </pc:inkChg>
        <pc:inkChg chg="mod">
          <ac:chgData name="#TAN YI JIE JOEL#" userId="fa998536-1e98-4016-98cb-2643a32dbc1c" providerId="ADAL" clId="{0A681423-535E-4592-9ABD-DC6D1AB4AE75}" dt="2021-11-08T13:42:22.999" v="10301" actId="165"/>
          <ac:inkMkLst>
            <pc:docMk/>
            <pc:sldMk cId="1763884431" sldId="288"/>
            <ac:inkMk id="1094" creationId="{21038DC7-E78A-A343-8564-B48C0B56AE2E}"/>
          </ac:inkMkLst>
        </pc:inkChg>
        <pc:inkChg chg="mod">
          <ac:chgData name="#TAN YI JIE JOEL#" userId="fa998536-1e98-4016-98cb-2643a32dbc1c" providerId="ADAL" clId="{0A681423-535E-4592-9ABD-DC6D1AB4AE75}" dt="2021-11-08T13:42:22.999" v="10301" actId="165"/>
          <ac:inkMkLst>
            <pc:docMk/>
            <pc:sldMk cId="1763884431" sldId="288"/>
            <ac:inkMk id="1095" creationId="{C37BFABF-0CFA-C645-A0D8-5BEC2D8A1216}"/>
          </ac:inkMkLst>
        </pc:inkChg>
        <pc:inkChg chg="mod">
          <ac:chgData name="#TAN YI JIE JOEL#" userId="fa998536-1e98-4016-98cb-2643a32dbc1c" providerId="ADAL" clId="{0A681423-535E-4592-9ABD-DC6D1AB4AE75}" dt="2021-11-08T13:42:22.999" v="10301" actId="165"/>
          <ac:inkMkLst>
            <pc:docMk/>
            <pc:sldMk cId="1763884431" sldId="288"/>
            <ac:inkMk id="1096" creationId="{257FA0FC-3F0D-9E42-B076-88EF132CD650}"/>
          </ac:inkMkLst>
        </pc:inkChg>
        <pc:inkChg chg="mod">
          <ac:chgData name="#TAN YI JIE JOEL#" userId="fa998536-1e98-4016-98cb-2643a32dbc1c" providerId="ADAL" clId="{0A681423-535E-4592-9ABD-DC6D1AB4AE75}" dt="2021-11-08T13:42:22.999" v="10301" actId="165"/>
          <ac:inkMkLst>
            <pc:docMk/>
            <pc:sldMk cId="1763884431" sldId="288"/>
            <ac:inkMk id="1097" creationId="{538F4FB9-8915-6B47-B2CF-11F857665A7B}"/>
          </ac:inkMkLst>
        </pc:inkChg>
        <pc:inkChg chg="mod">
          <ac:chgData name="#TAN YI JIE JOEL#" userId="fa998536-1e98-4016-98cb-2643a32dbc1c" providerId="ADAL" clId="{0A681423-535E-4592-9ABD-DC6D1AB4AE75}" dt="2021-11-08T13:42:22.999" v="10301" actId="165"/>
          <ac:inkMkLst>
            <pc:docMk/>
            <pc:sldMk cId="1763884431" sldId="288"/>
            <ac:inkMk id="1098" creationId="{7DCC82B8-191F-9745-B833-80F138849413}"/>
          </ac:inkMkLst>
        </pc:inkChg>
        <pc:cxnChg chg="mod">
          <ac:chgData name="#TAN YI JIE JOEL#" userId="fa998536-1e98-4016-98cb-2643a32dbc1c" providerId="ADAL" clId="{0A681423-535E-4592-9ABD-DC6D1AB4AE75}" dt="2021-11-09T04:12:49.495" v="10652" actId="1076"/>
          <ac:cxnSpMkLst>
            <pc:docMk/>
            <pc:sldMk cId="1763884431" sldId="288"/>
            <ac:cxnSpMk id="4" creationId="{1E902DC4-C26C-4598-9F5E-C2E17FFA35A3}"/>
          </ac:cxnSpMkLst>
        </pc:cxnChg>
        <pc:cxnChg chg="mod">
          <ac:chgData name="#TAN YI JIE JOEL#" userId="fa998536-1e98-4016-98cb-2643a32dbc1c" providerId="ADAL" clId="{0A681423-535E-4592-9ABD-DC6D1AB4AE75}" dt="2021-11-09T04:12:49.495" v="10652" actId="1076"/>
          <ac:cxnSpMkLst>
            <pc:docMk/>
            <pc:sldMk cId="1763884431" sldId="288"/>
            <ac:cxnSpMk id="5" creationId="{D65028AA-2030-4E4F-9F35-95998D90F552}"/>
          </ac:cxnSpMkLst>
        </pc:cxnChg>
        <pc:cxnChg chg="mod">
          <ac:chgData name="#TAN YI JIE JOEL#" userId="fa998536-1e98-4016-98cb-2643a32dbc1c" providerId="ADAL" clId="{0A681423-535E-4592-9ABD-DC6D1AB4AE75}" dt="2021-11-09T04:12:49.495" v="10652" actId="1076"/>
          <ac:cxnSpMkLst>
            <pc:docMk/>
            <pc:sldMk cId="1763884431" sldId="288"/>
            <ac:cxnSpMk id="9" creationId="{F6AD6237-FA0A-4F6A-8553-7E6D4957C294}"/>
          </ac:cxnSpMkLst>
        </pc:cxnChg>
        <pc:cxnChg chg="mod">
          <ac:chgData name="#TAN YI JIE JOEL#" userId="fa998536-1e98-4016-98cb-2643a32dbc1c" providerId="ADAL" clId="{0A681423-535E-4592-9ABD-DC6D1AB4AE75}" dt="2021-11-09T04:12:49.495" v="10652" actId="1076"/>
          <ac:cxnSpMkLst>
            <pc:docMk/>
            <pc:sldMk cId="1763884431" sldId="288"/>
            <ac:cxnSpMk id="12" creationId="{2FD504F1-E5A7-409B-B792-6B47EA7EC6CE}"/>
          </ac:cxnSpMkLst>
        </pc:cxnChg>
        <pc:cxnChg chg="mod">
          <ac:chgData name="#TAN YI JIE JOEL#" userId="fa998536-1e98-4016-98cb-2643a32dbc1c" providerId="ADAL" clId="{0A681423-535E-4592-9ABD-DC6D1AB4AE75}" dt="2021-11-09T04:12:49.495" v="10652" actId="1076"/>
          <ac:cxnSpMkLst>
            <pc:docMk/>
            <pc:sldMk cId="1763884431" sldId="288"/>
            <ac:cxnSpMk id="15" creationId="{99A159F1-B999-41DD-82FC-F2DFCF0D4869}"/>
          </ac:cxnSpMkLst>
        </pc:cxnChg>
        <pc:cxnChg chg="mod">
          <ac:chgData name="#TAN YI JIE JOEL#" userId="fa998536-1e98-4016-98cb-2643a32dbc1c" providerId="ADAL" clId="{0A681423-535E-4592-9ABD-DC6D1AB4AE75}" dt="2021-11-09T04:12:49.495" v="10652" actId="1076"/>
          <ac:cxnSpMkLst>
            <pc:docMk/>
            <pc:sldMk cId="1763884431" sldId="288"/>
            <ac:cxnSpMk id="16" creationId="{D1E91BD0-9E97-4BBF-A2F1-CE69F2356F87}"/>
          </ac:cxnSpMkLst>
        </pc:cxnChg>
        <pc:cxnChg chg="add del mod">
          <ac:chgData name="#TAN YI JIE JOEL#" userId="fa998536-1e98-4016-98cb-2643a32dbc1c" providerId="ADAL" clId="{0A681423-535E-4592-9ABD-DC6D1AB4AE75}" dt="2021-11-09T04:12:49.495" v="10652" actId="1076"/>
          <ac:cxnSpMkLst>
            <pc:docMk/>
            <pc:sldMk cId="1763884431" sldId="288"/>
            <ac:cxnSpMk id="26" creationId="{5DF6C448-FA61-4CF7-805C-E6357B70FAF0}"/>
          </ac:cxnSpMkLst>
        </pc:cxnChg>
        <pc:cxnChg chg="mod">
          <ac:chgData name="#TAN YI JIE JOEL#" userId="fa998536-1e98-4016-98cb-2643a32dbc1c" providerId="ADAL" clId="{0A681423-535E-4592-9ABD-DC6D1AB4AE75}" dt="2021-11-09T04:12:49.495" v="10652" actId="1076"/>
          <ac:cxnSpMkLst>
            <pc:docMk/>
            <pc:sldMk cId="1763884431" sldId="288"/>
            <ac:cxnSpMk id="28" creationId="{D602EB15-CD05-4117-87E7-C05B5E34366D}"/>
          </ac:cxnSpMkLst>
        </pc:cxnChg>
        <pc:cxnChg chg="mod">
          <ac:chgData name="#TAN YI JIE JOEL#" userId="fa998536-1e98-4016-98cb-2643a32dbc1c" providerId="ADAL" clId="{0A681423-535E-4592-9ABD-DC6D1AB4AE75}" dt="2021-11-09T04:12:49.495" v="10652" actId="1076"/>
          <ac:cxnSpMkLst>
            <pc:docMk/>
            <pc:sldMk cId="1763884431" sldId="288"/>
            <ac:cxnSpMk id="29" creationId="{40025A17-DB62-4899-B614-F8690883F860}"/>
          </ac:cxnSpMkLst>
        </pc:cxnChg>
        <pc:cxnChg chg="mod">
          <ac:chgData name="#TAN YI JIE JOEL#" userId="fa998536-1e98-4016-98cb-2643a32dbc1c" providerId="ADAL" clId="{0A681423-535E-4592-9ABD-DC6D1AB4AE75}" dt="2021-11-09T04:12:49.495" v="10652" actId="1076"/>
          <ac:cxnSpMkLst>
            <pc:docMk/>
            <pc:sldMk cId="1763884431" sldId="288"/>
            <ac:cxnSpMk id="32" creationId="{2D5860A2-E037-46D9-974E-6716D2FB0EDB}"/>
          </ac:cxnSpMkLst>
        </pc:cxnChg>
        <pc:cxnChg chg="mod">
          <ac:chgData name="#TAN YI JIE JOEL#" userId="fa998536-1e98-4016-98cb-2643a32dbc1c" providerId="ADAL" clId="{0A681423-535E-4592-9ABD-DC6D1AB4AE75}" dt="2021-11-09T04:12:49.495" v="10652" actId="1076"/>
          <ac:cxnSpMkLst>
            <pc:docMk/>
            <pc:sldMk cId="1763884431" sldId="288"/>
            <ac:cxnSpMk id="37" creationId="{C615CB21-8589-42A3-9BD3-D3C244915BD7}"/>
          </ac:cxnSpMkLst>
        </pc:cxnChg>
        <pc:cxnChg chg="mod">
          <ac:chgData name="#TAN YI JIE JOEL#" userId="fa998536-1e98-4016-98cb-2643a32dbc1c" providerId="ADAL" clId="{0A681423-535E-4592-9ABD-DC6D1AB4AE75}" dt="2021-11-09T04:12:49.495" v="10652" actId="1076"/>
          <ac:cxnSpMkLst>
            <pc:docMk/>
            <pc:sldMk cId="1763884431" sldId="288"/>
            <ac:cxnSpMk id="51" creationId="{456098B9-D805-4A3A-99C1-BA52B3FC8678}"/>
          </ac:cxnSpMkLst>
        </pc:cxnChg>
        <pc:cxnChg chg="mod">
          <ac:chgData name="#TAN YI JIE JOEL#" userId="fa998536-1e98-4016-98cb-2643a32dbc1c" providerId="ADAL" clId="{0A681423-535E-4592-9ABD-DC6D1AB4AE75}" dt="2021-11-09T04:12:49.495" v="10652" actId="1076"/>
          <ac:cxnSpMkLst>
            <pc:docMk/>
            <pc:sldMk cId="1763884431" sldId="288"/>
            <ac:cxnSpMk id="53" creationId="{35E71173-9017-4B09-A463-4533C4765258}"/>
          </ac:cxnSpMkLst>
        </pc:cxnChg>
        <pc:cxnChg chg="add mod">
          <ac:chgData name="#TAN YI JIE JOEL#" userId="fa998536-1e98-4016-98cb-2643a32dbc1c" providerId="ADAL" clId="{0A681423-535E-4592-9ABD-DC6D1AB4AE75}" dt="2021-11-08T13:43:37.814" v="10311" actId="1076"/>
          <ac:cxnSpMkLst>
            <pc:docMk/>
            <pc:sldMk cId="1763884431" sldId="288"/>
            <ac:cxnSpMk id="146" creationId="{05D51404-4A8E-4816-8230-01BCE2132799}"/>
          </ac:cxnSpMkLst>
        </pc:cxnChg>
        <pc:cxnChg chg="add mod">
          <ac:chgData name="#TAN YI JIE JOEL#" userId="fa998536-1e98-4016-98cb-2643a32dbc1c" providerId="ADAL" clId="{0A681423-535E-4592-9ABD-DC6D1AB4AE75}" dt="2021-11-08T13:43:56.630" v="10316" actId="1076"/>
          <ac:cxnSpMkLst>
            <pc:docMk/>
            <pc:sldMk cId="1763884431" sldId="288"/>
            <ac:cxnSpMk id="147" creationId="{1706A433-8E9C-4425-B16F-4CF581E6114D}"/>
          </ac:cxnSpMkLst>
        </pc:cxnChg>
        <pc:cxnChg chg="add mod">
          <ac:chgData name="#TAN YI JIE JOEL#" userId="fa998536-1e98-4016-98cb-2643a32dbc1c" providerId="ADAL" clId="{0A681423-535E-4592-9ABD-DC6D1AB4AE75}" dt="2021-11-08T13:44:18.486" v="10321" actId="1076"/>
          <ac:cxnSpMkLst>
            <pc:docMk/>
            <pc:sldMk cId="1763884431" sldId="288"/>
            <ac:cxnSpMk id="151" creationId="{68B43F00-39AD-4606-8E1B-1020863524EA}"/>
          </ac:cxnSpMkLst>
        </pc:cxnChg>
        <pc:cxnChg chg="add mod">
          <ac:chgData name="#TAN YI JIE JOEL#" userId="fa998536-1e98-4016-98cb-2643a32dbc1c" providerId="ADAL" clId="{0A681423-535E-4592-9ABD-DC6D1AB4AE75}" dt="2021-11-08T13:45:42.110" v="10340" actId="1076"/>
          <ac:cxnSpMkLst>
            <pc:docMk/>
            <pc:sldMk cId="1763884431" sldId="288"/>
            <ac:cxnSpMk id="164" creationId="{9D64D832-4455-4245-BCCC-B78B7EC02FAA}"/>
          </ac:cxnSpMkLst>
        </pc:cxnChg>
        <pc:cxnChg chg="add mod">
          <ac:chgData name="#TAN YI JIE JOEL#" userId="fa998536-1e98-4016-98cb-2643a32dbc1c" providerId="ADAL" clId="{0A681423-535E-4592-9ABD-DC6D1AB4AE75}" dt="2021-11-08T13:46:13.790" v="10349" actId="1076"/>
          <ac:cxnSpMkLst>
            <pc:docMk/>
            <pc:sldMk cId="1763884431" sldId="288"/>
            <ac:cxnSpMk id="166" creationId="{2F9CD60B-14DC-43D4-A3CC-16E43ACA02DA}"/>
          </ac:cxnSpMkLst>
        </pc:cxnChg>
        <pc:cxnChg chg="add mod">
          <ac:chgData name="#TAN YI JIE JOEL#" userId="fa998536-1e98-4016-98cb-2643a32dbc1c" providerId="ADAL" clId="{0A681423-535E-4592-9ABD-DC6D1AB4AE75}" dt="2021-11-08T13:46:33.102" v="10355" actId="1076"/>
          <ac:cxnSpMkLst>
            <pc:docMk/>
            <pc:sldMk cId="1763884431" sldId="288"/>
            <ac:cxnSpMk id="169" creationId="{435A500A-1AD8-4CE4-9BBF-44F651F09196}"/>
          </ac:cxnSpMkLst>
        </pc:cxnChg>
      </pc:sldChg>
      <pc:sldChg chg="add">
        <pc:chgData name="#TAN YI JIE JOEL#" userId="fa998536-1e98-4016-98cb-2643a32dbc1c" providerId="ADAL" clId="{0A681423-535E-4592-9ABD-DC6D1AB4AE75}" dt="2021-11-08T14:13:42.638" v="10466"/>
        <pc:sldMkLst>
          <pc:docMk/>
          <pc:sldMk cId="2767957430" sldId="289"/>
        </pc:sldMkLst>
      </pc:sldChg>
      <pc:sldChg chg="add">
        <pc:chgData name="#TAN YI JIE JOEL#" userId="fa998536-1e98-4016-98cb-2643a32dbc1c" providerId="ADAL" clId="{0A681423-535E-4592-9ABD-DC6D1AB4AE75}" dt="2021-11-08T14:31:24.117" v="10481"/>
        <pc:sldMkLst>
          <pc:docMk/>
          <pc:sldMk cId="2002915669" sldId="290"/>
        </pc:sldMkLst>
      </pc:sldChg>
      <pc:sldChg chg="addSp delSp modSp add mod delAnim modAnim">
        <pc:chgData name="#TAN YI JIE JOEL#" userId="fa998536-1e98-4016-98cb-2643a32dbc1c" providerId="ADAL" clId="{0A681423-535E-4592-9ABD-DC6D1AB4AE75}" dt="2021-11-09T06:55:42.610" v="12362" actId="1076"/>
        <pc:sldMkLst>
          <pc:docMk/>
          <pc:sldMk cId="1255001176" sldId="291"/>
        </pc:sldMkLst>
        <pc:spChg chg="mod">
          <ac:chgData name="#TAN YI JIE JOEL#" userId="fa998536-1e98-4016-98cb-2643a32dbc1c" providerId="ADAL" clId="{0A681423-535E-4592-9ABD-DC6D1AB4AE75}" dt="2021-11-09T06:55:09.659" v="12289" actId="20577"/>
          <ac:spMkLst>
            <pc:docMk/>
            <pc:sldMk cId="1255001176" sldId="291"/>
            <ac:spMk id="2" creationId="{1D29A33C-6B23-4FA3-BA28-E689B56DF45D}"/>
          </ac:spMkLst>
        </pc:spChg>
        <pc:spChg chg="mod">
          <ac:chgData name="#TAN YI JIE JOEL#" userId="fa998536-1e98-4016-98cb-2643a32dbc1c" providerId="ADAL" clId="{0A681423-535E-4592-9ABD-DC6D1AB4AE75}" dt="2021-11-09T06:55:35.491" v="12361" actId="20577"/>
          <ac:spMkLst>
            <pc:docMk/>
            <pc:sldMk cId="1255001176" sldId="291"/>
            <ac:spMk id="3" creationId="{E95CBBCF-FE2C-4230-A73E-ADFE2078FC58}"/>
          </ac:spMkLst>
        </pc:spChg>
        <pc:spChg chg="add del mod">
          <ac:chgData name="#TAN YI JIE JOEL#" userId="fa998536-1e98-4016-98cb-2643a32dbc1c" providerId="ADAL" clId="{0A681423-535E-4592-9ABD-DC6D1AB4AE75}" dt="2021-11-09T04:43:03.503" v="11588" actId="21"/>
          <ac:spMkLst>
            <pc:docMk/>
            <pc:sldMk cId="1255001176" sldId="291"/>
            <ac:spMk id="5" creationId="{9A5B03AA-C4E5-4D90-91CB-B690650AA6D1}"/>
          </ac:spMkLst>
        </pc:spChg>
        <pc:spChg chg="mod">
          <ac:chgData name="#TAN YI JIE JOEL#" userId="fa998536-1e98-4016-98cb-2643a32dbc1c" providerId="ADAL" clId="{0A681423-535E-4592-9ABD-DC6D1AB4AE75}" dt="2021-11-09T04:50:19.394" v="11795" actId="1076"/>
          <ac:spMkLst>
            <pc:docMk/>
            <pc:sldMk cId="1255001176" sldId="291"/>
            <ac:spMk id="11" creationId="{874FB799-B41C-4F9E-BE8C-7291A3B24983}"/>
          </ac:spMkLst>
        </pc:spChg>
        <pc:spChg chg="mod">
          <ac:chgData name="#TAN YI JIE JOEL#" userId="fa998536-1e98-4016-98cb-2643a32dbc1c" providerId="ADAL" clId="{0A681423-535E-4592-9ABD-DC6D1AB4AE75}" dt="2021-11-09T04:50:10.818" v="11792" actId="14100"/>
          <ac:spMkLst>
            <pc:docMk/>
            <pc:sldMk cId="1255001176" sldId="291"/>
            <ac:spMk id="12" creationId="{4569E404-EF27-45FF-B2B4-26A31290F363}"/>
          </ac:spMkLst>
        </pc:spChg>
        <pc:spChg chg="mod">
          <ac:chgData name="#TAN YI JIE JOEL#" userId="fa998536-1e98-4016-98cb-2643a32dbc1c" providerId="ADAL" clId="{0A681423-535E-4592-9ABD-DC6D1AB4AE75}" dt="2021-11-09T04:50:10.818" v="11792" actId="14100"/>
          <ac:spMkLst>
            <pc:docMk/>
            <pc:sldMk cId="1255001176" sldId="291"/>
            <ac:spMk id="13" creationId="{1F363A6C-7D03-4EF9-9EFA-835B225FDC4B}"/>
          </ac:spMkLst>
        </pc:spChg>
        <pc:spChg chg="mod">
          <ac:chgData name="#TAN YI JIE JOEL#" userId="fa998536-1e98-4016-98cb-2643a32dbc1c" providerId="ADAL" clId="{0A681423-535E-4592-9ABD-DC6D1AB4AE75}" dt="2021-11-09T04:49:54.319" v="11790"/>
          <ac:spMkLst>
            <pc:docMk/>
            <pc:sldMk cId="1255001176" sldId="291"/>
            <ac:spMk id="16" creationId="{A8863BAE-76A0-4F7C-AF00-BEA5C7F16C02}"/>
          </ac:spMkLst>
        </pc:spChg>
        <pc:spChg chg="add del mod">
          <ac:chgData name="#TAN YI JIE JOEL#" userId="fa998536-1e98-4016-98cb-2643a32dbc1c" providerId="ADAL" clId="{0A681423-535E-4592-9ABD-DC6D1AB4AE75}" dt="2021-11-09T06:29:36.725" v="11923" actId="21"/>
          <ac:spMkLst>
            <pc:docMk/>
            <pc:sldMk cId="1255001176" sldId="291"/>
            <ac:spMk id="17" creationId="{B1DA5F8D-540C-4238-B768-C75BC9F7CA02}"/>
          </ac:spMkLst>
        </pc:spChg>
        <pc:spChg chg="mod">
          <ac:chgData name="#TAN YI JIE JOEL#" userId="fa998536-1e98-4016-98cb-2643a32dbc1c" providerId="ADAL" clId="{0A681423-535E-4592-9ABD-DC6D1AB4AE75}" dt="2021-11-09T06:29:36.725" v="11923" actId="21"/>
          <ac:spMkLst>
            <pc:docMk/>
            <pc:sldMk cId="1255001176" sldId="291"/>
            <ac:spMk id="18" creationId="{45F4403D-F670-414F-BEEF-8D73A584BE26}"/>
          </ac:spMkLst>
        </pc:spChg>
        <pc:grpChg chg="add del mod">
          <ac:chgData name="#TAN YI JIE JOEL#" userId="fa998536-1e98-4016-98cb-2643a32dbc1c" providerId="ADAL" clId="{0A681423-535E-4592-9ABD-DC6D1AB4AE75}" dt="2021-11-09T04:50:21.314" v="11796" actId="21"/>
          <ac:grpSpMkLst>
            <pc:docMk/>
            <pc:sldMk cId="1255001176" sldId="291"/>
            <ac:grpSpMk id="7" creationId="{4EAF736B-2F6B-4E43-9E3F-FEE3E3C35523}"/>
          </ac:grpSpMkLst>
        </pc:grpChg>
        <pc:grpChg chg="mod">
          <ac:chgData name="#TAN YI JIE JOEL#" userId="fa998536-1e98-4016-98cb-2643a32dbc1c" providerId="ADAL" clId="{0A681423-535E-4592-9ABD-DC6D1AB4AE75}" dt="2021-11-09T04:50:10.818" v="11792" actId="14100"/>
          <ac:grpSpMkLst>
            <pc:docMk/>
            <pc:sldMk cId="1255001176" sldId="291"/>
            <ac:grpSpMk id="8" creationId="{5A9A21C0-0BC5-4B3D-8CA6-7EAC837C4494}"/>
          </ac:grpSpMkLst>
        </pc:grpChg>
        <pc:grpChg chg="mod">
          <ac:chgData name="#TAN YI JIE JOEL#" userId="fa998536-1e98-4016-98cb-2643a32dbc1c" providerId="ADAL" clId="{0A681423-535E-4592-9ABD-DC6D1AB4AE75}" dt="2021-11-09T04:50:10.818" v="11792" actId="14100"/>
          <ac:grpSpMkLst>
            <pc:docMk/>
            <pc:sldMk cId="1255001176" sldId="291"/>
            <ac:grpSpMk id="9" creationId="{7C85F911-0DA2-4BA4-9D05-14EC60DCDF6A}"/>
          </ac:grpSpMkLst>
        </pc:grpChg>
        <pc:grpChg chg="add del mod">
          <ac:chgData name="#TAN YI JIE JOEL#" userId="fa998536-1e98-4016-98cb-2643a32dbc1c" providerId="ADAL" clId="{0A681423-535E-4592-9ABD-DC6D1AB4AE75}" dt="2021-11-09T06:29:56.736" v="11925" actId="21"/>
          <ac:grpSpMkLst>
            <pc:docMk/>
            <pc:sldMk cId="1255001176" sldId="291"/>
            <ac:grpSpMk id="14" creationId="{FEE1EBDC-E2FB-47B2-AF07-5CF99C9E1138}"/>
          </ac:grpSpMkLst>
        </pc:grpChg>
        <pc:grpChg chg="add del mod">
          <ac:chgData name="#TAN YI JIE JOEL#" userId="fa998536-1e98-4016-98cb-2643a32dbc1c" providerId="ADAL" clId="{0A681423-535E-4592-9ABD-DC6D1AB4AE75}" dt="2021-11-09T06:29:36.725" v="11923" actId="21"/>
          <ac:grpSpMkLst>
            <pc:docMk/>
            <pc:sldMk cId="1255001176" sldId="291"/>
            <ac:grpSpMk id="15" creationId="{FA775ECA-5A72-42D7-B369-96BEF9E1708E}"/>
          </ac:grpSpMkLst>
        </pc:grpChg>
        <pc:picChg chg="del">
          <ac:chgData name="#TAN YI JIE JOEL#" userId="fa998536-1e98-4016-98cb-2643a32dbc1c" providerId="ADAL" clId="{0A681423-535E-4592-9ABD-DC6D1AB4AE75}" dt="2021-11-08T14:32:24.862" v="10483" actId="478"/>
          <ac:picMkLst>
            <pc:docMk/>
            <pc:sldMk cId="1255001176" sldId="291"/>
            <ac:picMk id="4" creationId="{4659DDD6-AFA8-46E6-9148-560FF1EAFE51}"/>
          </ac:picMkLst>
        </pc:picChg>
        <pc:picChg chg="add del mod">
          <ac:chgData name="#TAN YI JIE JOEL#" userId="fa998536-1e98-4016-98cb-2643a32dbc1c" providerId="ADAL" clId="{0A681423-535E-4592-9ABD-DC6D1AB4AE75}" dt="2021-11-08T14:32:55.334" v="10526"/>
          <ac:picMkLst>
            <pc:docMk/>
            <pc:sldMk cId="1255001176" sldId="291"/>
            <ac:picMk id="5" creationId="{48B95232-8B7B-48B6-AAC9-E301EB79138B}"/>
          </ac:picMkLst>
        </pc:picChg>
        <pc:picChg chg="add mod">
          <ac:chgData name="#TAN YI JIE JOEL#" userId="fa998536-1e98-4016-98cb-2643a32dbc1c" providerId="ADAL" clId="{0A681423-535E-4592-9ABD-DC6D1AB4AE75}" dt="2021-11-09T06:55:42.610" v="12362" actId="1076"/>
          <ac:picMkLst>
            <pc:docMk/>
            <pc:sldMk cId="1255001176" sldId="291"/>
            <ac:picMk id="6" creationId="{910E0287-E467-4D71-AA64-B24E789299A8}"/>
          </ac:picMkLst>
        </pc:picChg>
        <pc:picChg chg="mod">
          <ac:chgData name="#TAN YI JIE JOEL#" userId="fa998536-1e98-4016-98cb-2643a32dbc1c" providerId="ADAL" clId="{0A681423-535E-4592-9ABD-DC6D1AB4AE75}" dt="2021-11-09T04:50:10.818" v="11792" actId="14100"/>
          <ac:picMkLst>
            <pc:docMk/>
            <pc:sldMk cId="1255001176" sldId="291"/>
            <ac:picMk id="10" creationId="{978C4B1A-E2A1-4734-A927-0A6961B261E4}"/>
          </ac:picMkLst>
        </pc:picChg>
      </pc:sldChg>
      <pc:sldChg chg="add del">
        <pc:chgData name="#TAN YI JIE JOEL#" userId="fa998536-1e98-4016-98cb-2643a32dbc1c" providerId="ADAL" clId="{0A681423-535E-4592-9ABD-DC6D1AB4AE75}" dt="2021-11-08T14:32:48.753" v="10521"/>
        <pc:sldMkLst>
          <pc:docMk/>
          <pc:sldMk cId="202895315" sldId="292"/>
        </pc:sldMkLst>
      </pc:sldChg>
      <pc:sldChg chg="modSp add mod">
        <pc:chgData name="#TAN YI JIE JOEL#" userId="fa998536-1e98-4016-98cb-2643a32dbc1c" providerId="ADAL" clId="{0A681423-535E-4592-9ABD-DC6D1AB4AE75}" dt="2021-11-09T06:56:32.819" v="12364" actId="1076"/>
        <pc:sldMkLst>
          <pc:docMk/>
          <pc:sldMk cId="3456408066" sldId="292"/>
        </pc:sldMkLst>
        <pc:spChg chg="mod">
          <ac:chgData name="#TAN YI JIE JOEL#" userId="fa998536-1e98-4016-98cb-2643a32dbc1c" providerId="ADAL" clId="{0A681423-535E-4592-9ABD-DC6D1AB4AE75}" dt="2021-11-09T06:56:32.819" v="12364" actId="1076"/>
          <ac:spMkLst>
            <pc:docMk/>
            <pc:sldMk cId="3456408066" sldId="292"/>
            <ac:spMk id="131" creationId="{5B6EB453-A321-4D3E-894E-D3911F1DFB81}"/>
          </ac:spMkLst>
        </pc:spChg>
      </pc:sldChg>
      <pc:sldChg chg="delSp add del mod">
        <pc:chgData name="#TAN YI JIE JOEL#" userId="fa998536-1e98-4016-98cb-2643a32dbc1c" providerId="ADAL" clId="{0A681423-535E-4592-9ABD-DC6D1AB4AE75}" dt="2021-11-08T14:33:04.456" v="10545" actId="47"/>
        <pc:sldMkLst>
          <pc:docMk/>
          <pc:sldMk cId="4015848997" sldId="292"/>
        </pc:sldMkLst>
        <pc:picChg chg="del">
          <ac:chgData name="#TAN YI JIE JOEL#" userId="fa998536-1e98-4016-98cb-2643a32dbc1c" providerId="ADAL" clId="{0A681423-535E-4592-9ABD-DC6D1AB4AE75}" dt="2021-11-08T14:32:53.737" v="10524" actId="21"/>
          <ac:picMkLst>
            <pc:docMk/>
            <pc:sldMk cId="4015848997" sldId="292"/>
            <ac:picMk id="4" creationId="{4659DDD6-AFA8-46E6-9148-560FF1EAFE51}"/>
          </ac:picMkLst>
        </pc:picChg>
      </pc:sldChg>
      <pc:sldChg chg="addSp modSp add mod modAnim">
        <pc:chgData name="#TAN YI JIE JOEL#" userId="fa998536-1e98-4016-98cb-2643a32dbc1c" providerId="ADAL" clId="{0A681423-535E-4592-9ABD-DC6D1AB4AE75}" dt="2021-11-09T04:31:27.203" v="11420" actId="1076"/>
        <pc:sldMkLst>
          <pc:docMk/>
          <pc:sldMk cId="2210473907" sldId="293"/>
        </pc:sldMkLst>
        <pc:spChg chg="mod">
          <ac:chgData name="#TAN YI JIE JOEL#" userId="fa998536-1e98-4016-98cb-2643a32dbc1c" providerId="ADAL" clId="{0A681423-535E-4592-9ABD-DC6D1AB4AE75}" dt="2021-11-09T04:31:16.011" v="11418" actId="20577"/>
          <ac:spMkLst>
            <pc:docMk/>
            <pc:sldMk cId="2210473907" sldId="293"/>
            <ac:spMk id="260" creationId="{C4E84798-4BB9-4D46-AD96-D663355D4EAB}"/>
          </ac:spMkLst>
        </pc:spChg>
        <pc:spChg chg="mod">
          <ac:chgData name="#TAN YI JIE JOEL#" userId="fa998536-1e98-4016-98cb-2643a32dbc1c" providerId="ADAL" clId="{0A681423-535E-4592-9ABD-DC6D1AB4AE75}" dt="2021-11-09T04:31:12.554" v="11409" actId="20577"/>
          <ac:spMkLst>
            <pc:docMk/>
            <pc:sldMk cId="2210473907" sldId="293"/>
            <ac:spMk id="268" creationId="{ACF38477-3FE5-41BF-80E5-2C5A7B5F522D}"/>
          </ac:spMkLst>
        </pc:spChg>
        <pc:picChg chg="add mod">
          <ac:chgData name="#TAN YI JIE JOEL#" userId="fa998536-1e98-4016-98cb-2643a32dbc1c" providerId="ADAL" clId="{0A681423-535E-4592-9ABD-DC6D1AB4AE75}" dt="2021-11-09T04:27:03.219" v="11151" actId="14100"/>
          <ac:picMkLst>
            <pc:docMk/>
            <pc:sldMk cId="2210473907" sldId="293"/>
            <ac:picMk id="13" creationId="{479CF61F-7DC1-4AD5-8450-28525953B62D}"/>
          </ac:picMkLst>
        </pc:picChg>
        <pc:picChg chg="add mod">
          <ac:chgData name="#TAN YI JIE JOEL#" userId="fa998536-1e98-4016-98cb-2643a32dbc1c" providerId="ADAL" clId="{0A681423-535E-4592-9ABD-DC6D1AB4AE75}" dt="2021-11-09T04:31:27.203" v="11420" actId="1076"/>
          <ac:picMkLst>
            <pc:docMk/>
            <pc:sldMk cId="2210473907" sldId="293"/>
            <ac:picMk id="89" creationId="{A2868FEB-1023-4ED6-B375-E215C2F159A5}"/>
          </ac:picMkLst>
        </pc:picChg>
        <pc:picChg chg="mod">
          <ac:chgData name="#TAN YI JIE JOEL#" userId="fa998536-1e98-4016-98cb-2643a32dbc1c" providerId="ADAL" clId="{0A681423-535E-4592-9ABD-DC6D1AB4AE75}" dt="2021-11-09T04:29:18.307" v="11192" actId="1076"/>
          <ac:picMkLst>
            <pc:docMk/>
            <pc:sldMk cId="2210473907" sldId="293"/>
            <ac:picMk id="262" creationId="{6D2644AD-E971-48B3-A6D5-4088FF202701}"/>
          </ac:picMkLst>
        </pc:picChg>
        <pc:picChg chg="mod">
          <ac:chgData name="#TAN YI JIE JOEL#" userId="fa998536-1e98-4016-98cb-2643a32dbc1c" providerId="ADAL" clId="{0A681423-535E-4592-9ABD-DC6D1AB4AE75}" dt="2021-11-09T04:29:23.179" v="11193" actId="1076"/>
          <ac:picMkLst>
            <pc:docMk/>
            <pc:sldMk cId="2210473907" sldId="293"/>
            <ac:picMk id="263" creationId="{3FC33B40-42E7-4E9A-B67C-55FDE288C2E1}"/>
          </ac:picMkLst>
        </pc:picChg>
        <pc:picChg chg="mod">
          <ac:chgData name="#TAN YI JIE JOEL#" userId="fa998536-1e98-4016-98cb-2643a32dbc1c" providerId="ADAL" clId="{0A681423-535E-4592-9ABD-DC6D1AB4AE75}" dt="2021-11-09T04:28:49.883" v="11188" actId="1076"/>
          <ac:picMkLst>
            <pc:docMk/>
            <pc:sldMk cId="2210473907" sldId="293"/>
            <ac:picMk id="264" creationId="{91C08728-8311-4613-B1DF-7A528ADC2528}"/>
          </ac:picMkLst>
        </pc:picChg>
        <pc:picChg chg="mod">
          <ac:chgData name="#TAN YI JIE JOEL#" userId="fa998536-1e98-4016-98cb-2643a32dbc1c" providerId="ADAL" clId="{0A681423-535E-4592-9ABD-DC6D1AB4AE75}" dt="2021-11-09T04:29:06.541" v="11191" actId="1076"/>
          <ac:picMkLst>
            <pc:docMk/>
            <pc:sldMk cId="2210473907" sldId="293"/>
            <ac:picMk id="265" creationId="{3FAC1A1C-B4EF-4AF6-90EF-67E846BEFE72}"/>
          </ac:picMkLst>
        </pc:picChg>
        <pc:picChg chg="mod">
          <ac:chgData name="#TAN YI JIE JOEL#" userId="fa998536-1e98-4016-98cb-2643a32dbc1c" providerId="ADAL" clId="{0A681423-535E-4592-9ABD-DC6D1AB4AE75}" dt="2021-11-09T04:29:00.578" v="11190" actId="1076"/>
          <ac:picMkLst>
            <pc:docMk/>
            <pc:sldMk cId="2210473907" sldId="293"/>
            <ac:picMk id="266" creationId="{DF1E6071-6EB4-45FD-881D-7991EDF08FB3}"/>
          </ac:picMkLst>
        </pc:picChg>
        <pc:picChg chg="mod">
          <ac:chgData name="#TAN YI JIE JOEL#" userId="fa998536-1e98-4016-98cb-2643a32dbc1c" providerId="ADAL" clId="{0A681423-535E-4592-9ABD-DC6D1AB4AE75}" dt="2021-11-09T04:28:54.755" v="11189" actId="1076"/>
          <ac:picMkLst>
            <pc:docMk/>
            <pc:sldMk cId="2210473907" sldId="293"/>
            <ac:picMk id="267" creationId="{945E6CC8-51FE-4FE1-8C3B-F25E0BD276BB}"/>
          </ac:picMkLst>
        </pc:picChg>
      </pc:sldChg>
      <pc:sldChg chg="addSp delSp modSp add mod modAnim">
        <pc:chgData name="#TAN YI JIE JOEL#" userId="fa998536-1e98-4016-98cb-2643a32dbc1c" providerId="ADAL" clId="{0A681423-535E-4592-9ABD-DC6D1AB4AE75}" dt="2021-11-09T06:53:32.723" v="12286" actId="14100"/>
        <pc:sldMkLst>
          <pc:docMk/>
          <pc:sldMk cId="1057347020" sldId="294"/>
        </pc:sldMkLst>
        <pc:spChg chg="del">
          <ac:chgData name="#TAN YI JIE JOEL#" userId="fa998536-1e98-4016-98cb-2643a32dbc1c" providerId="ADAL" clId="{0A681423-535E-4592-9ABD-DC6D1AB4AE75}" dt="2021-11-09T04:31:38.091" v="11422" actId="478"/>
          <ac:spMkLst>
            <pc:docMk/>
            <pc:sldMk cId="1057347020" sldId="294"/>
            <ac:spMk id="142" creationId="{574465A3-4169-42A1-B467-FB4F444DD402}"/>
          </ac:spMkLst>
        </pc:spChg>
        <pc:spChg chg="del">
          <ac:chgData name="#TAN YI JIE JOEL#" userId="fa998536-1e98-4016-98cb-2643a32dbc1c" providerId="ADAL" clId="{0A681423-535E-4592-9ABD-DC6D1AB4AE75}" dt="2021-11-09T04:32:12.924" v="11436" actId="478"/>
          <ac:spMkLst>
            <pc:docMk/>
            <pc:sldMk cId="1057347020" sldId="294"/>
            <ac:spMk id="246" creationId="{6D269434-D7C4-427D-B47C-D16C304F9B0A}"/>
          </ac:spMkLst>
        </pc:spChg>
        <pc:spChg chg="mod">
          <ac:chgData name="#TAN YI JIE JOEL#" userId="fa998536-1e98-4016-98cb-2643a32dbc1c" providerId="ADAL" clId="{0A681423-535E-4592-9ABD-DC6D1AB4AE75}" dt="2021-11-09T04:31:54.987" v="11433" actId="20577"/>
          <ac:spMkLst>
            <pc:docMk/>
            <pc:sldMk cId="1057347020" sldId="294"/>
            <ac:spMk id="249" creationId="{CC6DC0BC-7C7B-454A-A6D8-2D5AA88E773B}"/>
          </ac:spMkLst>
        </pc:spChg>
        <pc:spChg chg="add mod">
          <ac:chgData name="#TAN YI JIE JOEL#" userId="fa998536-1e98-4016-98cb-2643a32dbc1c" providerId="ADAL" clId="{0A681423-535E-4592-9ABD-DC6D1AB4AE75}" dt="2021-11-09T04:32:47.077" v="11441" actId="207"/>
          <ac:spMkLst>
            <pc:docMk/>
            <pc:sldMk cId="1057347020" sldId="294"/>
            <ac:spMk id="251" creationId="{63BCD88F-1414-4375-B7DF-8F7763DFA591}"/>
          </ac:spMkLst>
        </pc:spChg>
        <pc:spChg chg="add del mod">
          <ac:chgData name="#TAN YI JIE JOEL#" userId="fa998536-1e98-4016-98cb-2643a32dbc1c" providerId="ADAL" clId="{0A681423-535E-4592-9ABD-DC6D1AB4AE75}" dt="2021-11-09T04:32:50.020" v="11443" actId="478"/>
          <ac:spMkLst>
            <pc:docMk/>
            <pc:sldMk cId="1057347020" sldId="294"/>
            <ac:spMk id="252" creationId="{006E6326-1A98-4AD4-BA67-D596EDF9C0C4}"/>
          </ac:spMkLst>
        </pc:spChg>
        <pc:spChg chg="add mod">
          <ac:chgData name="#TAN YI JIE JOEL#" userId="fa998536-1e98-4016-98cb-2643a32dbc1c" providerId="ADAL" clId="{0A681423-535E-4592-9ABD-DC6D1AB4AE75}" dt="2021-11-09T04:33:48.594" v="11458" actId="1076"/>
          <ac:spMkLst>
            <pc:docMk/>
            <pc:sldMk cId="1057347020" sldId="294"/>
            <ac:spMk id="253" creationId="{5E160745-3198-478F-96CA-B2FC62F1E698}"/>
          </ac:spMkLst>
        </pc:spChg>
        <pc:spChg chg="add mod">
          <ac:chgData name="#TAN YI JIE JOEL#" userId="fa998536-1e98-4016-98cb-2643a32dbc1c" providerId="ADAL" clId="{0A681423-535E-4592-9ABD-DC6D1AB4AE75}" dt="2021-11-09T04:33:44.981" v="11457" actId="208"/>
          <ac:spMkLst>
            <pc:docMk/>
            <pc:sldMk cId="1057347020" sldId="294"/>
            <ac:spMk id="254" creationId="{30B58EAA-F783-4DE3-9AC6-72FEC43048E8}"/>
          </ac:spMkLst>
        </pc:spChg>
        <pc:spChg chg="add mod">
          <ac:chgData name="#TAN YI JIE JOEL#" userId="fa998536-1e98-4016-98cb-2643a32dbc1c" providerId="ADAL" clId="{0A681423-535E-4592-9ABD-DC6D1AB4AE75}" dt="2021-11-09T04:33:53.187" v="11461" actId="688"/>
          <ac:spMkLst>
            <pc:docMk/>
            <pc:sldMk cId="1057347020" sldId="294"/>
            <ac:spMk id="255" creationId="{E75FBB25-962A-43A0-BA12-CA190C9865EA}"/>
          </ac:spMkLst>
        </pc:spChg>
        <pc:spChg chg="add mod">
          <ac:chgData name="#TAN YI JIE JOEL#" userId="fa998536-1e98-4016-98cb-2643a32dbc1c" providerId="ADAL" clId="{0A681423-535E-4592-9ABD-DC6D1AB4AE75}" dt="2021-11-09T04:33:57.330" v="11464" actId="688"/>
          <ac:spMkLst>
            <pc:docMk/>
            <pc:sldMk cId="1057347020" sldId="294"/>
            <ac:spMk id="256" creationId="{416D2E96-C502-413F-8CF2-C0DB7654E6B4}"/>
          </ac:spMkLst>
        </pc:spChg>
        <pc:spChg chg="add mod">
          <ac:chgData name="#TAN YI JIE JOEL#" userId="fa998536-1e98-4016-98cb-2643a32dbc1c" providerId="ADAL" clId="{0A681423-535E-4592-9ABD-DC6D1AB4AE75}" dt="2021-11-09T04:34:00.507" v="11466" actId="1076"/>
          <ac:spMkLst>
            <pc:docMk/>
            <pc:sldMk cId="1057347020" sldId="294"/>
            <ac:spMk id="257" creationId="{6B451814-81EA-401C-BF13-6C525D59555F}"/>
          </ac:spMkLst>
        </pc:spChg>
        <pc:spChg chg="add mod">
          <ac:chgData name="#TAN YI JIE JOEL#" userId="fa998536-1e98-4016-98cb-2643a32dbc1c" providerId="ADAL" clId="{0A681423-535E-4592-9ABD-DC6D1AB4AE75}" dt="2021-11-09T04:34:04.307" v="11469" actId="688"/>
          <ac:spMkLst>
            <pc:docMk/>
            <pc:sldMk cId="1057347020" sldId="294"/>
            <ac:spMk id="258" creationId="{6A50AC3A-70FE-4100-9D95-4925EE8A9A40}"/>
          </ac:spMkLst>
        </pc:spChg>
        <pc:spChg chg="add mod">
          <ac:chgData name="#TAN YI JIE JOEL#" userId="fa998536-1e98-4016-98cb-2643a32dbc1c" providerId="ADAL" clId="{0A681423-535E-4592-9ABD-DC6D1AB4AE75}" dt="2021-11-09T04:34:07.172" v="11471" actId="1076"/>
          <ac:spMkLst>
            <pc:docMk/>
            <pc:sldMk cId="1057347020" sldId="294"/>
            <ac:spMk id="259" creationId="{78D4FC6C-DBCF-42C5-A8F6-DCA784C2E6E6}"/>
          </ac:spMkLst>
        </pc:spChg>
        <pc:spChg chg="add mod">
          <ac:chgData name="#TAN YI JIE JOEL#" userId="fa998536-1e98-4016-98cb-2643a32dbc1c" providerId="ADAL" clId="{0A681423-535E-4592-9ABD-DC6D1AB4AE75}" dt="2021-11-09T04:34:11.027" v="11474" actId="688"/>
          <ac:spMkLst>
            <pc:docMk/>
            <pc:sldMk cId="1057347020" sldId="294"/>
            <ac:spMk id="260" creationId="{98892B71-D1BF-403D-81E1-2CE64444D052}"/>
          </ac:spMkLst>
        </pc:spChg>
        <pc:spChg chg="add mod">
          <ac:chgData name="#TAN YI JIE JOEL#" userId="fa998536-1e98-4016-98cb-2643a32dbc1c" providerId="ADAL" clId="{0A681423-535E-4592-9ABD-DC6D1AB4AE75}" dt="2021-11-09T04:34:13.387" v="11476" actId="1076"/>
          <ac:spMkLst>
            <pc:docMk/>
            <pc:sldMk cId="1057347020" sldId="294"/>
            <ac:spMk id="261" creationId="{2C53B3EF-304D-42E7-AE8B-6BEE11656FBA}"/>
          </ac:spMkLst>
        </pc:spChg>
        <pc:spChg chg="add mod">
          <ac:chgData name="#TAN YI JIE JOEL#" userId="fa998536-1e98-4016-98cb-2643a32dbc1c" providerId="ADAL" clId="{0A681423-535E-4592-9ABD-DC6D1AB4AE75}" dt="2021-11-09T04:34:17.714" v="11480" actId="1076"/>
          <ac:spMkLst>
            <pc:docMk/>
            <pc:sldMk cId="1057347020" sldId="294"/>
            <ac:spMk id="262" creationId="{2175663D-AE36-45B1-AD6F-750050EA9760}"/>
          </ac:spMkLst>
        </pc:spChg>
        <pc:spChg chg="add mod">
          <ac:chgData name="#TAN YI JIE JOEL#" userId="fa998536-1e98-4016-98cb-2643a32dbc1c" providerId="ADAL" clId="{0A681423-535E-4592-9ABD-DC6D1AB4AE75}" dt="2021-11-09T04:34:20.987" v="11483" actId="688"/>
          <ac:spMkLst>
            <pc:docMk/>
            <pc:sldMk cId="1057347020" sldId="294"/>
            <ac:spMk id="263" creationId="{2E9DC361-3EA1-4ED3-9A3E-28AB88DBCFC5}"/>
          </ac:spMkLst>
        </pc:spChg>
        <pc:spChg chg="add mod">
          <ac:chgData name="#TAN YI JIE JOEL#" userId="fa998536-1e98-4016-98cb-2643a32dbc1c" providerId="ADAL" clId="{0A681423-535E-4592-9ABD-DC6D1AB4AE75}" dt="2021-11-09T04:34:23.907" v="11485" actId="1076"/>
          <ac:spMkLst>
            <pc:docMk/>
            <pc:sldMk cId="1057347020" sldId="294"/>
            <ac:spMk id="264" creationId="{E2ADCA26-E6B2-4D4F-B66F-7BBDACA2AD86}"/>
          </ac:spMkLst>
        </pc:spChg>
        <pc:spChg chg="add mod">
          <ac:chgData name="#TAN YI JIE JOEL#" userId="fa998536-1e98-4016-98cb-2643a32dbc1c" providerId="ADAL" clId="{0A681423-535E-4592-9ABD-DC6D1AB4AE75}" dt="2021-11-09T04:34:32.202" v="11490" actId="688"/>
          <ac:spMkLst>
            <pc:docMk/>
            <pc:sldMk cId="1057347020" sldId="294"/>
            <ac:spMk id="265" creationId="{054C89FB-0035-45EC-BF37-743BC78F192F}"/>
          </ac:spMkLst>
        </pc:spChg>
        <pc:spChg chg="add del mod">
          <ac:chgData name="#TAN YI JIE JOEL#" userId="fa998536-1e98-4016-98cb-2643a32dbc1c" providerId="ADAL" clId="{0A681423-535E-4592-9ABD-DC6D1AB4AE75}" dt="2021-11-09T04:38:37.219" v="11551" actId="21"/>
          <ac:spMkLst>
            <pc:docMk/>
            <pc:sldMk cId="1057347020" sldId="294"/>
            <ac:spMk id="266" creationId="{BA9F8EB7-807F-478F-8E9A-709566D4C780}"/>
          </ac:spMkLst>
        </pc:spChg>
        <pc:spChg chg="add mod">
          <ac:chgData name="#TAN YI JIE JOEL#" userId="fa998536-1e98-4016-98cb-2643a32dbc1c" providerId="ADAL" clId="{0A681423-535E-4592-9ABD-DC6D1AB4AE75}" dt="2021-11-09T06:53:32.723" v="12286" actId="14100"/>
          <ac:spMkLst>
            <pc:docMk/>
            <pc:sldMk cId="1057347020" sldId="294"/>
            <ac:spMk id="268" creationId="{6A7B8EA8-7D6D-4619-991B-E1234D215D1A}"/>
          </ac:spMkLst>
        </pc:spChg>
        <pc:grpChg chg="add mod">
          <ac:chgData name="#TAN YI JIE JOEL#" userId="fa998536-1e98-4016-98cb-2643a32dbc1c" providerId="ADAL" clId="{0A681423-535E-4592-9ABD-DC6D1AB4AE75}" dt="2021-11-09T04:31:52.706" v="11424" actId="1076"/>
          <ac:grpSpMkLst>
            <pc:docMk/>
            <pc:sldMk cId="1057347020" sldId="294"/>
            <ac:grpSpMk id="247" creationId="{16AC6290-2831-4434-AD81-DB4D39B75594}"/>
          </ac:grpSpMkLst>
        </pc:grpChg>
        <pc:picChg chg="mod">
          <ac:chgData name="#TAN YI JIE JOEL#" userId="fa998536-1e98-4016-98cb-2643a32dbc1c" providerId="ADAL" clId="{0A681423-535E-4592-9ABD-DC6D1AB4AE75}" dt="2021-11-09T04:32:06.241" v="11435" actId="1035"/>
          <ac:picMkLst>
            <pc:docMk/>
            <pc:sldMk cId="1057347020" sldId="294"/>
            <ac:picMk id="170" creationId="{1D802D54-5E0C-4E8B-AE84-9973B5930E63}"/>
          </ac:picMkLst>
        </pc:picChg>
        <pc:picChg chg="mod">
          <ac:chgData name="#TAN YI JIE JOEL#" userId="fa998536-1e98-4016-98cb-2643a32dbc1c" providerId="ADAL" clId="{0A681423-535E-4592-9ABD-DC6D1AB4AE75}" dt="2021-11-09T04:31:52.706" v="11424" actId="1076"/>
          <ac:picMkLst>
            <pc:docMk/>
            <pc:sldMk cId="1057347020" sldId="294"/>
            <ac:picMk id="248" creationId="{0CA92220-D5DD-4CC2-BE40-25A3E933397B}"/>
          </ac:picMkLst>
        </pc:picChg>
        <pc:picChg chg="mod">
          <ac:chgData name="#TAN YI JIE JOEL#" userId="fa998536-1e98-4016-98cb-2643a32dbc1c" providerId="ADAL" clId="{0A681423-535E-4592-9ABD-DC6D1AB4AE75}" dt="2021-11-09T04:31:52.706" v="11424" actId="1076"/>
          <ac:picMkLst>
            <pc:docMk/>
            <pc:sldMk cId="1057347020" sldId="294"/>
            <ac:picMk id="250" creationId="{5FA64A7A-F628-4E42-8D0A-7426E7932640}"/>
          </ac:picMkLst>
        </pc:picChg>
        <pc:picChg chg="add del mod">
          <ac:chgData name="#TAN YI JIE JOEL#" userId="fa998536-1e98-4016-98cb-2643a32dbc1c" providerId="ADAL" clId="{0A681423-535E-4592-9ABD-DC6D1AB4AE75}" dt="2021-11-09T04:39:49.331" v="11560"/>
          <ac:picMkLst>
            <pc:docMk/>
            <pc:sldMk cId="1057347020" sldId="294"/>
            <ac:picMk id="267" creationId="{E4AEE093-D25A-4347-A1F5-37A207D25A0D}"/>
          </ac:picMkLst>
        </pc:picChg>
      </pc:sldChg>
      <pc:sldChg chg="addSp delSp modSp new del mod">
        <pc:chgData name="#TAN YI JIE JOEL#" userId="fa998536-1e98-4016-98cb-2643a32dbc1c" providerId="ADAL" clId="{0A681423-535E-4592-9ABD-DC6D1AB4AE75}" dt="2021-11-09T06:49:47.420" v="12250" actId="47"/>
        <pc:sldMkLst>
          <pc:docMk/>
          <pc:sldMk cId="465914308" sldId="295"/>
        </pc:sldMkLst>
        <pc:picChg chg="add del mod">
          <ac:chgData name="#TAN YI JIE JOEL#" userId="fa998536-1e98-4016-98cb-2643a32dbc1c" providerId="ADAL" clId="{0A681423-535E-4592-9ABD-DC6D1AB4AE75}" dt="2021-11-09T04:41:38.655" v="11573" actId="21"/>
          <ac:picMkLst>
            <pc:docMk/>
            <pc:sldMk cId="465914308" sldId="295"/>
            <ac:picMk id="5" creationId="{F12F628F-8385-4267-BE34-0BC32F61C2C4}"/>
          </ac:picMkLst>
        </pc:picChg>
      </pc:sldChg>
      <pc:sldChg chg="modSp add del mod">
        <pc:chgData name="#TAN YI JIE JOEL#" userId="fa998536-1e98-4016-98cb-2643a32dbc1c" providerId="ADAL" clId="{0A681423-535E-4592-9ABD-DC6D1AB4AE75}" dt="2021-11-09T04:37:33.329" v="11549" actId="47"/>
        <pc:sldMkLst>
          <pc:docMk/>
          <pc:sldMk cId="1094251557" sldId="295"/>
        </pc:sldMkLst>
        <pc:spChg chg="mod">
          <ac:chgData name="#TAN YI JIE JOEL#" userId="fa998536-1e98-4016-98cb-2643a32dbc1c" providerId="ADAL" clId="{0A681423-535E-4592-9ABD-DC6D1AB4AE75}" dt="2021-11-09T04:36:56.498" v="11548" actId="20577"/>
          <ac:spMkLst>
            <pc:docMk/>
            <pc:sldMk cId="1094251557" sldId="295"/>
            <ac:spMk id="311" creationId="{EADC5361-3BBD-4CEB-B9CA-44EAD1BAE019}"/>
          </ac:spMkLst>
        </pc:spChg>
      </pc:sldChg>
      <pc:sldChg chg="addSp delSp modSp add mod">
        <pc:chgData name="#TAN YI JIE JOEL#" userId="fa998536-1e98-4016-98cb-2643a32dbc1c" providerId="ADAL" clId="{0A681423-535E-4592-9ABD-DC6D1AB4AE75}" dt="2021-11-09T04:42:15.498" v="11581" actId="13244"/>
        <pc:sldMkLst>
          <pc:docMk/>
          <pc:sldMk cId="1324219678" sldId="296"/>
        </pc:sldMkLst>
        <pc:picChg chg="del">
          <ac:chgData name="#TAN YI JIE JOEL#" userId="fa998536-1e98-4016-98cb-2643a32dbc1c" providerId="ADAL" clId="{0A681423-535E-4592-9ABD-DC6D1AB4AE75}" dt="2021-11-09T04:40:00.755" v="11563" actId="478"/>
          <ac:picMkLst>
            <pc:docMk/>
            <pc:sldMk cId="1324219678" sldId="296"/>
            <ac:picMk id="6" creationId="{F6F9B2EE-AE3E-4022-B839-6704805E53B7}"/>
          </ac:picMkLst>
        </pc:picChg>
        <pc:picChg chg="add del mod">
          <ac:chgData name="#TAN YI JIE JOEL#" userId="fa998536-1e98-4016-98cb-2643a32dbc1c" providerId="ADAL" clId="{0A681423-535E-4592-9ABD-DC6D1AB4AE75}" dt="2021-11-09T04:40:44.435" v="11566" actId="478"/>
          <ac:picMkLst>
            <pc:docMk/>
            <pc:sldMk cId="1324219678" sldId="296"/>
            <ac:picMk id="7" creationId="{33941D57-0DAF-45B5-B79D-287EC25E7D0B}"/>
          </ac:picMkLst>
        </pc:picChg>
        <pc:picChg chg="add mod">
          <ac:chgData name="#TAN YI JIE JOEL#" userId="fa998536-1e98-4016-98cb-2643a32dbc1c" providerId="ADAL" clId="{0A681423-535E-4592-9ABD-DC6D1AB4AE75}" dt="2021-11-09T04:41:25.130" v="11569" actId="14100"/>
          <ac:picMkLst>
            <pc:docMk/>
            <pc:sldMk cId="1324219678" sldId="296"/>
            <ac:picMk id="11" creationId="{648CD5BD-B632-4367-BA1C-84425B540437}"/>
          </ac:picMkLst>
        </pc:picChg>
        <pc:picChg chg="del">
          <ac:chgData name="#TAN YI JIE JOEL#" userId="fa998536-1e98-4016-98cb-2643a32dbc1c" providerId="ADAL" clId="{0A681423-535E-4592-9ABD-DC6D1AB4AE75}" dt="2021-11-09T04:41:54.701" v="11578" actId="478"/>
          <ac:picMkLst>
            <pc:docMk/>
            <pc:sldMk cId="1324219678" sldId="296"/>
            <ac:picMk id="21" creationId="{AF4880D3-D32D-4EE3-A6BE-91707BDB0409}"/>
          </ac:picMkLst>
        </pc:picChg>
        <pc:picChg chg="add mod ord">
          <ac:chgData name="#TAN YI JIE JOEL#" userId="fa998536-1e98-4016-98cb-2643a32dbc1c" providerId="ADAL" clId="{0A681423-535E-4592-9ABD-DC6D1AB4AE75}" dt="2021-11-09T04:42:15.498" v="11581" actId="13244"/>
          <ac:picMkLst>
            <pc:docMk/>
            <pc:sldMk cId="1324219678" sldId="296"/>
            <ac:picMk id="85" creationId="{392385F4-298F-4965-B9C6-CAAD08488F22}"/>
          </ac:picMkLst>
        </pc:picChg>
      </pc:sldChg>
      <pc:sldChg chg="addSp delSp modSp add mod ord modShow">
        <pc:chgData name="#TAN YI JIE JOEL#" userId="fa998536-1e98-4016-98cb-2643a32dbc1c" providerId="ADAL" clId="{0A681423-535E-4592-9ABD-DC6D1AB4AE75}" dt="2021-11-09T06:50:20.335" v="12252"/>
        <pc:sldMkLst>
          <pc:docMk/>
          <pc:sldMk cId="1380431859" sldId="297"/>
        </pc:sldMkLst>
        <pc:spChg chg="mod">
          <ac:chgData name="#TAN YI JIE JOEL#" userId="fa998536-1e98-4016-98cb-2643a32dbc1c" providerId="ADAL" clId="{0A681423-535E-4592-9ABD-DC6D1AB4AE75}" dt="2021-11-09T04:42:52.767" v="11584"/>
          <ac:spMkLst>
            <pc:docMk/>
            <pc:sldMk cId="1380431859" sldId="297"/>
            <ac:spMk id="82" creationId="{1B2D8372-0CB9-407E-8D10-EC88AECBD681}"/>
          </ac:spMkLst>
        </pc:spChg>
        <pc:spChg chg="mod">
          <ac:chgData name="#TAN YI JIE JOEL#" userId="fa998536-1e98-4016-98cb-2643a32dbc1c" providerId="ADAL" clId="{0A681423-535E-4592-9ABD-DC6D1AB4AE75}" dt="2021-11-09T04:42:52.767" v="11584"/>
          <ac:spMkLst>
            <pc:docMk/>
            <pc:sldMk cId="1380431859" sldId="297"/>
            <ac:spMk id="83" creationId="{7123608B-CA43-4ED8-AFAC-3AB5AA87E365}"/>
          </ac:spMkLst>
        </pc:spChg>
        <pc:spChg chg="mod">
          <ac:chgData name="#TAN YI JIE JOEL#" userId="fa998536-1e98-4016-98cb-2643a32dbc1c" providerId="ADAL" clId="{0A681423-535E-4592-9ABD-DC6D1AB4AE75}" dt="2021-11-09T04:47:17.475" v="11683" actId="20577"/>
          <ac:spMkLst>
            <pc:docMk/>
            <pc:sldMk cId="1380431859" sldId="297"/>
            <ac:spMk id="86" creationId="{16566913-A26A-48B0-B9FF-1E9294A84D31}"/>
          </ac:spMkLst>
        </pc:spChg>
        <pc:spChg chg="mod">
          <ac:chgData name="#TAN YI JIE JOEL#" userId="fa998536-1e98-4016-98cb-2643a32dbc1c" providerId="ADAL" clId="{0A681423-535E-4592-9ABD-DC6D1AB4AE75}" dt="2021-11-09T04:44:58.171" v="11615" actId="1076"/>
          <ac:spMkLst>
            <pc:docMk/>
            <pc:sldMk cId="1380431859" sldId="297"/>
            <ac:spMk id="87" creationId="{728CC8B2-73B9-4791-BDEE-E5FFDEF93A06}"/>
          </ac:spMkLst>
        </pc:spChg>
        <pc:spChg chg="add mod">
          <ac:chgData name="#TAN YI JIE JOEL#" userId="fa998536-1e98-4016-98cb-2643a32dbc1c" providerId="ADAL" clId="{0A681423-535E-4592-9ABD-DC6D1AB4AE75}" dt="2021-11-09T04:46:43.010" v="11653" actId="1076"/>
          <ac:spMkLst>
            <pc:docMk/>
            <pc:sldMk cId="1380431859" sldId="297"/>
            <ac:spMk id="91" creationId="{D38AC5C3-6FBA-4741-B8D3-850F92C13CF1}"/>
          </ac:spMkLst>
        </pc:spChg>
        <pc:spChg chg="add mod">
          <ac:chgData name="#TAN YI JIE JOEL#" userId="fa998536-1e98-4016-98cb-2643a32dbc1c" providerId="ADAL" clId="{0A681423-535E-4592-9ABD-DC6D1AB4AE75}" dt="2021-11-09T04:47:08.571" v="11661" actId="20577"/>
          <ac:spMkLst>
            <pc:docMk/>
            <pc:sldMk cId="1380431859" sldId="297"/>
            <ac:spMk id="94" creationId="{1702B469-EDB4-4ACA-8830-D25960E11AA0}"/>
          </ac:spMkLst>
        </pc:spChg>
        <pc:spChg chg="add mod">
          <ac:chgData name="#TAN YI JIE JOEL#" userId="fa998536-1e98-4016-98cb-2643a32dbc1c" providerId="ADAL" clId="{0A681423-535E-4592-9ABD-DC6D1AB4AE75}" dt="2021-11-09T04:47:10.939" v="11663" actId="20577"/>
          <ac:spMkLst>
            <pc:docMk/>
            <pc:sldMk cId="1380431859" sldId="297"/>
            <ac:spMk id="97" creationId="{67F8618D-AE70-4515-B58C-0EDD555E7719}"/>
          </ac:spMkLst>
        </pc:spChg>
        <pc:spChg chg="add mod">
          <ac:chgData name="#TAN YI JIE JOEL#" userId="fa998536-1e98-4016-98cb-2643a32dbc1c" providerId="ADAL" clId="{0A681423-535E-4592-9ABD-DC6D1AB4AE75}" dt="2021-11-09T04:47:13.010" v="11665" actId="20577"/>
          <ac:spMkLst>
            <pc:docMk/>
            <pc:sldMk cId="1380431859" sldId="297"/>
            <ac:spMk id="100" creationId="{9E4CB97A-3EFA-4B5D-B666-0E2B47FD64AB}"/>
          </ac:spMkLst>
        </pc:spChg>
        <pc:spChg chg="add del mod">
          <ac:chgData name="#TAN YI JIE JOEL#" userId="fa998536-1e98-4016-98cb-2643a32dbc1c" providerId="ADAL" clId="{0A681423-535E-4592-9ABD-DC6D1AB4AE75}" dt="2021-11-09T04:47:46.420" v="11686"/>
          <ac:spMkLst>
            <pc:docMk/>
            <pc:sldMk cId="1380431859" sldId="297"/>
            <ac:spMk id="101" creationId="{139E1BAD-47D3-4AB5-A209-8CA6E99F445A}"/>
          </ac:spMkLst>
        </pc:spChg>
        <pc:spChg chg="del">
          <ac:chgData name="#TAN YI JIE JOEL#" userId="fa998536-1e98-4016-98cb-2643a32dbc1c" providerId="ADAL" clId="{0A681423-535E-4592-9ABD-DC6D1AB4AE75}" dt="2021-11-09T04:43:25.107" v="11591" actId="478"/>
          <ac:spMkLst>
            <pc:docMk/>
            <pc:sldMk cId="1380431859" sldId="297"/>
            <ac:spMk id="318" creationId="{137E0CEE-FD67-43BA-B43A-FB994459B289}"/>
          </ac:spMkLst>
        </pc:spChg>
        <pc:grpChg chg="del">
          <ac:chgData name="#TAN YI JIE JOEL#" userId="fa998536-1e98-4016-98cb-2643a32dbc1c" providerId="ADAL" clId="{0A681423-535E-4592-9ABD-DC6D1AB4AE75}" dt="2021-11-09T04:42:52.439" v="11583" actId="478"/>
          <ac:grpSpMkLst>
            <pc:docMk/>
            <pc:sldMk cId="1380431859" sldId="297"/>
            <ac:grpSpMk id="30" creationId="{0D17DD40-6056-4019-84A7-174E51F2868F}"/>
          </ac:grpSpMkLst>
        </pc:grpChg>
        <pc:grpChg chg="add del mod">
          <ac:chgData name="#TAN YI JIE JOEL#" userId="fa998536-1e98-4016-98cb-2643a32dbc1c" providerId="ADAL" clId="{0A681423-535E-4592-9ABD-DC6D1AB4AE75}" dt="2021-11-09T04:42:53.693" v="11585"/>
          <ac:grpSpMkLst>
            <pc:docMk/>
            <pc:sldMk cId="1380431859" sldId="297"/>
            <ac:grpSpMk id="81" creationId="{E865C4F5-9AC0-4C33-8CA6-1755B80685F6}"/>
          </ac:grpSpMkLst>
        </pc:grpChg>
        <pc:grpChg chg="add mod">
          <ac:chgData name="#TAN YI JIE JOEL#" userId="fa998536-1e98-4016-98cb-2643a32dbc1c" providerId="ADAL" clId="{0A681423-535E-4592-9ABD-DC6D1AB4AE75}" dt="2021-11-09T04:43:00.762" v="11587" actId="1076"/>
          <ac:grpSpMkLst>
            <pc:docMk/>
            <pc:sldMk cId="1380431859" sldId="297"/>
            <ac:grpSpMk id="84" creationId="{45640521-D37A-4193-AE93-FED586693FFC}"/>
          </ac:grpSpMkLst>
        </pc:grpChg>
        <pc:picChg chg="add mod">
          <ac:chgData name="#TAN YI JIE JOEL#" userId="fa998536-1e98-4016-98cb-2643a32dbc1c" providerId="ADAL" clId="{0A681423-535E-4592-9ABD-DC6D1AB4AE75}" dt="2021-11-09T04:46:32.178" v="11651" actId="1076"/>
          <ac:picMkLst>
            <pc:docMk/>
            <pc:sldMk cId="1380431859" sldId="297"/>
            <ac:picMk id="88" creationId="{33373CAB-1BAD-4A47-B577-0DE274DCE824}"/>
          </ac:picMkLst>
        </pc:picChg>
        <pc:picChg chg="add mod">
          <ac:chgData name="#TAN YI JIE JOEL#" userId="fa998536-1e98-4016-98cb-2643a32dbc1c" providerId="ADAL" clId="{0A681423-535E-4592-9ABD-DC6D1AB4AE75}" dt="2021-11-09T04:46:36.794" v="11652" actId="1076"/>
          <ac:picMkLst>
            <pc:docMk/>
            <pc:sldMk cId="1380431859" sldId="297"/>
            <ac:picMk id="89" creationId="{3C10E55E-761F-4C3C-A24E-B47DCF3E185C}"/>
          </ac:picMkLst>
        </pc:picChg>
        <pc:picChg chg="add mod">
          <ac:chgData name="#TAN YI JIE JOEL#" userId="fa998536-1e98-4016-98cb-2643a32dbc1c" providerId="ADAL" clId="{0A681423-535E-4592-9ABD-DC6D1AB4AE75}" dt="2021-11-09T04:47:21.914" v="11684" actId="1076"/>
          <ac:picMkLst>
            <pc:docMk/>
            <pc:sldMk cId="1380431859" sldId="297"/>
            <ac:picMk id="90" creationId="{1F4B5CF9-5499-4425-BACB-F101F4CAD2A8}"/>
          </ac:picMkLst>
        </pc:picChg>
        <pc:picChg chg="add mod">
          <ac:chgData name="#TAN YI JIE JOEL#" userId="fa998536-1e98-4016-98cb-2643a32dbc1c" providerId="ADAL" clId="{0A681423-535E-4592-9ABD-DC6D1AB4AE75}" dt="2021-11-09T04:46:49.690" v="11655" actId="1076"/>
          <ac:picMkLst>
            <pc:docMk/>
            <pc:sldMk cId="1380431859" sldId="297"/>
            <ac:picMk id="92" creationId="{CB562660-70B7-4CB5-B92A-91D99874DC42}"/>
          </ac:picMkLst>
        </pc:picChg>
        <pc:picChg chg="add mod">
          <ac:chgData name="#TAN YI JIE JOEL#" userId="fa998536-1e98-4016-98cb-2643a32dbc1c" providerId="ADAL" clId="{0A681423-535E-4592-9ABD-DC6D1AB4AE75}" dt="2021-11-09T04:46:49.690" v="11655" actId="1076"/>
          <ac:picMkLst>
            <pc:docMk/>
            <pc:sldMk cId="1380431859" sldId="297"/>
            <ac:picMk id="93" creationId="{8B5DF975-4B93-4933-9882-83C707CE05B4}"/>
          </ac:picMkLst>
        </pc:picChg>
        <pc:picChg chg="add mod">
          <ac:chgData name="#TAN YI JIE JOEL#" userId="fa998536-1e98-4016-98cb-2643a32dbc1c" providerId="ADAL" clId="{0A681423-535E-4592-9ABD-DC6D1AB4AE75}" dt="2021-11-09T04:47:01.962" v="11657" actId="1076"/>
          <ac:picMkLst>
            <pc:docMk/>
            <pc:sldMk cId="1380431859" sldId="297"/>
            <ac:picMk id="95" creationId="{3E916592-4569-4896-927C-6DFAD95B831E}"/>
          </ac:picMkLst>
        </pc:picChg>
        <pc:picChg chg="add mod">
          <ac:chgData name="#TAN YI JIE JOEL#" userId="fa998536-1e98-4016-98cb-2643a32dbc1c" providerId="ADAL" clId="{0A681423-535E-4592-9ABD-DC6D1AB4AE75}" dt="2021-11-09T04:47:01.962" v="11657" actId="1076"/>
          <ac:picMkLst>
            <pc:docMk/>
            <pc:sldMk cId="1380431859" sldId="297"/>
            <ac:picMk id="96" creationId="{A13A52C4-9BDC-4C78-BD17-805D1B9F3ED2}"/>
          </ac:picMkLst>
        </pc:picChg>
        <pc:picChg chg="add mod">
          <ac:chgData name="#TAN YI JIE JOEL#" userId="fa998536-1e98-4016-98cb-2643a32dbc1c" providerId="ADAL" clId="{0A681423-535E-4592-9ABD-DC6D1AB4AE75}" dt="2021-11-09T04:47:06.666" v="11659" actId="1076"/>
          <ac:picMkLst>
            <pc:docMk/>
            <pc:sldMk cId="1380431859" sldId="297"/>
            <ac:picMk id="98" creationId="{47F11505-56E0-4902-8848-3E569F406E23}"/>
          </ac:picMkLst>
        </pc:picChg>
        <pc:picChg chg="add mod">
          <ac:chgData name="#TAN YI JIE JOEL#" userId="fa998536-1e98-4016-98cb-2643a32dbc1c" providerId="ADAL" clId="{0A681423-535E-4592-9ABD-DC6D1AB4AE75}" dt="2021-11-09T04:47:06.666" v="11659" actId="1076"/>
          <ac:picMkLst>
            <pc:docMk/>
            <pc:sldMk cId="1380431859" sldId="297"/>
            <ac:picMk id="99" creationId="{878DCEA4-6CB1-4A4E-A9AE-CFF7643733D9}"/>
          </ac:picMkLst>
        </pc:picChg>
        <pc:cxnChg chg="mod">
          <ac:chgData name="#TAN YI JIE JOEL#" userId="fa998536-1e98-4016-98cb-2643a32dbc1c" providerId="ADAL" clId="{0A681423-535E-4592-9ABD-DC6D1AB4AE75}" dt="2021-11-09T04:42:52.439" v="11583" actId="478"/>
          <ac:cxnSpMkLst>
            <pc:docMk/>
            <pc:sldMk cId="1380431859" sldId="297"/>
            <ac:cxnSpMk id="316" creationId="{592355FF-4A7E-46FA-9317-66326698AA9A}"/>
          </ac:cxnSpMkLst>
        </pc:cxnChg>
      </pc:sldChg>
      <pc:sldChg chg="addSp delSp modSp add mod delAnim modAnim">
        <pc:chgData name="#TAN YI JIE JOEL#" userId="fa998536-1e98-4016-98cb-2643a32dbc1c" providerId="ADAL" clId="{0A681423-535E-4592-9ABD-DC6D1AB4AE75}" dt="2021-11-09T06:44:39.731" v="12170" actId="1076"/>
        <pc:sldMkLst>
          <pc:docMk/>
          <pc:sldMk cId="1066500284" sldId="298"/>
        </pc:sldMkLst>
        <pc:spChg chg="mod">
          <ac:chgData name="#TAN YI JIE JOEL#" userId="fa998536-1e98-4016-98cb-2643a32dbc1c" providerId="ADAL" clId="{0A681423-535E-4592-9ABD-DC6D1AB4AE75}" dt="2021-11-09T04:49:42.342" v="11785" actId="5793"/>
          <ac:spMkLst>
            <pc:docMk/>
            <pc:sldMk cId="1066500284" sldId="298"/>
            <ac:spMk id="103" creationId="{86B8E935-F372-4D8E-B88A-8B0E3E1FAB52}"/>
          </ac:spMkLst>
        </pc:spChg>
        <pc:spChg chg="mod">
          <ac:chgData name="#TAN YI JIE JOEL#" userId="fa998536-1e98-4016-98cb-2643a32dbc1c" providerId="ADAL" clId="{0A681423-535E-4592-9ABD-DC6D1AB4AE75}" dt="2021-11-09T04:49:45.333" v="11787" actId="1076"/>
          <ac:spMkLst>
            <pc:docMk/>
            <pc:sldMk cId="1066500284" sldId="298"/>
            <ac:spMk id="104" creationId="{AFC7FD56-AA40-4FC6-8ED7-B262FF2D91AB}"/>
          </ac:spMkLst>
        </pc:spChg>
        <pc:spChg chg="mod">
          <ac:chgData name="#TAN YI JIE JOEL#" userId="fa998536-1e98-4016-98cb-2643a32dbc1c" providerId="ADAL" clId="{0A681423-535E-4592-9ABD-DC6D1AB4AE75}" dt="2021-11-09T04:49:23.216" v="11700"/>
          <ac:spMkLst>
            <pc:docMk/>
            <pc:sldMk cId="1066500284" sldId="298"/>
            <ac:spMk id="105" creationId="{2078AF73-7063-4C61-AB21-4FAC997A4BCA}"/>
          </ac:spMkLst>
        </pc:spChg>
        <pc:spChg chg="mod">
          <ac:chgData name="#TAN YI JIE JOEL#" userId="fa998536-1e98-4016-98cb-2643a32dbc1c" providerId="ADAL" clId="{0A681423-535E-4592-9ABD-DC6D1AB4AE75}" dt="2021-11-09T04:50:36.906" v="11798" actId="1076"/>
          <ac:spMkLst>
            <pc:docMk/>
            <pc:sldMk cId="1066500284" sldId="298"/>
            <ac:spMk id="110" creationId="{9FE06033-B78B-440D-BA27-055CC5C2CEF2}"/>
          </ac:spMkLst>
        </pc:spChg>
        <pc:spChg chg="mod">
          <ac:chgData name="#TAN YI JIE JOEL#" userId="fa998536-1e98-4016-98cb-2643a32dbc1c" providerId="ADAL" clId="{0A681423-535E-4592-9ABD-DC6D1AB4AE75}" dt="2021-11-09T04:50:36.906" v="11798" actId="1076"/>
          <ac:spMkLst>
            <pc:docMk/>
            <pc:sldMk cId="1066500284" sldId="298"/>
            <ac:spMk id="111" creationId="{66CC9791-1681-4ABC-8A2A-B902A368A08C}"/>
          </ac:spMkLst>
        </pc:spChg>
        <pc:spChg chg="mod">
          <ac:chgData name="#TAN YI JIE JOEL#" userId="fa998536-1e98-4016-98cb-2643a32dbc1c" providerId="ADAL" clId="{0A681423-535E-4592-9ABD-DC6D1AB4AE75}" dt="2021-11-09T04:50:36.906" v="11798" actId="1076"/>
          <ac:spMkLst>
            <pc:docMk/>
            <pc:sldMk cId="1066500284" sldId="298"/>
            <ac:spMk id="112" creationId="{9BA960CB-C24A-4DBD-B3FA-95D998EB780C}"/>
          </ac:spMkLst>
        </pc:spChg>
        <pc:spChg chg="mod">
          <ac:chgData name="#TAN YI JIE JOEL#" userId="fa998536-1e98-4016-98cb-2643a32dbc1c" providerId="ADAL" clId="{0A681423-535E-4592-9ABD-DC6D1AB4AE75}" dt="2021-11-09T06:25:46.034" v="11866" actId="1076"/>
          <ac:spMkLst>
            <pc:docMk/>
            <pc:sldMk cId="1066500284" sldId="298"/>
            <ac:spMk id="117" creationId="{BDA95B56-D39B-45E9-9E42-562570EBBF21}"/>
          </ac:spMkLst>
        </pc:spChg>
        <pc:spChg chg="mod">
          <ac:chgData name="#TAN YI JIE JOEL#" userId="fa998536-1e98-4016-98cb-2643a32dbc1c" providerId="ADAL" clId="{0A681423-535E-4592-9ABD-DC6D1AB4AE75}" dt="2021-11-09T06:25:46.034" v="11866" actId="1076"/>
          <ac:spMkLst>
            <pc:docMk/>
            <pc:sldMk cId="1066500284" sldId="298"/>
            <ac:spMk id="118" creationId="{A0B19AA9-63EB-481D-86A5-2DE2650B8118}"/>
          </ac:spMkLst>
        </pc:spChg>
        <pc:spChg chg="mod">
          <ac:chgData name="#TAN YI JIE JOEL#" userId="fa998536-1e98-4016-98cb-2643a32dbc1c" providerId="ADAL" clId="{0A681423-535E-4592-9ABD-DC6D1AB4AE75}" dt="2021-11-09T06:25:46.034" v="11866" actId="1076"/>
          <ac:spMkLst>
            <pc:docMk/>
            <pc:sldMk cId="1066500284" sldId="298"/>
            <ac:spMk id="119" creationId="{44D46F6B-39F9-4017-A19D-16F1A06499BA}"/>
          </ac:spMkLst>
        </pc:spChg>
        <pc:spChg chg="mod">
          <ac:chgData name="#TAN YI JIE JOEL#" userId="fa998536-1e98-4016-98cb-2643a32dbc1c" providerId="ADAL" clId="{0A681423-535E-4592-9ABD-DC6D1AB4AE75}" dt="2021-11-09T06:25:27.082" v="11859" actId="1076"/>
          <ac:spMkLst>
            <pc:docMk/>
            <pc:sldMk cId="1066500284" sldId="298"/>
            <ac:spMk id="124" creationId="{83A32FA7-AC2B-4550-88D8-0A75FA97B625}"/>
          </ac:spMkLst>
        </pc:spChg>
        <pc:spChg chg="del mod">
          <ac:chgData name="#TAN YI JIE JOEL#" userId="fa998536-1e98-4016-98cb-2643a32dbc1c" providerId="ADAL" clId="{0A681423-535E-4592-9ABD-DC6D1AB4AE75}" dt="2021-11-09T06:25:32.557" v="11861" actId="478"/>
          <ac:spMkLst>
            <pc:docMk/>
            <pc:sldMk cId="1066500284" sldId="298"/>
            <ac:spMk id="126" creationId="{AC6A698D-1D7D-48D6-9674-7A552C865544}"/>
          </ac:spMkLst>
        </pc:spChg>
        <pc:spChg chg="mod">
          <ac:chgData name="#TAN YI JIE JOEL#" userId="fa998536-1e98-4016-98cb-2643a32dbc1c" providerId="ADAL" clId="{0A681423-535E-4592-9ABD-DC6D1AB4AE75}" dt="2021-11-09T06:25:27.082" v="11859" actId="1076"/>
          <ac:spMkLst>
            <pc:docMk/>
            <pc:sldMk cId="1066500284" sldId="298"/>
            <ac:spMk id="127" creationId="{B8C27ADE-0B01-4B9D-93AA-1F8C53A6629B}"/>
          </ac:spMkLst>
        </pc:spChg>
        <pc:spChg chg="mod">
          <ac:chgData name="#TAN YI JIE JOEL#" userId="fa998536-1e98-4016-98cb-2643a32dbc1c" providerId="ADAL" clId="{0A681423-535E-4592-9ABD-DC6D1AB4AE75}" dt="2021-11-09T06:24:58.418" v="11851" actId="1076"/>
          <ac:spMkLst>
            <pc:docMk/>
            <pc:sldMk cId="1066500284" sldId="298"/>
            <ac:spMk id="136" creationId="{A3D7862D-446F-4859-B1D4-0300D9ACBD19}"/>
          </ac:spMkLst>
        </pc:spChg>
        <pc:spChg chg="mod">
          <ac:chgData name="#TAN YI JIE JOEL#" userId="fa998536-1e98-4016-98cb-2643a32dbc1c" providerId="ADAL" clId="{0A681423-535E-4592-9ABD-DC6D1AB4AE75}" dt="2021-11-09T06:24:58.418" v="11851" actId="1076"/>
          <ac:spMkLst>
            <pc:docMk/>
            <pc:sldMk cId="1066500284" sldId="298"/>
            <ac:spMk id="137" creationId="{2DA6494E-EED5-403E-90EF-22627D83AAD5}"/>
          </ac:spMkLst>
        </pc:spChg>
        <pc:spChg chg="mod">
          <ac:chgData name="#TAN YI JIE JOEL#" userId="fa998536-1e98-4016-98cb-2643a32dbc1c" providerId="ADAL" clId="{0A681423-535E-4592-9ABD-DC6D1AB4AE75}" dt="2021-11-09T06:24:58.418" v="11851" actId="1076"/>
          <ac:spMkLst>
            <pc:docMk/>
            <pc:sldMk cId="1066500284" sldId="298"/>
            <ac:spMk id="138" creationId="{A54E6941-15EB-4376-A840-9D4A97B2D05C}"/>
          </ac:spMkLst>
        </pc:spChg>
        <pc:spChg chg="add del mod">
          <ac:chgData name="#TAN YI JIE JOEL#" userId="fa998536-1e98-4016-98cb-2643a32dbc1c" providerId="ADAL" clId="{0A681423-535E-4592-9ABD-DC6D1AB4AE75}" dt="2021-11-09T06:24:20.963" v="11843" actId="478"/>
          <ac:spMkLst>
            <pc:docMk/>
            <pc:sldMk cId="1066500284" sldId="298"/>
            <ac:spMk id="139" creationId="{64FEDB82-D72D-47A8-9D77-3F647FB45596}"/>
          </ac:spMkLst>
        </pc:spChg>
        <pc:spChg chg="mod">
          <ac:chgData name="#TAN YI JIE JOEL#" userId="fa998536-1e98-4016-98cb-2643a32dbc1c" providerId="ADAL" clId="{0A681423-535E-4592-9ABD-DC6D1AB4AE75}" dt="2021-11-09T06:25:15.762" v="11855" actId="1076"/>
          <ac:spMkLst>
            <pc:docMk/>
            <pc:sldMk cId="1066500284" sldId="298"/>
            <ac:spMk id="144" creationId="{A13AD16C-1DBC-4162-94A0-842F632DAC71}"/>
          </ac:spMkLst>
        </pc:spChg>
        <pc:spChg chg="mod">
          <ac:chgData name="#TAN YI JIE JOEL#" userId="fa998536-1e98-4016-98cb-2643a32dbc1c" providerId="ADAL" clId="{0A681423-535E-4592-9ABD-DC6D1AB4AE75}" dt="2021-11-09T06:25:15.762" v="11855" actId="1076"/>
          <ac:spMkLst>
            <pc:docMk/>
            <pc:sldMk cId="1066500284" sldId="298"/>
            <ac:spMk id="145" creationId="{2D04E6FB-08C8-457B-AD36-3631E21F4E1B}"/>
          </ac:spMkLst>
        </pc:spChg>
        <pc:spChg chg="mod">
          <ac:chgData name="#TAN YI JIE JOEL#" userId="fa998536-1e98-4016-98cb-2643a32dbc1c" providerId="ADAL" clId="{0A681423-535E-4592-9ABD-DC6D1AB4AE75}" dt="2021-11-09T06:25:15.762" v="11855" actId="1076"/>
          <ac:spMkLst>
            <pc:docMk/>
            <pc:sldMk cId="1066500284" sldId="298"/>
            <ac:spMk id="146" creationId="{90F5BE76-07B2-4B2B-BF4C-B7BB4D333057}"/>
          </ac:spMkLst>
        </pc:spChg>
        <pc:spChg chg="mod">
          <ac:chgData name="#TAN YI JIE JOEL#" userId="fa998536-1e98-4016-98cb-2643a32dbc1c" providerId="ADAL" clId="{0A681423-535E-4592-9ABD-DC6D1AB4AE75}" dt="2021-11-09T06:25:51.506" v="11868" actId="1076"/>
          <ac:spMkLst>
            <pc:docMk/>
            <pc:sldMk cId="1066500284" sldId="298"/>
            <ac:spMk id="152" creationId="{200B0A13-E9F1-48CC-B2FE-D5F440A50DF7}"/>
          </ac:spMkLst>
        </pc:spChg>
        <pc:spChg chg="mod">
          <ac:chgData name="#TAN YI JIE JOEL#" userId="fa998536-1e98-4016-98cb-2643a32dbc1c" providerId="ADAL" clId="{0A681423-535E-4592-9ABD-DC6D1AB4AE75}" dt="2021-11-09T06:25:51.506" v="11868" actId="1076"/>
          <ac:spMkLst>
            <pc:docMk/>
            <pc:sldMk cId="1066500284" sldId="298"/>
            <ac:spMk id="153" creationId="{42455320-0362-43F7-B8A0-320423AC65D4}"/>
          </ac:spMkLst>
        </pc:spChg>
        <pc:spChg chg="mod">
          <ac:chgData name="#TAN YI JIE JOEL#" userId="fa998536-1e98-4016-98cb-2643a32dbc1c" providerId="ADAL" clId="{0A681423-535E-4592-9ABD-DC6D1AB4AE75}" dt="2021-11-09T06:25:51.506" v="11868" actId="1076"/>
          <ac:spMkLst>
            <pc:docMk/>
            <pc:sldMk cId="1066500284" sldId="298"/>
            <ac:spMk id="154" creationId="{83670C8C-912B-4AE5-8459-A6EA4445D696}"/>
          </ac:spMkLst>
        </pc:spChg>
        <pc:spChg chg="mod">
          <ac:chgData name="#TAN YI JIE JOEL#" userId="fa998536-1e98-4016-98cb-2643a32dbc1c" providerId="ADAL" clId="{0A681423-535E-4592-9ABD-DC6D1AB4AE75}" dt="2021-11-09T06:25:56.819" v="11870" actId="1076"/>
          <ac:spMkLst>
            <pc:docMk/>
            <pc:sldMk cId="1066500284" sldId="298"/>
            <ac:spMk id="159" creationId="{41B671FD-F358-411E-9877-6606EADA66DA}"/>
          </ac:spMkLst>
        </pc:spChg>
        <pc:spChg chg="mod">
          <ac:chgData name="#TAN YI JIE JOEL#" userId="fa998536-1e98-4016-98cb-2643a32dbc1c" providerId="ADAL" clId="{0A681423-535E-4592-9ABD-DC6D1AB4AE75}" dt="2021-11-09T06:25:56.819" v="11870" actId="1076"/>
          <ac:spMkLst>
            <pc:docMk/>
            <pc:sldMk cId="1066500284" sldId="298"/>
            <ac:spMk id="160" creationId="{2747E8AC-34B3-4BB3-990D-AD605FCD16E1}"/>
          </ac:spMkLst>
        </pc:spChg>
        <pc:spChg chg="mod">
          <ac:chgData name="#TAN YI JIE JOEL#" userId="fa998536-1e98-4016-98cb-2643a32dbc1c" providerId="ADAL" clId="{0A681423-535E-4592-9ABD-DC6D1AB4AE75}" dt="2021-11-09T06:25:56.819" v="11870" actId="1076"/>
          <ac:spMkLst>
            <pc:docMk/>
            <pc:sldMk cId="1066500284" sldId="298"/>
            <ac:spMk id="161" creationId="{EBD1685E-D929-456E-B4C2-E491C8EFF8A0}"/>
          </ac:spMkLst>
        </pc:spChg>
        <pc:spChg chg="mod">
          <ac:chgData name="#TAN YI JIE JOEL#" userId="fa998536-1e98-4016-98cb-2643a32dbc1c" providerId="ADAL" clId="{0A681423-535E-4592-9ABD-DC6D1AB4AE75}" dt="2021-11-09T06:26:07.307" v="11873" actId="14100"/>
          <ac:spMkLst>
            <pc:docMk/>
            <pc:sldMk cId="1066500284" sldId="298"/>
            <ac:spMk id="166" creationId="{622179CB-B1C7-476A-A207-DC1AA0B07541}"/>
          </ac:spMkLst>
        </pc:spChg>
        <pc:spChg chg="mod">
          <ac:chgData name="#TAN YI JIE JOEL#" userId="fa998536-1e98-4016-98cb-2643a32dbc1c" providerId="ADAL" clId="{0A681423-535E-4592-9ABD-DC6D1AB4AE75}" dt="2021-11-09T06:26:07.307" v="11873" actId="14100"/>
          <ac:spMkLst>
            <pc:docMk/>
            <pc:sldMk cId="1066500284" sldId="298"/>
            <ac:spMk id="167" creationId="{F1E77119-B5F2-4BBE-A257-5A52D9A752CF}"/>
          </ac:spMkLst>
        </pc:spChg>
        <pc:spChg chg="mod">
          <ac:chgData name="#TAN YI JIE JOEL#" userId="fa998536-1e98-4016-98cb-2643a32dbc1c" providerId="ADAL" clId="{0A681423-535E-4592-9ABD-DC6D1AB4AE75}" dt="2021-11-09T06:26:07.307" v="11873" actId="14100"/>
          <ac:spMkLst>
            <pc:docMk/>
            <pc:sldMk cId="1066500284" sldId="298"/>
            <ac:spMk id="168" creationId="{FC125D65-F55E-46F4-AEB8-FE47DC0E55F9}"/>
          </ac:spMkLst>
        </pc:spChg>
        <pc:spChg chg="add del mod">
          <ac:chgData name="#TAN YI JIE JOEL#" userId="fa998536-1e98-4016-98cb-2643a32dbc1c" providerId="ADAL" clId="{0A681423-535E-4592-9ABD-DC6D1AB4AE75}" dt="2021-11-09T06:26:22.217" v="11875"/>
          <ac:spMkLst>
            <pc:docMk/>
            <pc:sldMk cId="1066500284" sldId="298"/>
            <ac:spMk id="169" creationId="{42430947-7C1B-44F0-8720-DEDECE6FA8FB}"/>
          </ac:spMkLst>
        </pc:spChg>
        <pc:spChg chg="mod">
          <ac:chgData name="#TAN YI JIE JOEL#" userId="fa998536-1e98-4016-98cb-2643a32dbc1c" providerId="ADAL" clId="{0A681423-535E-4592-9ABD-DC6D1AB4AE75}" dt="2021-11-09T06:26:30.210" v="11877" actId="1076"/>
          <ac:spMkLst>
            <pc:docMk/>
            <pc:sldMk cId="1066500284" sldId="298"/>
            <ac:spMk id="174" creationId="{C168262E-96A8-4085-ACA5-8E0E9683E735}"/>
          </ac:spMkLst>
        </pc:spChg>
        <pc:spChg chg="mod">
          <ac:chgData name="#TAN YI JIE JOEL#" userId="fa998536-1e98-4016-98cb-2643a32dbc1c" providerId="ADAL" clId="{0A681423-535E-4592-9ABD-DC6D1AB4AE75}" dt="2021-11-09T06:26:30.210" v="11877" actId="1076"/>
          <ac:spMkLst>
            <pc:docMk/>
            <pc:sldMk cId="1066500284" sldId="298"/>
            <ac:spMk id="175" creationId="{DB8B3516-A4EA-4CE0-B19A-DA7F50086F96}"/>
          </ac:spMkLst>
        </pc:spChg>
        <pc:spChg chg="mod">
          <ac:chgData name="#TAN YI JIE JOEL#" userId="fa998536-1e98-4016-98cb-2643a32dbc1c" providerId="ADAL" clId="{0A681423-535E-4592-9ABD-DC6D1AB4AE75}" dt="2021-11-09T06:26:30.210" v="11877" actId="1076"/>
          <ac:spMkLst>
            <pc:docMk/>
            <pc:sldMk cId="1066500284" sldId="298"/>
            <ac:spMk id="176" creationId="{94299E1C-47B3-4511-A8B0-37B5751D4733}"/>
          </ac:spMkLst>
        </pc:spChg>
        <pc:spChg chg="add del mod">
          <ac:chgData name="#TAN YI JIE JOEL#" userId="fa998536-1e98-4016-98cb-2643a32dbc1c" providerId="ADAL" clId="{0A681423-535E-4592-9ABD-DC6D1AB4AE75}" dt="2021-11-09T06:26:44.211" v="11883" actId="478"/>
          <ac:spMkLst>
            <pc:docMk/>
            <pc:sldMk cId="1066500284" sldId="298"/>
            <ac:spMk id="177" creationId="{4DE76B6C-7E53-47FB-A762-D1B1993CFACB}"/>
          </ac:spMkLst>
        </pc:spChg>
        <pc:spChg chg="mod">
          <ac:chgData name="#TAN YI JIE JOEL#" userId="fa998536-1e98-4016-98cb-2643a32dbc1c" providerId="ADAL" clId="{0A681423-535E-4592-9ABD-DC6D1AB4AE75}" dt="2021-11-09T06:26:49.330" v="11885" actId="1076"/>
          <ac:spMkLst>
            <pc:docMk/>
            <pc:sldMk cId="1066500284" sldId="298"/>
            <ac:spMk id="182" creationId="{8583576B-A243-4922-826C-844071F892BE}"/>
          </ac:spMkLst>
        </pc:spChg>
        <pc:spChg chg="mod">
          <ac:chgData name="#TAN YI JIE JOEL#" userId="fa998536-1e98-4016-98cb-2643a32dbc1c" providerId="ADAL" clId="{0A681423-535E-4592-9ABD-DC6D1AB4AE75}" dt="2021-11-09T06:26:49.330" v="11885" actId="1076"/>
          <ac:spMkLst>
            <pc:docMk/>
            <pc:sldMk cId="1066500284" sldId="298"/>
            <ac:spMk id="183" creationId="{763F705D-9921-4419-BB2F-472A075A6D3B}"/>
          </ac:spMkLst>
        </pc:spChg>
        <pc:spChg chg="mod">
          <ac:chgData name="#TAN YI JIE JOEL#" userId="fa998536-1e98-4016-98cb-2643a32dbc1c" providerId="ADAL" clId="{0A681423-535E-4592-9ABD-DC6D1AB4AE75}" dt="2021-11-09T06:26:49.330" v="11885" actId="1076"/>
          <ac:spMkLst>
            <pc:docMk/>
            <pc:sldMk cId="1066500284" sldId="298"/>
            <ac:spMk id="184" creationId="{87EA5675-A721-44D8-A080-A5641BCF1075}"/>
          </ac:spMkLst>
        </pc:spChg>
        <pc:spChg chg="mod">
          <ac:chgData name="#TAN YI JIE JOEL#" userId="fa998536-1e98-4016-98cb-2643a32dbc1c" providerId="ADAL" clId="{0A681423-535E-4592-9ABD-DC6D1AB4AE75}" dt="2021-11-09T06:27:16.290" v="11890" actId="1076"/>
          <ac:spMkLst>
            <pc:docMk/>
            <pc:sldMk cId="1066500284" sldId="298"/>
            <ac:spMk id="189" creationId="{30352551-AF4A-4ED6-9FF3-2B359A077DCF}"/>
          </ac:spMkLst>
        </pc:spChg>
        <pc:spChg chg="mod">
          <ac:chgData name="#TAN YI JIE JOEL#" userId="fa998536-1e98-4016-98cb-2643a32dbc1c" providerId="ADAL" clId="{0A681423-535E-4592-9ABD-DC6D1AB4AE75}" dt="2021-11-09T06:27:16.290" v="11890" actId="1076"/>
          <ac:spMkLst>
            <pc:docMk/>
            <pc:sldMk cId="1066500284" sldId="298"/>
            <ac:spMk id="190" creationId="{48AAAF06-2064-45F1-8B79-4F3352E138F6}"/>
          </ac:spMkLst>
        </pc:spChg>
        <pc:spChg chg="mod">
          <ac:chgData name="#TAN YI JIE JOEL#" userId="fa998536-1e98-4016-98cb-2643a32dbc1c" providerId="ADAL" clId="{0A681423-535E-4592-9ABD-DC6D1AB4AE75}" dt="2021-11-09T06:27:16.290" v="11890" actId="1076"/>
          <ac:spMkLst>
            <pc:docMk/>
            <pc:sldMk cId="1066500284" sldId="298"/>
            <ac:spMk id="191" creationId="{969AAC06-CD93-4A04-8851-F591655D8999}"/>
          </ac:spMkLst>
        </pc:spChg>
        <pc:spChg chg="add del mod">
          <ac:chgData name="#TAN YI JIE JOEL#" userId="fa998536-1e98-4016-98cb-2643a32dbc1c" providerId="ADAL" clId="{0A681423-535E-4592-9ABD-DC6D1AB4AE75}" dt="2021-11-09T06:27:28.315" v="11895" actId="478"/>
          <ac:spMkLst>
            <pc:docMk/>
            <pc:sldMk cId="1066500284" sldId="298"/>
            <ac:spMk id="192" creationId="{FFDE33E0-9ED6-43AB-9AFE-1356C3020FCA}"/>
          </ac:spMkLst>
        </pc:spChg>
        <pc:spChg chg="mod">
          <ac:chgData name="#TAN YI JIE JOEL#" userId="fa998536-1e98-4016-98cb-2643a32dbc1c" providerId="ADAL" clId="{0A681423-535E-4592-9ABD-DC6D1AB4AE75}" dt="2021-11-09T06:27:39.082" v="11898" actId="1076"/>
          <ac:spMkLst>
            <pc:docMk/>
            <pc:sldMk cId="1066500284" sldId="298"/>
            <ac:spMk id="197" creationId="{A53B713D-D50B-4192-8570-D5077227DB70}"/>
          </ac:spMkLst>
        </pc:spChg>
        <pc:spChg chg="mod">
          <ac:chgData name="#TAN YI JIE JOEL#" userId="fa998536-1e98-4016-98cb-2643a32dbc1c" providerId="ADAL" clId="{0A681423-535E-4592-9ABD-DC6D1AB4AE75}" dt="2021-11-09T06:27:39.082" v="11898" actId="1076"/>
          <ac:spMkLst>
            <pc:docMk/>
            <pc:sldMk cId="1066500284" sldId="298"/>
            <ac:spMk id="198" creationId="{98A89EAD-196C-40B8-8F95-96765E2D5806}"/>
          </ac:spMkLst>
        </pc:spChg>
        <pc:spChg chg="mod">
          <ac:chgData name="#TAN YI JIE JOEL#" userId="fa998536-1e98-4016-98cb-2643a32dbc1c" providerId="ADAL" clId="{0A681423-535E-4592-9ABD-DC6D1AB4AE75}" dt="2021-11-09T06:27:39.082" v="11898" actId="1076"/>
          <ac:spMkLst>
            <pc:docMk/>
            <pc:sldMk cId="1066500284" sldId="298"/>
            <ac:spMk id="199" creationId="{8523EB44-16B8-447A-B407-4C6429196FAC}"/>
          </ac:spMkLst>
        </pc:spChg>
        <pc:spChg chg="add del mod">
          <ac:chgData name="#TAN YI JIE JOEL#" userId="fa998536-1e98-4016-98cb-2643a32dbc1c" providerId="ADAL" clId="{0A681423-535E-4592-9ABD-DC6D1AB4AE75}" dt="2021-11-09T06:29:35.059" v="11922"/>
          <ac:spMkLst>
            <pc:docMk/>
            <pc:sldMk cId="1066500284" sldId="298"/>
            <ac:spMk id="200" creationId="{486FC38E-B328-4D40-9E62-36D8B2EF7900}"/>
          </ac:spMkLst>
        </pc:spChg>
        <pc:spChg chg="mod">
          <ac:chgData name="#TAN YI JIE JOEL#" userId="fa998536-1e98-4016-98cb-2643a32dbc1c" providerId="ADAL" clId="{0A681423-535E-4592-9ABD-DC6D1AB4AE75}" dt="2021-11-09T06:29:58.778" v="11926"/>
          <ac:spMkLst>
            <pc:docMk/>
            <pc:sldMk cId="1066500284" sldId="298"/>
            <ac:spMk id="203" creationId="{945F081A-C4C3-43A2-890D-423AC6A05BC8}"/>
          </ac:spMkLst>
        </pc:spChg>
        <pc:spChg chg="mod">
          <ac:chgData name="#TAN YI JIE JOEL#" userId="fa998536-1e98-4016-98cb-2643a32dbc1c" providerId="ADAL" clId="{0A681423-535E-4592-9ABD-DC6D1AB4AE75}" dt="2021-11-09T06:29:58.778" v="11926"/>
          <ac:spMkLst>
            <pc:docMk/>
            <pc:sldMk cId="1066500284" sldId="298"/>
            <ac:spMk id="204" creationId="{2AF47D73-3463-43D4-AA1B-BB3F1DD8D749}"/>
          </ac:spMkLst>
        </pc:spChg>
        <pc:spChg chg="mod">
          <ac:chgData name="#TAN YI JIE JOEL#" userId="fa998536-1e98-4016-98cb-2643a32dbc1c" providerId="ADAL" clId="{0A681423-535E-4592-9ABD-DC6D1AB4AE75}" dt="2021-11-09T06:29:58.778" v="11926"/>
          <ac:spMkLst>
            <pc:docMk/>
            <pc:sldMk cId="1066500284" sldId="298"/>
            <ac:spMk id="205" creationId="{E8EF3153-E0F5-4F98-8869-BAC694487664}"/>
          </ac:spMkLst>
        </pc:spChg>
        <pc:spChg chg="mod">
          <ac:chgData name="#TAN YI JIE JOEL#" userId="fa998536-1e98-4016-98cb-2643a32dbc1c" providerId="ADAL" clId="{0A681423-535E-4592-9ABD-DC6D1AB4AE75}" dt="2021-11-09T06:31:21.718" v="11932"/>
          <ac:spMkLst>
            <pc:docMk/>
            <pc:sldMk cId="1066500284" sldId="298"/>
            <ac:spMk id="208" creationId="{EC1609F2-01AE-41A3-9055-A4113A92757E}"/>
          </ac:spMkLst>
        </pc:spChg>
        <pc:spChg chg="mod">
          <ac:chgData name="#TAN YI JIE JOEL#" userId="fa998536-1e98-4016-98cb-2643a32dbc1c" providerId="ADAL" clId="{0A681423-535E-4592-9ABD-DC6D1AB4AE75}" dt="2021-11-09T06:31:21.718" v="11932"/>
          <ac:spMkLst>
            <pc:docMk/>
            <pc:sldMk cId="1066500284" sldId="298"/>
            <ac:spMk id="209" creationId="{29A52687-33FA-4354-AB55-DC4EBC1BB7BC}"/>
          </ac:spMkLst>
        </pc:spChg>
        <pc:spChg chg="mod">
          <ac:chgData name="#TAN YI JIE JOEL#" userId="fa998536-1e98-4016-98cb-2643a32dbc1c" providerId="ADAL" clId="{0A681423-535E-4592-9ABD-DC6D1AB4AE75}" dt="2021-11-09T06:31:21.718" v="11932"/>
          <ac:spMkLst>
            <pc:docMk/>
            <pc:sldMk cId="1066500284" sldId="298"/>
            <ac:spMk id="210" creationId="{1DC33758-F41E-4FE5-98BF-D532E526E509}"/>
          </ac:spMkLst>
        </pc:spChg>
        <pc:spChg chg="mod">
          <ac:chgData name="#TAN YI JIE JOEL#" userId="fa998536-1e98-4016-98cb-2643a32dbc1c" providerId="ADAL" clId="{0A681423-535E-4592-9ABD-DC6D1AB4AE75}" dt="2021-11-09T06:31:46.006" v="11937"/>
          <ac:spMkLst>
            <pc:docMk/>
            <pc:sldMk cId="1066500284" sldId="298"/>
            <ac:spMk id="213" creationId="{9D41AECD-CF63-4CC8-96FE-C3FF18427719}"/>
          </ac:spMkLst>
        </pc:spChg>
        <pc:spChg chg="mod">
          <ac:chgData name="#TAN YI JIE JOEL#" userId="fa998536-1e98-4016-98cb-2643a32dbc1c" providerId="ADAL" clId="{0A681423-535E-4592-9ABD-DC6D1AB4AE75}" dt="2021-11-09T06:31:46.006" v="11937"/>
          <ac:spMkLst>
            <pc:docMk/>
            <pc:sldMk cId="1066500284" sldId="298"/>
            <ac:spMk id="214" creationId="{CA3F7266-8762-4272-A918-7CAEE5829398}"/>
          </ac:spMkLst>
        </pc:spChg>
        <pc:spChg chg="mod">
          <ac:chgData name="#TAN YI JIE JOEL#" userId="fa998536-1e98-4016-98cb-2643a32dbc1c" providerId="ADAL" clId="{0A681423-535E-4592-9ABD-DC6D1AB4AE75}" dt="2021-11-09T06:31:46.006" v="11937"/>
          <ac:spMkLst>
            <pc:docMk/>
            <pc:sldMk cId="1066500284" sldId="298"/>
            <ac:spMk id="215" creationId="{803FA010-6CB7-42AE-BD16-9DA93E03CB0D}"/>
          </ac:spMkLst>
        </pc:spChg>
        <pc:spChg chg="add del mod">
          <ac:chgData name="#TAN YI JIE JOEL#" userId="fa998536-1e98-4016-98cb-2643a32dbc1c" providerId="ADAL" clId="{0A681423-535E-4592-9ABD-DC6D1AB4AE75}" dt="2021-11-09T06:32:00.851" v="11942"/>
          <ac:spMkLst>
            <pc:docMk/>
            <pc:sldMk cId="1066500284" sldId="298"/>
            <ac:spMk id="216" creationId="{22C3E560-BC62-4F0E-A6C4-43BE7D797CAE}"/>
          </ac:spMkLst>
        </pc:spChg>
        <pc:spChg chg="mod">
          <ac:chgData name="#TAN YI JIE JOEL#" userId="fa998536-1e98-4016-98cb-2643a32dbc1c" providerId="ADAL" clId="{0A681423-535E-4592-9ABD-DC6D1AB4AE75}" dt="2021-11-09T06:32:13.695" v="11943"/>
          <ac:spMkLst>
            <pc:docMk/>
            <pc:sldMk cId="1066500284" sldId="298"/>
            <ac:spMk id="219" creationId="{F81856CD-152C-4E54-9740-EC26F3743DDC}"/>
          </ac:spMkLst>
        </pc:spChg>
        <pc:spChg chg="mod">
          <ac:chgData name="#TAN YI JIE JOEL#" userId="fa998536-1e98-4016-98cb-2643a32dbc1c" providerId="ADAL" clId="{0A681423-535E-4592-9ABD-DC6D1AB4AE75}" dt="2021-11-09T06:32:13.695" v="11943"/>
          <ac:spMkLst>
            <pc:docMk/>
            <pc:sldMk cId="1066500284" sldId="298"/>
            <ac:spMk id="220" creationId="{546EF5EF-5F87-4A9E-A297-FEB6AA977772}"/>
          </ac:spMkLst>
        </pc:spChg>
        <pc:spChg chg="mod">
          <ac:chgData name="#TAN YI JIE JOEL#" userId="fa998536-1e98-4016-98cb-2643a32dbc1c" providerId="ADAL" clId="{0A681423-535E-4592-9ABD-DC6D1AB4AE75}" dt="2021-11-09T06:32:13.695" v="11943"/>
          <ac:spMkLst>
            <pc:docMk/>
            <pc:sldMk cId="1066500284" sldId="298"/>
            <ac:spMk id="221" creationId="{265A1A1B-6722-4ADF-A9E9-93B9FB05DC15}"/>
          </ac:spMkLst>
        </pc:spChg>
        <pc:spChg chg="mod">
          <ac:chgData name="#TAN YI JIE JOEL#" userId="fa998536-1e98-4016-98cb-2643a32dbc1c" providerId="ADAL" clId="{0A681423-535E-4592-9ABD-DC6D1AB4AE75}" dt="2021-11-09T06:33:11.160" v="11947"/>
          <ac:spMkLst>
            <pc:docMk/>
            <pc:sldMk cId="1066500284" sldId="298"/>
            <ac:spMk id="224" creationId="{FD65B70E-400C-4BEF-A9A2-7AB4092318C1}"/>
          </ac:spMkLst>
        </pc:spChg>
        <pc:spChg chg="mod">
          <ac:chgData name="#TAN YI JIE JOEL#" userId="fa998536-1e98-4016-98cb-2643a32dbc1c" providerId="ADAL" clId="{0A681423-535E-4592-9ABD-DC6D1AB4AE75}" dt="2021-11-09T06:33:11.160" v="11947"/>
          <ac:spMkLst>
            <pc:docMk/>
            <pc:sldMk cId="1066500284" sldId="298"/>
            <ac:spMk id="225" creationId="{1E6A32A0-715C-45EB-BE98-AF83EF4A5372}"/>
          </ac:spMkLst>
        </pc:spChg>
        <pc:spChg chg="mod">
          <ac:chgData name="#TAN YI JIE JOEL#" userId="fa998536-1e98-4016-98cb-2643a32dbc1c" providerId="ADAL" clId="{0A681423-535E-4592-9ABD-DC6D1AB4AE75}" dt="2021-11-09T06:33:11.160" v="11947"/>
          <ac:spMkLst>
            <pc:docMk/>
            <pc:sldMk cId="1066500284" sldId="298"/>
            <ac:spMk id="226" creationId="{BB661AC9-03A6-471E-96EE-9D92898F23B9}"/>
          </ac:spMkLst>
        </pc:spChg>
        <pc:spChg chg="mod">
          <ac:chgData name="#TAN YI JIE JOEL#" userId="fa998536-1e98-4016-98cb-2643a32dbc1c" providerId="ADAL" clId="{0A681423-535E-4592-9ABD-DC6D1AB4AE75}" dt="2021-11-09T06:33:41.806" v="11952"/>
          <ac:spMkLst>
            <pc:docMk/>
            <pc:sldMk cId="1066500284" sldId="298"/>
            <ac:spMk id="229" creationId="{5346403E-D3C0-4282-92E2-8E3EB76F9770}"/>
          </ac:spMkLst>
        </pc:spChg>
        <pc:spChg chg="mod">
          <ac:chgData name="#TAN YI JIE JOEL#" userId="fa998536-1e98-4016-98cb-2643a32dbc1c" providerId="ADAL" clId="{0A681423-535E-4592-9ABD-DC6D1AB4AE75}" dt="2021-11-09T06:33:41.806" v="11952"/>
          <ac:spMkLst>
            <pc:docMk/>
            <pc:sldMk cId="1066500284" sldId="298"/>
            <ac:spMk id="230" creationId="{B4BA5A07-8DD2-4A87-904C-036E25E85019}"/>
          </ac:spMkLst>
        </pc:spChg>
        <pc:spChg chg="mod">
          <ac:chgData name="#TAN YI JIE JOEL#" userId="fa998536-1e98-4016-98cb-2643a32dbc1c" providerId="ADAL" clId="{0A681423-535E-4592-9ABD-DC6D1AB4AE75}" dt="2021-11-09T06:33:41.806" v="11952"/>
          <ac:spMkLst>
            <pc:docMk/>
            <pc:sldMk cId="1066500284" sldId="298"/>
            <ac:spMk id="231" creationId="{6FDAA753-7BAA-4763-9AF9-5807785A14C2}"/>
          </ac:spMkLst>
        </pc:spChg>
        <pc:spChg chg="add del mod">
          <ac:chgData name="#TAN YI JIE JOEL#" userId="fa998536-1e98-4016-98cb-2643a32dbc1c" providerId="ADAL" clId="{0A681423-535E-4592-9ABD-DC6D1AB4AE75}" dt="2021-11-09T06:33:53.315" v="11958"/>
          <ac:spMkLst>
            <pc:docMk/>
            <pc:sldMk cId="1066500284" sldId="298"/>
            <ac:spMk id="232" creationId="{71315965-7EB6-44CD-8951-BB7FEB3D1E00}"/>
          </ac:spMkLst>
        </pc:spChg>
        <pc:spChg chg="mod">
          <ac:chgData name="#TAN YI JIE JOEL#" userId="fa998536-1e98-4016-98cb-2643a32dbc1c" providerId="ADAL" clId="{0A681423-535E-4592-9ABD-DC6D1AB4AE75}" dt="2021-11-09T06:33:55.439" v="11959"/>
          <ac:spMkLst>
            <pc:docMk/>
            <pc:sldMk cId="1066500284" sldId="298"/>
            <ac:spMk id="236" creationId="{E0079CDA-9292-421D-A71A-40F5D60626A9}"/>
          </ac:spMkLst>
        </pc:spChg>
        <pc:spChg chg="mod">
          <ac:chgData name="#TAN YI JIE JOEL#" userId="fa998536-1e98-4016-98cb-2643a32dbc1c" providerId="ADAL" clId="{0A681423-535E-4592-9ABD-DC6D1AB4AE75}" dt="2021-11-09T06:33:55.439" v="11959"/>
          <ac:spMkLst>
            <pc:docMk/>
            <pc:sldMk cId="1066500284" sldId="298"/>
            <ac:spMk id="237" creationId="{E0EBC087-D88E-47F0-BCF8-43F19B087A55}"/>
          </ac:spMkLst>
        </pc:spChg>
        <pc:spChg chg="mod">
          <ac:chgData name="#TAN YI JIE JOEL#" userId="fa998536-1e98-4016-98cb-2643a32dbc1c" providerId="ADAL" clId="{0A681423-535E-4592-9ABD-DC6D1AB4AE75}" dt="2021-11-09T06:33:55.439" v="11959"/>
          <ac:spMkLst>
            <pc:docMk/>
            <pc:sldMk cId="1066500284" sldId="298"/>
            <ac:spMk id="238" creationId="{10217A8E-0F3D-49D5-8837-87A44277F66D}"/>
          </ac:spMkLst>
        </pc:spChg>
        <pc:spChg chg="mod">
          <ac:chgData name="#TAN YI JIE JOEL#" userId="fa998536-1e98-4016-98cb-2643a32dbc1c" providerId="ADAL" clId="{0A681423-535E-4592-9ABD-DC6D1AB4AE75}" dt="2021-11-09T06:34:05.352" v="11962"/>
          <ac:spMkLst>
            <pc:docMk/>
            <pc:sldMk cId="1066500284" sldId="298"/>
            <ac:spMk id="241" creationId="{8141DF81-A1BE-44C5-A861-B31EDA0F8560}"/>
          </ac:spMkLst>
        </pc:spChg>
        <pc:spChg chg="mod">
          <ac:chgData name="#TAN YI JIE JOEL#" userId="fa998536-1e98-4016-98cb-2643a32dbc1c" providerId="ADAL" clId="{0A681423-535E-4592-9ABD-DC6D1AB4AE75}" dt="2021-11-09T06:34:05.352" v="11962"/>
          <ac:spMkLst>
            <pc:docMk/>
            <pc:sldMk cId="1066500284" sldId="298"/>
            <ac:spMk id="242" creationId="{D1D742BF-E7F1-4A3D-9D90-2486F98EE998}"/>
          </ac:spMkLst>
        </pc:spChg>
        <pc:spChg chg="mod">
          <ac:chgData name="#TAN YI JIE JOEL#" userId="fa998536-1e98-4016-98cb-2643a32dbc1c" providerId="ADAL" clId="{0A681423-535E-4592-9ABD-DC6D1AB4AE75}" dt="2021-11-09T06:34:05.352" v="11962"/>
          <ac:spMkLst>
            <pc:docMk/>
            <pc:sldMk cId="1066500284" sldId="298"/>
            <ac:spMk id="249" creationId="{5DE092DE-CC9E-4353-BC6E-E73E39987E01}"/>
          </ac:spMkLst>
        </pc:spChg>
        <pc:spChg chg="mod">
          <ac:chgData name="#TAN YI JIE JOEL#" userId="fa998536-1e98-4016-98cb-2643a32dbc1c" providerId="ADAL" clId="{0A681423-535E-4592-9ABD-DC6D1AB4AE75}" dt="2021-11-09T06:34:14.502" v="11966"/>
          <ac:spMkLst>
            <pc:docMk/>
            <pc:sldMk cId="1066500284" sldId="298"/>
            <ac:spMk id="252" creationId="{27714A3F-9119-498E-8C7F-1AFA6DDBF321}"/>
          </ac:spMkLst>
        </pc:spChg>
        <pc:spChg chg="mod">
          <ac:chgData name="#TAN YI JIE JOEL#" userId="fa998536-1e98-4016-98cb-2643a32dbc1c" providerId="ADAL" clId="{0A681423-535E-4592-9ABD-DC6D1AB4AE75}" dt="2021-11-09T06:34:14.502" v="11966"/>
          <ac:spMkLst>
            <pc:docMk/>
            <pc:sldMk cId="1066500284" sldId="298"/>
            <ac:spMk id="253" creationId="{EE9C7665-0DEC-4B1A-BCFD-FF07D3936DDF}"/>
          </ac:spMkLst>
        </pc:spChg>
        <pc:spChg chg="mod">
          <ac:chgData name="#TAN YI JIE JOEL#" userId="fa998536-1e98-4016-98cb-2643a32dbc1c" providerId="ADAL" clId="{0A681423-535E-4592-9ABD-DC6D1AB4AE75}" dt="2021-11-09T06:34:14.502" v="11966"/>
          <ac:spMkLst>
            <pc:docMk/>
            <pc:sldMk cId="1066500284" sldId="298"/>
            <ac:spMk id="254" creationId="{C840BA35-B0FE-4339-A6A1-876E9A8C8516}"/>
          </ac:spMkLst>
        </pc:spChg>
        <pc:spChg chg="add mod">
          <ac:chgData name="#TAN YI JIE JOEL#" userId="fa998536-1e98-4016-98cb-2643a32dbc1c" providerId="ADAL" clId="{0A681423-535E-4592-9ABD-DC6D1AB4AE75}" dt="2021-11-09T06:44:21.626" v="12164" actId="14100"/>
          <ac:spMkLst>
            <pc:docMk/>
            <pc:sldMk cId="1066500284" sldId="298"/>
            <ac:spMk id="255" creationId="{FB5964EB-AE25-4886-B44C-586BF501545F}"/>
          </ac:spMkLst>
        </pc:spChg>
        <pc:grpChg chg="add mod">
          <ac:chgData name="#TAN YI JIE JOEL#" userId="fa998536-1e98-4016-98cb-2643a32dbc1c" providerId="ADAL" clId="{0A681423-535E-4592-9ABD-DC6D1AB4AE75}" dt="2021-11-09T06:44:39.731" v="12170" actId="1076"/>
          <ac:grpSpMkLst>
            <pc:docMk/>
            <pc:sldMk cId="1066500284" sldId="298"/>
            <ac:grpSpMk id="3" creationId="{33501B9D-4D05-4363-92F3-6EB179718D73}"/>
          </ac:grpSpMkLst>
        </pc:grpChg>
        <pc:grpChg chg="mod">
          <ac:chgData name="#TAN YI JIE JOEL#" userId="fa998536-1e98-4016-98cb-2643a32dbc1c" providerId="ADAL" clId="{0A681423-535E-4592-9ABD-DC6D1AB4AE75}" dt="2021-11-09T06:37:17.834" v="12075" actId="14100"/>
          <ac:grpSpMkLst>
            <pc:docMk/>
            <pc:sldMk cId="1066500284" sldId="298"/>
            <ac:grpSpMk id="84" creationId="{45640521-D37A-4193-AE93-FED586693FFC}"/>
          </ac:grpSpMkLst>
        </pc:grpChg>
        <pc:grpChg chg="add del mod">
          <ac:chgData name="#TAN YI JIE JOEL#" userId="fa998536-1e98-4016-98cb-2643a32dbc1c" providerId="ADAL" clId="{0A681423-535E-4592-9ABD-DC6D1AB4AE75}" dt="2021-11-09T04:49:53.161" v="11789" actId="21"/>
          <ac:grpSpMkLst>
            <pc:docMk/>
            <pc:sldMk cId="1066500284" sldId="298"/>
            <ac:grpSpMk id="101" creationId="{10D81674-FD2A-4AA0-95A2-D240D4EB8187}"/>
          </ac:grpSpMkLst>
        </pc:grpChg>
        <pc:grpChg chg="mod">
          <ac:chgData name="#TAN YI JIE JOEL#" userId="fa998536-1e98-4016-98cb-2643a32dbc1c" providerId="ADAL" clId="{0A681423-535E-4592-9ABD-DC6D1AB4AE75}" dt="2021-11-09T04:49:23.216" v="11700"/>
          <ac:grpSpMkLst>
            <pc:docMk/>
            <pc:sldMk cId="1066500284" sldId="298"/>
            <ac:grpSpMk id="102" creationId="{E202BD12-B57F-4910-AF5C-9DC8F37657B9}"/>
          </ac:grpSpMkLst>
        </pc:grpChg>
        <pc:grpChg chg="add del mod">
          <ac:chgData name="#TAN YI JIE JOEL#" userId="fa998536-1e98-4016-98cb-2643a32dbc1c" providerId="ADAL" clId="{0A681423-535E-4592-9ABD-DC6D1AB4AE75}" dt="2021-11-09T04:50:37.794" v="11799" actId="478"/>
          <ac:grpSpMkLst>
            <pc:docMk/>
            <pc:sldMk cId="1066500284" sldId="298"/>
            <ac:grpSpMk id="106" creationId="{97CB85F1-2545-440D-9515-53EAFB9AB965}"/>
          </ac:grpSpMkLst>
        </pc:grpChg>
        <pc:grpChg chg="mod">
          <ac:chgData name="#TAN YI JIE JOEL#" userId="fa998536-1e98-4016-98cb-2643a32dbc1c" providerId="ADAL" clId="{0A681423-535E-4592-9ABD-DC6D1AB4AE75}" dt="2021-11-09T04:50:36.906" v="11798" actId="1076"/>
          <ac:grpSpMkLst>
            <pc:docMk/>
            <pc:sldMk cId="1066500284" sldId="298"/>
            <ac:grpSpMk id="107" creationId="{B69CF353-55DF-4EF3-94FA-04EA0CD31B70}"/>
          </ac:grpSpMkLst>
        </pc:grpChg>
        <pc:grpChg chg="mod">
          <ac:chgData name="#TAN YI JIE JOEL#" userId="fa998536-1e98-4016-98cb-2643a32dbc1c" providerId="ADAL" clId="{0A681423-535E-4592-9ABD-DC6D1AB4AE75}" dt="2021-11-09T04:50:36.906" v="11798" actId="1076"/>
          <ac:grpSpMkLst>
            <pc:docMk/>
            <pc:sldMk cId="1066500284" sldId="298"/>
            <ac:grpSpMk id="108" creationId="{1975F1BC-61FC-491E-8A3D-E79714E9B6C4}"/>
          </ac:grpSpMkLst>
        </pc:grpChg>
        <pc:grpChg chg="add mod modVis">
          <ac:chgData name="#TAN YI JIE JOEL#" userId="fa998536-1e98-4016-98cb-2643a32dbc1c" providerId="ADAL" clId="{0A681423-535E-4592-9ABD-DC6D1AB4AE75}" dt="2021-11-09T06:28:54.506" v="11917" actId="14429"/>
          <ac:grpSpMkLst>
            <pc:docMk/>
            <pc:sldMk cId="1066500284" sldId="298"/>
            <ac:grpSpMk id="113" creationId="{60CA4C6A-BB0E-4E09-AB8A-84C9135A93BA}"/>
          </ac:grpSpMkLst>
        </pc:grpChg>
        <pc:grpChg chg="mod">
          <ac:chgData name="#TAN YI JIE JOEL#" userId="fa998536-1e98-4016-98cb-2643a32dbc1c" providerId="ADAL" clId="{0A681423-535E-4592-9ABD-DC6D1AB4AE75}" dt="2021-11-09T06:25:46.034" v="11866" actId="1076"/>
          <ac:grpSpMkLst>
            <pc:docMk/>
            <pc:sldMk cId="1066500284" sldId="298"/>
            <ac:grpSpMk id="114" creationId="{D29EBEAD-D3F3-4D3B-BE07-42915D9D980E}"/>
          </ac:grpSpMkLst>
        </pc:grpChg>
        <pc:grpChg chg="mod">
          <ac:chgData name="#TAN YI JIE JOEL#" userId="fa998536-1e98-4016-98cb-2643a32dbc1c" providerId="ADAL" clId="{0A681423-535E-4592-9ABD-DC6D1AB4AE75}" dt="2021-11-09T06:25:46.034" v="11866" actId="1076"/>
          <ac:grpSpMkLst>
            <pc:docMk/>
            <pc:sldMk cId="1066500284" sldId="298"/>
            <ac:grpSpMk id="115" creationId="{6F7D3998-3BE6-4200-B7E1-065BEEEA5901}"/>
          </ac:grpSpMkLst>
        </pc:grpChg>
        <pc:grpChg chg="add del mod">
          <ac:chgData name="#TAN YI JIE JOEL#" userId="fa998536-1e98-4016-98cb-2643a32dbc1c" providerId="ADAL" clId="{0A681423-535E-4592-9ABD-DC6D1AB4AE75}" dt="2021-11-09T06:25:40.220" v="11865" actId="478"/>
          <ac:grpSpMkLst>
            <pc:docMk/>
            <pc:sldMk cId="1066500284" sldId="298"/>
            <ac:grpSpMk id="120" creationId="{00B1D535-9D18-4BCA-BCF7-61B4C786C4ED}"/>
          </ac:grpSpMkLst>
        </pc:grpChg>
        <pc:grpChg chg="del mod">
          <ac:chgData name="#TAN YI JIE JOEL#" userId="fa998536-1e98-4016-98cb-2643a32dbc1c" providerId="ADAL" clId="{0A681423-535E-4592-9ABD-DC6D1AB4AE75}" dt="2021-11-09T06:25:32.557" v="11861" actId="478"/>
          <ac:grpSpMkLst>
            <pc:docMk/>
            <pc:sldMk cId="1066500284" sldId="298"/>
            <ac:grpSpMk id="121" creationId="{F8FC377B-890E-46F1-AACF-0BEEE30C1204}"/>
          </ac:grpSpMkLst>
        </pc:grpChg>
        <pc:grpChg chg="mod">
          <ac:chgData name="#TAN YI JIE JOEL#" userId="fa998536-1e98-4016-98cb-2643a32dbc1c" providerId="ADAL" clId="{0A681423-535E-4592-9ABD-DC6D1AB4AE75}" dt="2021-11-09T06:25:27.082" v="11859" actId="1076"/>
          <ac:grpSpMkLst>
            <pc:docMk/>
            <pc:sldMk cId="1066500284" sldId="298"/>
            <ac:grpSpMk id="122" creationId="{08C3D38F-9E2F-48AB-94F6-ADADC9878EB5}"/>
          </ac:grpSpMkLst>
        </pc:grpChg>
        <pc:grpChg chg="add del mod">
          <ac:chgData name="#TAN YI JIE JOEL#" userId="fa998536-1e98-4016-98cb-2643a32dbc1c" providerId="ADAL" clId="{0A681423-535E-4592-9ABD-DC6D1AB4AE75}" dt="2021-11-09T06:25:33.557" v="11863" actId="478"/>
          <ac:grpSpMkLst>
            <pc:docMk/>
            <pc:sldMk cId="1066500284" sldId="298"/>
            <ac:grpSpMk id="128" creationId="{4E4D71C0-A437-4CF6-A931-8F8B1E7EBF8C}"/>
          </ac:grpSpMkLst>
        </pc:grpChg>
        <pc:grpChg chg="mod">
          <ac:chgData name="#TAN YI JIE JOEL#" userId="fa998536-1e98-4016-98cb-2643a32dbc1c" providerId="ADAL" clId="{0A681423-535E-4592-9ABD-DC6D1AB4AE75}" dt="2021-11-09T06:24:58.418" v="11851" actId="1076"/>
          <ac:grpSpMkLst>
            <pc:docMk/>
            <pc:sldMk cId="1066500284" sldId="298"/>
            <ac:grpSpMk id="131" creationId="{A4ED248A-7574-4F49-BE30-93BBC07F5903}"/>
          </ac:grpSpMkLst>
        </pc:grpChg>
        <pc:grpChg chg="mod">
          <ac:chgData name="#TAN YI JIE JOEL#" userId="fa998536-1e98-4016-98cb-2643a32dbc1c" providerId="ADAL" clId="{0A681423-535E-4592-9ABD-DC6D1AB4AE75}" dt="2021-11-09T06:24:58.418" v="11851" actId="1076"/>
          <ac:grpSpMkLst>
            <pc:docMk/>
            <pc:sldMk cId="1066500284" sldId="298"/>
            <ac:grpSpMk id="132" creationId="{498199B4-4923-4356-AC54-6B32196A2F41}"/>
          </ac:grpSpMkLst>
        </pc:grpChg>
        <pc:grpChg chg="add del mod">
          <ac:chgData name="#TAN YI JIE JOEL#" userId="fa998536-1e98-4016-98cb-2643a32dbc1c" providerId="ADAL" clId="{0A681423-535E-4592-9ABD-DC6D1AB4AE75}" dt="2021-11-09T06:25:33.021" v="11862" actId="478"/>
          <ac:grpSpMkLst>
            <pc:docMk/>
            <pc:sldMk cId="1066500284" sldId="298"/>
            <ac:grpSpMk id="140" creationId="{37F22C67-60EA-413C-85F4-4FE20520A1F3}"/>
          </ac:grpSpMkLst>
        </pc:grpChg>
        <pc:grpChg chg="mod">
          <ac:chgData name="#TAN YI JIE JOEL#" userId="fa998536-1e98-4016-98cb-2643a32dbc1c" providerId="ADAL" clId="{0A681423-535E-4592-9ABD-DC6D1AB4AE75}" dt="2021-11-09T06:25:15.762" v="11855" actId="1076"/>
          <ac:grpSpMkLst>
            <pc:docMk/>
            <pc:sldMk cId="1066500284" sldId="298"/>
            <ac:grpSpMk id="141" creationId="{9F9C7194-119E-45A4-AA5B-BC518E1955A4}"/>
          </ac:grpSpMkLst>
        </pc:grpChg>
        <pc:grpChg chg="mod">
          <ac:chgData name="#TAN YI JIE JOEL#" userId="fa998536-1e98-4016-98cb-2643a32dbc1c" providerId="ADAL" clId="{0A681423-535E-4592-9ABD-DC6D1AB4AE75}" dt="2021-11-09T06:25:15.762" v="11855" actId="1076"/>
          <ac:grpSpMkLst>
            <pc:docMk/>
            <pc:sldMk cId="1066500284" sldId="298"/>
            <ac:grpSpMk id="142" creationId="{EEC291B2-234F-4165-8231-A35A6ADFEC55}"/>
          </ac:grpSpMkLst>
        </pc:grpChg>
        <pc:grpChg chg="add mod modVis">
          <ac:chgData name="#TAN YI JIE JOEL#" userId="fa998536-1e98-4016-98cb-2643a32dbc1c" providerId="ADAL" clId="{0A681423-535E-4592-9ABD-DC6D1AB4AE75}" dt="2021-11-09T06:28:54.202" v="11916" actId="14429"/>
          <ac:grpSpMkLst>
            <pc:docMk/>
            <pc:sldMk cId="1066500284" sldId="298"/>
            <ac:grpSpMk id="147" creationId="{4D1F3BB8-4401-440E-B52F-D91BFC429A74}"/>
          </ac:grpSpMkLst>
        </pc:grpChg>
        <pc:grpChg chg="mod">
          <ac:chgData name="#TAN YI JIE JOEL#" userId="fa998536-1e98-4016-98cb-2643a32dbc1c" providerId="ADAL" clId="{0A681423-535E-4592-9ABD-DC6D1AB4AE75}" dt="2021-11-09T06:25:51.506" v="11868" actId="1076"/>
          <ac:grpSpMkLst>
            <pc:docMk/>
            <pc:sldMk cId="1066500284" sldId="298"/>
            <ac:grpSpMk id="148" creationId="{03DCB212-92FC-41C7-ADA5-1DDBE678342D}"/>
          </ac:grpSpMkLst>
        </pc:grpChg>
        <pc:grpChg chg="mod">
          <ac:chgData name="#TAN YI JIE JOEL#" userId="fa998536-1e98-4016-98cb-2643a32dbc1c" providerId="ADAL" clId="{0A681423-535E-4592-9ABD-DC6D1AB4AE75}" dt="2021-11-09T06:25:51.506" v="11868" actId="1076"/>
          <ac:grpSpMkLst>
            <pc:docMk/>
            <pc:sldMk cId="1066500284" sldId="298"/>
            <ac:grpSpMk id="149" creationId="{0172CCBB-48E7-4B6D-80DB-F43EDA2F086E}"/>
          </ac:grpSpMkLst>
        </pc:grpChg>
        <pc:grpChg chg="add mod modVis">
          <ac:chgData name="#TAN YI JIE JOEL#" userId="fa998536-1e98-4016-98cb-2643a32dbc1c" providerId="ADAL" clId="{0A681423-535E-4592-9ABD-DC6D1AB4AE75}" dt="2021-11-09T06:28:53.778" v="11915" actId="14429"/>
          <ac:grpSpMkLst>
            <pc:docMk/>
            <pc:sldMk cId="1066500284" sldId="298"/>
            <ac:grpSpMk id="155" creationId="{5A6A0AF4-4B0A-453D-9D27-DD67789E65A1}"/>
          </ac:grpSpMkLst>
        </pc:grpChg>
        <pc:grpChg chg="mod">
          <ac:chgData name="#TAN YI JIE JOEL#" userId="fa998536-1e98-4016-98cb-2643a32dbc1c" providerId="ADAL" clId="{0A681423-535E-4592-9ABD-DC6D1AB4AE75}" dt="2021-11-09T06:25:56.819" v="11870" actId="1076"/>
          <ac:grpSpMkLst>
            <pc:docMk/>
            <pc:sldMk cId="1066500284" sldId="298"/>
            <ac:grpSpMk id="156" creationId="{6A7BFD33-B68F-4BF5-A4CE-973637BDAA97}"/>
          </ac:grpSpMkLst>
        </pc:grpChg>
        <pc:grpChg chg="mod">
          <ac:chgData name="#TAN YI JIE JOEL#" userId="fa998536-1e98-4016-98cb-2643a32dbc1c" providerId="ADAL" clId="{0A681423-535E-4592-9ABD-DC6D1AB4AE75}" dt="2021-11-09T06:25:56.819" v="11870" actId="1076"/>
          <ac:grpSpMkLst>
            <pc:docMk/>
            <pc:sldMk cId="1066500284" sldId="298"/>
            <ac:grpSpMk id="157" creationId="{F3BE901C-D2FA-4DE2-A826-CAEC7B1B2295}"/>
          </ac:grpSpMkLst>
        </pc:grpChg>
        <pc:grpChg chg="add mod modVis">
          <ac:chgData name="#TAN YI JIE JOEL#" userId="fa998536-1e98-4016-98cb-2643a32dbc1c" providerId="ADAL" clId="{0A681423-535E-4592-9ABD-DC6D1AB4AE75}" dt="2021-11-09T06:28:53.442" v="11914" actId="14429"/>
          <ac:grpSpMkLst>
            <pc:docMk/>
            <pc:sldMk cId="1066500284" sldId="298"/>
            <ac:grpSpMk id="162" creationId="{C93CA962-3471-46B4-9CC9-71861EB59C90}"/>
          </ac:grpSpMkLst>
        </pc:grpChg>
        <pc:grpChg chg="mod">
          <ac:chgData name="#TAN YI JIE JOEL#" userId="fa998536-1e98-4016-98cb-2643a32dbc1c" providerId="ADAL" clId="{0A681423-535E-4592-9ABD-DC6D1AB4AE75}" dt="2021-11-09T06:26:07.307" v="11873" actId="14100"/>
          <ac:grpSpMkLst>
            <pc:docMk/>
            <pc:sldMk cId="1066500284" sldId="298"/>
            <ac:grpSpMk id="163" creationId="{34666FBA-CA0C-4E69-B6B7-10C4394291E7}"/>
          </ac:grpSpMkLst>
        </pc:grpChg>
        <pc:grpChg chg="mod">
          <ac:chgData name="#TAN YI JIE JOEL#" userId="fa998536-1e98-4016-98cb-2643a32dbc1c" providerId="ADAL" clId="{0A681423-535E-4592-9ABD-DC6D1AB4AE75}" dt="2021-11-09T06:26:07.307" v="11873" actId="14100"/>
          <ac:grpSpMkLst>
            <pc:docMk/>
            <pc:sldMk cId="1066500284" sldId="298"/>
            <ac:grpSpMk id="164" creationId="{9EB073B2-A73A-4305-8A89-CAD89F850EDA}"/>
          </ac:grpSpMkLst>
        </pc:grpChg>
        <pc:grpChg chg="add mod modVis">
          <ac:chgData name="#TAN YI JIE JOEL#" userId="fa998536-1e98-4016-98cb-2643a32dbc1c" providerId="ADAL" clId="{0A681423-535E-4592-9ABD-DC6D1AB4AE75}" dt="2021-11-09T06:28:52.978" v="11913" actId="14429"/>
          <ac:grpSpMkLst>
            <pc:docMk/>
            <pc:sldMk cId="1066500284" sldId="298"/>
            <ac:grpSpMk id="170" creationId="{63C30804-803D-474C-A229-9FDD37AE0A9B}"/>
          </ac:grpSpMkLst>
        </pc:grpChg>
        <pc:grpChg chg="mod">
          <ac:chgData name="#TAN YI JIE JOEL#" userId="fa998536-1e98-4016-98cb-2643a32dbc1c" providerId="ADAL" clId="{0A681423-535E-4592-9ABD-DC6D1AB4AE75}" dt="2021-11-09T06:26:30.210" v="11877" actId="1076"/>
          <ac:grpSpMkLst>
            <pc:docMk/>
            <pc:sldMk cId="1066500284" sldId="298"/>
            <ac:grpSpMk id="171" creationId="{89DB1351-21A6-435C-A752-DA719593809D}"/>
          </ac:grpSpMkLst>
        </pc:grpChg>
        <pc:grpChg chg="mod">
          <ac:chgData name="#TAN YI JIE JOEL#" userId="fa998536-1e98-4016-98cb-2643a32dbc1c" providerId="ADAL" clId="{0A681423-535E-4592-9ABD-DC6D1AB4AE75}" dt="2021-11-09T06:26:30.210" v="11877" actId="1076"/>
          <ac:grpSpMkLst>
            <pc:docMk/>
            <pc:sldMk cId="1066500284" sldId="298"/>
            <ac:grpSpMk id="172" creationId="{E59E2D57-C776-41E4-84B0-B8691D4C5152}"/>
          </ac:grpSpMkLst>
        </pc:grpChg>
        <pc:grpChg chg="add mod modVis">
          <ac:chgData name="#TAN YI JIE JOEL#" userId="fa998536-1e98-4016-98cb-2643a32dbc1c" providerId="ADAL" clId="{0A681423-535E-4592-9ABD-DC6D1AB4AE75}" dt="2021-11-09T06:28:52.626" v="11912" actId="14429"/>
          <ac:grpSpMkLst>
            <pc:docMk/>
            <pc:sldMk cId="1066500284" sldId="298"/>
            <ac:grpSpMk id="178" creationId="{1C2D4409-2346-449B-A220-DBA6DF9177BA}"/>
          </ac:grpSpMkLst>
        </pc:grpChg>
        <pc:grpChg chg="mod">
          <ac:chgData name="#TAN YI JIE JOEL#" userId="fa998536-1e98-4016-98cb-2643a32dbc1c" providerId="ADAL" clId="{0A681423-535E-4592-9ABD-DC6D1AB4AE75}" dt="2021-11-09T06:26:49.330" v="11885" actId="1076"/>
          <ac:grpSpMkLst>
            <pc:docMk/>
            <pc:sldMk cId="1066500284" sldId="298"/>
            <ac:grpSpMk id="179" creationId="{DF6DF544-D8A8-4BC6-BCAF-F5459F55A1FD}"/>
          </ac:grpSpMkLst>
        </pc:grpChg>
        <pc:grpChg chg="mod">
          <ac:chgData name="#TAN YI JIE JOEL#" userId="fa998536-1e98-4016-98cb-2643a32dbc1c" providerId="ADAL" clId="{0A681423-535E-4592-9ABD-DC6D1AB4AE75}" dt="2021-11-09T06:26:49.330" v="11885" actId="1076"/>
          <ac:grpSpMkLst>
            <pc:docMk/>
            <pc:sldMk cId="1066500284" sldId="298"/>
            <ac:grpSpMk id="180" creationId="{72D394E7-EDEA-42FD-A60E-0B7A3D06620E}"/>
          </ac:grpSpMkLst>
        </pc:grpChg>
        <pc:grpChg chg="add mod modVis">
          <ac:chgData name="#TAN YI JIE JOEL#" userId="fa998536-1e98-4016-98cb-2643a32dbc1c" providerId="ADAL" clId="{0A681423-535E-4592-9ABD-DC6D1AB4AE75}" dt="2021-11-09T06:28:52.114" v="11911" actId="14429"/>
          <ac:grpSpMkLst>
            <pc:docMk/>
            <pc:sldMk cId="1066500284" sldId="298"/>
            <ac:grpSpMk id="185" creationId="{FFED8CE1-E61C-4AB4-A61F-9A76AF6537AB}"/>
          </ac:grpSpMkLst>
        </pc:grpChg>
        <pc:grpChg chg="mod">
          <ac:chgData name="#TAN YI JIE JOEL#" userId="fa998536-1e98-4016-98cb-2643a32dbc1c" providerId="ADAL" clId="{0A681423-535E-4592-9ABD-DC6D1AB4AE75}" dt="2021-11-09T06:27:16.290" v="11890" actId="1076"/>
          <ac:grpSpMkLst>
            <pc:docMk/>
            <pc:sldMk cId="1066500284" sldId="298"/>
            <ac:grpSpMk id="186" creationId="{60A831D1-6426-4E8D-BD0B-86E6A4A325C1}"/>
          </ac:grpSpMkLst>
        </pc:grpChg>
        <pc:grpChg chg="mod">
          <ac:chgData name="#TAN YI JIE JOEL#" userId="fa998536-1e98-4016-98cb-2643a32dbc1c" providerId="ADAL" clId="{0A681423-535E-4592-9ABD-DC6D1AB4AE75}" dt="2021-11-09T06:27:16.290" v="11890" actId="1076"/>
          <ac:grpSpMkLst>
            <pc:docMk/>
            <pc:sldMk cId="1066500284" sldId="298"/>
            <ac:grpSpMk id="187" creationId="{366EEFD4-5688-4820-9885-7214CB43743E}"/>
          </ac:grpSpMkLst>
        </pc:grpChg>
        <pc:grpChg chg="add mod modVis">
          <ac:chgData name="#TAN YI JIE JOEL#" userId="fa998536-1e98-4016-98cb-2643a32dbc1c" providerId="ADAL" clId="{0A681423-535E-4592-9ABD-DC6D1AB4AE75}" dt="2021-11-09T06:28:51.699" v="11910" actId="14429"/>
          <ac:grpSpMkLst>
            <pc:docMk/>
            <pc:sldMk cId="1066500284" sldId="298"/>
            <ac:grpSpMk id="193" creationId="{9FEA68E4-6C11-4563-9042-A932DCA93858}"/>
          </ac:grpSpMkLst>
        </pc:grpChg>
        <pc:grpChg chg="mod">
          <ac:chgData name="#TAN YI JIE JOEL#" userId="fa998536-1e98-4016-98cb-2643a32dbc1c" providerId="ADAL" clId="{0A681423-535E-4592-9ABD-DC6D1AB4AE75}" dt="2021-11-09T06:27:39.082" v="11898" actId="1076"/>
          <ac:grpSpMkLst>
            <pc:docMk/>
            <pc:sldMk cId="1066500284" sldId="298"/>
            <ac:grpSpMk id="194" creationId="{3D4AB9DC-7E36-41C6-9AC2-82BBE7DDED31}"/>
          </ac:grpSpMkLst>
        </pc:grpChg>
        <pc:grpChg chg="mod">
          <ac:chgData name="#TAN YI JIE JOEL#" userId="fa998536-1e98-4016-98cb-2643a32dbc1c" providerId="ADAL" clId="{0A681423-535E-4592-9ABD-DC6D1AB4AE75}" dt="2021-11-09T06:27:39.082" v="11898" actId="1076"/>
          <ac:grpSpMkLst>
            <pc:docMk/>
            <pc:sldMk cId="1066500284" sldId="298"/>
            <ac:grpSpMk id="195" creationId="{35C96083-6FA5-425E-ACCB-022E150FC97F}"/>
          </ac:grpSpMkLst>
        </pc:grpChg>
        <pc:grpChg chg="add mod">
          <ac:chgData name="#TAN YI JIE JOEL#" userId="fa998536-1e98-4016-98cb-2643a32dbc1c" providerId="ADAL" clId="{0A681423-535E-4592-9ABD-DC6D1AB4AE75}" dt="2021-11-09T06:30:25.931" v="11929" actId="1076"/>
          <ac:grpSpMkLst>
            <pc:docMk/>
            <pc:sldMk cId="1066500284" sldId="298"/>
            <ac:grpSpMk id="201" creationId="{410F64A0-5CF2-440F-8A95-BB00A6D52261}"/>
          </ac:grpSpMkLst>
        </pc:grpChg>
        <pc:grpChg chg="mod">
          <ac:chgData name="#TAN YI JIE JOEL#" userId="fa998536-1e98-4016-98cb-2643a32dbc1c" providerId="ADAL" clId="{0A681423-535E-4592-9ABD-DC6D1AB4AE75}" dt="2021-11-09T06:29:58.778" v="11926"/>
          <ac:grpSpMkLst>
            <pc:docMk/>
            <pc:sldMk cId="1066500284" sldId="298"/>
            <ac:grpSpMk id="202" creationId="{7BB5B857-DB5F-4364-A5E2-226C833455AA}"/>
          </ac:grpSpMkLst>
        </pc:grpChg>
        <pc:grpChg chg="add mod">
          <ac:chgData name="#TAN YI JIE JOEL#" userId="fa998536-1e98-4016-98cb-2643a32dbc1c" providerId="ADAL" clId="{0A681423-535E-4592-9ABD-DC6D1AB4AE75}" dt="2021-11-09T06:31:26.683" v="11933" actId="1076"/>
          <ac:grpSpMkLst>
            <pc:docMk/>
            <pc:sldMk cId="1066500284" sldId="298"/>
            <ac:grpSpMk id="206" creationId="{A5EE9F19-FE70-417D-ABD7-F6E123B74666}"/>
          </ac:grpSpMkLst>
        </pc:grpChg>
        <pc:grpChg chg="mod">
          <ac:chgData name="#TAN YI JIE JOEL#" userId="fa998536-1e98-4016-98cb-2643a32dbc1c" providerId="ADAL" clId="{0A681423-535E-4592-9ABD-DC6D1AB4AE75}" dt="2021-11-09T06:31:21.718" v="11932"/>
          <ac:grpSpMkLst>
            <pc:docMk/>
            <pc:sldMk cId="1066500284" sldId="298"/>
            <ac:grpSpMk id="207" creationId="{AA77F76B-15C9-42EC-8693-DE9702FD2E4B}"/>
          </ac:grpSpMkLst>
        </pc:grpChg>
        <pc:grpChg chg="add del mod">
          <ac:chgData name="#TAN YI JIE JOEL#" userId="fa998536-1e98-4016-98cb-2643a32dbc1c" providerId="ADAL" clId="{0A681423-535E-4592-9ABD-DC6D1AB4AE75}" dt="2021-11-09T06:31:52.533" v="11938"/>
          <ac:grpSpMkLst>
            <pc:docMk/>
            <pc:sldMk cId="1066500284" sldId="298"/>
            <ac:grpSpMk id="211" creationId="{3D6F266C-A432-46CA-9018-82EF7FA1C2C5}"/>
          </ac:grpSpMkLst>
        </pc:grpChg>
        <pc:grpChg chg="mod">
          <ac:chgData name="#TAN YI JIE JOEL#" userId="fa998536-1e98-4016-98cb-2643a32dbc1c" providerId="ADAL" clId="{0A681423-535E-4592-9ABD-DC6D1AB4AE75}" dt="2021-11-09T06:31:46.006" v="11937"/>
          <ac:grpSpMkLst>
            <pc:docMk/>
            <pc:sldMk cId="1066500284" sldId="298"/>
            <ac:grpSpMk id="212" creationId="{D8AF14F8-DE94-4C15-880C-6304303CF282}"/>
          </ac:grpSpMkLst>
        </pc:grpChg>
        <pc:grpChg chg="add mod">
          <ac:chgData name="#TAN YI JIE JOEL#" userId="fa998536-1e98-4016-98cb-2643a32dbc1c" providerId="ADAL" clId="{0A681423-535E-4592-9ABD-DC6D1AB4AE75}" dt="2021-11-09T06:32:20.204" v="11944" actId="1076"/>
          <ac:grpSpMkLst>
            <pc:docMk/>
            <pc:sldMk cId="1066500284" sldId="298"/>
            <ac:grpSpMk id="217" creationId="{5FF53B97-57D5-48D4-AADA-7D8BD2DAEF30}"/>
          </ac:grpSpMkLst>
        </pc:grpChg>
        <pc:grpChg chg="mod">
          <ac:chgData name="#TAN YI JIE JOEL#" userId="fa998536-1e98-4016-98cb-2643a32dbc1c" providerId="ADAL" clId="{0A681423-535E-4592-9ABD-DC6D1AB4AE75}" dt="2021-11-09T06:32:13.695" v="11943"/>
          <ac:grpSpMkLst>
            <pc:docMk/>
            <pc:sldMk cId="1066500284" sldId="298"/>
            <ac:grpSpMk id="218" creationId="{C8A0B969-74E5-4341-88A6-53920C96455C}"/>
          </ac:grpSpMkLst>
        </pc:grpChg>
        <pc:grpChg chg="add mod">
          <ac:chgData name="#TAN YI JIE JOEL#" userId="fa998536-1e98-4016-98cb-2643a32dbc1c" providerId="ADAL" clId="{0A681423-535E-4592-9ABD-DC6D1AB4AE75}" dt="2021-11-09T06:33:31.571" v="11951" actId="1076"/>
          <ac:grpSpMkLst>
            <pc:docMk/>
            <pc:sldMk cId="1066500284" sldId="298"/>
            <ac:grpSpMk id="222" creationId="{C54DFAC2-3201-4979-920E-470ED6C25527}"/>
          </ac:grpSpMkLst>
        </pc:grpChg>
        <pc:grpChg chg="mod">
          <ac:chgData name="#TAN YI JIE JOEL#" userId="fa998536-1e98-4016-98cb-2643a32dbc1c" providerId="ADAL" clId="{0A681423-535E-4592-9ABD-DC6D1AB4AE75}" dt="2021-11-09T06:33:11.160" v="11947"/>
          <ac:grpSpMkLst>
            <pc:docMk/>
            <pc:sldMk cId="1066500284" sldId="298"/>
            <ac:grpSpMk id="223" creationId="{4B98C3EA-87F4-414B-AB92-51C9B2C9E657}"/>
          </ac:grpSpMkLst>
        </pc:grpChg>
        <pc:grpChg chg="add mod">
          <ac:chgData name="#TAN YI JIE JOEL#" userId="fa998536-1e98-4016-98cb-2643a32dbc1c" providerId="ADAL" clId="{0A681423-535E-4592-9ABD-DC6D1AB4AE75}" dt="2021-11-09T06:33:46.603" v="11953" actId="1076"/>
          <ac:grpSpMkLst>
            <pc:docMk/>
            <pc:sldMk cId="1066500284" sldId="298"/>
            <ac:grpSpMk id="227" creationId="{BA0ABEE6-3C2B-4F57-8207-DB4CBC1DD857}"/>
          </ac:grpSpMkLst>
        </pc:grpChg>
        <pc:grpChg chg="mod">
          <ac:chgData name="#TAN YI JIE JOEL#" userId="fa998536-1e98-4016-98cb-2643a32dbc1c" providerId="ADAL" clId="{0A681423-535E-4592-9ABD-DC6D1AB4AE75}" dt="2021-11-09T06:33:41.806" v="11952"/>
          <ac:grpSpMkLst>
            <pc:docMk/>
            <pc:sldMk cId="1066500284" sldId="298"/>
            <ac:grpSpMk id="228" creationId="{2D2A3810-CCBE-4B14-87AA-FCB650C33885}"/>
          </ac:grpSpMkLst>
        </pc:grpChg>
        <pc:grpChg chg="add mod">
          <ac:chgData name="#TAN YI JIE JOEL#" userId="fa998536-1e98-4016-98cb-2643a32dbc1c" providerId="ADAL" clId="{0A681423-535E-4592-9ABD-DC6D1AB4AE75}" dt="2021-11-09T06:33:59.787" v="11960" actId="1076"/>
          <ac:grpSpMkLst>
            <pc:docMk/>
            <pc:sldMk cId="1066500284" sldId="298"/>
            <ac:grpSpMk id="233" creationId="{39144FE7-10A8-45E9-86E4-A15C5D72B8A8}"/>
          </ac:grpSpMkLst>
        </pc:grpChg>
        <pc:grpChg chg="mod">
          <ac:chgData name="#TAN YI JIE JOEL#" userId="fa998536-1e98-4016-98cb-2643a32dbc1c" providerId="ADAL" clId="{0A681423-535E-4592-9ABD-DC6D1AB4AE75}" dt="2021-11-09T06:33:55.439" v="11959"/>
          <ac:grpSpMkLst>
            <pc:docMk/>
            <pc:sldMk cId="1066500284" sldId="298"/>
            <ac:grpSpMk id="234" creationId="{0CE8031B-F317-47EC-A526-AC8795F15754}"/>
          </ac:grpSpMkLst>
        </pc:grpChg>
        <pc:grpChg chg="add mod">
          <ac:chgData name="#TAN YI JIE JOEL#" userId="fa998536-1e98-4016-98cb-2643a32dbc1c" providerId="ADAL" clId="{0A681423-535E-4592-9ABD-DC6D1AB4AE75}" dt="2021-11-09T06:34:12.195" v="11965" actId="14100"/>
          <ac:grpSpMkLst>
            <pc:docMk/>
            <pc:sldMk cId="1066500284" sldId="298"/>
            <ac:grpSpMk id="239" creationId="{37898D7B-ECE1-449A-A79F-01CA1B2ACBF2}"/>
          </ac:grpSpMkLst>
        </pc:grpChg>
        <pc:grpChg chg="mod">
          <ac:chgData name="#TAN YI JIE JOEL#" userId="fa998536-1e98-4016-98cb-2643a32dbc1c" providerId="ADAL" clId="{0A681423-535E-4592-9ABD-DC6D1AB4AE75}" dt="2021-11-09T06:34:05.352" v="11962"/>
          <ac:grpSpMkLst>
            <pc:docMk/>
            <pc:sldMk cId="1066500284" sldId="298"/>
            <ac:grpSpMk id="240" creationId="{F8F20578-EAAB-4755-993B-F3309650DA03}"/>
          </ac:grpSpMkLst>
        </pc:grpChg>
        <pc:grpChg chg="add mod">
          <ac:chgData name="#TAN YI JIE JOEL#" userId="fa998536-1e98-4016-98cb-2643a32dbc1c" providerId="ADAL" clId="{0A681423-535E-4592-9ABD-DC6D1AB4AE75}" dt="2021-11-09T06:34:17.795" v="11967" actId="1076"/>
          <ac:grpSpMkLst>
            <pc:docMk/>
            <pc:sldMk cId="1066500284" sldId="298"/>
            <ac:grpSpMk id="250" creationId="{48E40D6F-5B19-4C49-9DA0-63864C6590F1}"/>
          </ac:grpSpMkLst>
        </pc:grpChg>
        <pc:grpChg chg="mod">
          <ac:chgData name="#TAN YI JIE JOEL#" userId="fa998536-1e98-4016-98cb-2643a32dbc1c" providerId="ADAL" clId="{0A681423-535E-4592-9ABD-DC6D1AB4AE75}" dt="2021-11-09T06:34:14.502" v="11966"/>
          <ac:grpSpMkLst>
            <pc:docMk/>
            <pc:sldMk cId="1066500284" sldId="298"/>
            <ac:grpSpMk id="251" creationId="{6A38EDEA-5EF7-40DB-B957-AE7F0ADB1DC2}"/>
          </ac:grpSpMkLst>
        </pc:grpChg>
        <pc:picChg chg="mod">
          <ac:chgData name="#TAN YI JIE JOEL#" userId="fa998536-1e98-4016-98cb-2643a32dbc1c" providerId="ADAL" clId="{0A681423-535E-4592-9ABD-DC6D1AB4AE75}" dt="2021-11-09T04:51:45.922" v="11804" actId="962"/>
          <ac:picMkLst>
            <pc:docMk/>
            <pc:sldMk cId="1066500284" sldId="298"/>
            <ac:picMk id="88" creationId="{33373CAB-1BAD-4A47-B577-0DE274DCE824}"/>
          </ac:picMkLst>
        </pc:picChg>
        <pc:picChg chg="mod">
          <ac:chgData name="#TAN YI JIE JOEL#" userId="fa998536-1e98-4016-98cb-2643a32dbc1c" providerId="ADAL" clId="{0A681423-535E-4592-9ABD-DC6D1AB4AE75}" dt="2021-11-09T04:51:51.594" v="11805" actId="962"/>
          <ac:picMkLst>
            <pc:docMk/>
            <pc:sldMk cId="1066500284" sldId="298"/>
            <ac:picMk id="89" creationId="{3C10E55E-761F-4C3C-A24E-B47DCF3E185C}"/>
          </ac:picMkLst>
        </pc:picChg>
        <pc:picChg chg="mod">
          <ac:chgData name="#TAN YI JIE JOEL#" userId="fa998536-1e98-4016-98cb-2643a32dbc1c" providerId="ADAL" clId="{0A681423-535E-4592-9ABD-DC6D1AB4AE75}" dt="2021-11-09T06:42:45.946" v="12116" actId="1076"/>
          <ac:picMkLst>
            <pc:docMk/>
            <pc:sldMk cId="1066500284" sldId="298"/>
            <ac:picMk id="90" creationId="{1F4B5CF9-5499-4425-BACB-F101F4CAD2A8}"/>
          </ac:picMkLst>
        </pc:picChg>
        <pc:picChg chg="mod">
          <ac:chgData name="#TAN YI JIE JOEL#" userId="fa998536-1e98-4016-98cb-2643a32dbc1c" providerId="ADAL" clId="{0A681423-535E-4592-9ABD-DC6D1AB4AE75}" dt="2021-11-09T04:54:20.002" v="11827" actId="962"/>
          <ac:picMkLst>
            <pc:docMk/>
            <pc:sldMk cId="1066500284" sldId="298"/>
            <ac:picMk id="92" creationId="{CB562660-70B7-4CB5-B92A-91D99874DC42}"/>
          </ac:picMkLst>
        </pc:picChg>
        <pc:picChg chg="mod">
          <ac:chgData name="#TAN YI JIE JOEL#" userId="fa998536-1e98-4016-98cb-2643a32dbc1c" providerId="ADAL" clId="{0A681423-535E-4592-9ABD-DC6D1AB4AE75}" dt="2021-11-09T04:54:14.537" v="11826" actId="962"/>
          <ac:picMkLst>
            <pc:docMk/>
            <pc:sldMk cId="1066500284" sldId="298"/>
            <ac:picMk id="93" creationId="{8B5DF975-4B93-4933-9882-83C707CE05B4}"/>
          </ac:picMkLst>
        </pc:picChg>
        <pc:picChg chg="mod">
          <ac:chgData name="#TAN YI JIE JOEL#" userId="fa998536-1e98-4016-98cb-2643a32dbc1c" providerId="ADAL" clId="{0A681423-535E-4592-9ABD-DC6D1AB4AE75}" dt="2021-11-09T04:54:29.649" v="11829" actId="962"/>
          <ac:picMkLst>
            <pc:docMk/>
            <pc:sldMk cId="1066500284" sldId="298"/>
            <ac:picMk id="95" creationId="{3E916592-4569-4896-927C-6DFAD95B831E}"/>
          </ac:picMkLst>
        </pc:picChg>
        <pc:picChg chg="mod">
          <ac:chgData name="#TAN YI JIE JOEL#" userId="fa998536-1e98-4016-98cb-2643a32dbc1c" providerId="ADAL" clId="{0A681423-535E-4592-9ABD-DC6D1AB4AE75}" dt="2021-11-09T04:54:24.826" v="11828" actId="962"/>
          <ac:picMkLst>
            <pc:docMk/>
            <pc:sldMk cId="1066500284" sldId="298"/>
            <ac:picMk id="96" creationId="{A13A52C4-9BDC-4C78-BD17-805D1B9F3ED2}"/>
          </ac:picMkLst>
        </pc:picChg>
        <pc:picChg chg="mod">
          <ac:chgData name="#TAN YI JIE JOEL#" userId="fa998536-1e98-4016-98cb-2643a32dbc1c" providerId="ADAL" clId="{0A681423-535E-4592-9ABD-DC6D1AB4AE75}" dt="2021-11-09T04:54:39.034" v="11831" actId="962"/>
          <ac:picMkLst>
            <pc:docMk/>
            <pc:sldMk cId="1066500284" sldId="298"/>
            <ac:picMk id="98" creationId="{47F11505-56E0-4902-8848-3E569F406E23}"/>
          </ac:picMkLst>
        </pc:picChg>
        <pc:picChg chg="mod">
          <ac:chgData name="#TAN YI JIE JOEL#" userId="fa998536-1e98-4016-98cb-2643a32dbc1c" providerId="ADAL" clId="{0A681423-535E-4592-9ABD-DC6D1AB4AE75}" dt="2021-11-09T04:54:34.305" v="11830" actId="962"/>
          <ac:picMkLst>
            <pc:docMk/>
            <pc:sldMk cId="1066500284" sldId="298"/>
            <ac:picMk id="99" creationId="{878DCEA4-6CB1-4A4E-A9AE-CFF7643733D9}"/>
          </ac:picMkLst>
        </pc:picChg>
        <pc:picChg chg="mod">
          <ac:chgData name="#TAN YI JIE JOEL#" userId="fa998536-1e98-4016-98cb-2643a32dbc1c" providerId="ADAL" clId="{0A681423-535E-4592-9ABD-DC6D1AB4AE75}" dt="2021-11-09T04:50:36.906" v="11798" actId="1076"/>
          <ac:picMkLst>
            <pc:docMk/>
            <pc:sldMk cId="1066500284" sldId="298"/>
            <ac:picMk id="109" creationId="{6E72A2BB-4B97-4644-AF37-394193EC8AD3}"/>
          </ac:picMkLst>
        </pc:picChg>
        <pc:picChg chg="mod">
          <ac:chgData name="#TAN YI JIE JOEL#" userId="fa998536-1e98-4016-98cb-2643a32dbc1c" providerId="ADAL" clId="{0A681423-535E-4592-9ABD-DC6D1AB4AE75}" dt="2021-11-09T06:25:46.034" v="11866" actId="1076"/>
          <ac:picMkLst>
            <pc:docMk/>
            <pc:sldMk cId="1066500284" sldId="298"/>
            <ac:picMk id="116" creationId="{CCF5991D-7A19-4342-828F-EF3889D78C28}"/>
          </ac:picMkLst>
        </pc:picChg>
        <pc:picChg chg="mod">
          <ac:chgData name="#TAN YI JIE JOEL#" userId="fa998536-1e98-4016-98cb-2643a32dbc1c" providerId="ADAL" clId="{0A681423-535E-4592-9ABD-DC6D1AB4AE75}" dt="2021-11-09T06:25:27.082" v="11859" actId="1076"/>
          <ac:picMkLst>
            <pc:docMk/>
            <pc:sldMk cId="1066500284" sldId="298"/>
            <ac:picMk id="123" creationId="{58A816A7-F457-4E67-91C6-76641D2EE01D}"/>
          </ac:picMkLst>
        </pc:picChg>
        <pc:picChg chg="mod">
          <ac:chgData name="#TAN YI JIE JOEL#" userId="fa998536-1e98-4016-98cb-2643a32dbc1c" providerId="ADAL" clId="{0A681423-535E-4592-9ABD-DC6D1AB4AE75}" dt="2021-11-09T06:24:58.418" v="11851" actId="1076"/>
          <ac:picMkLst>
            <pc:docMk/>
            <pc:sldMk cId="1066500284" sldId="298"/>
            <ac:picMk id="135" creationId="{EC250F25-681D-4225-BC02-E48D70F2661E}"/>
          </ac:picMkLst>
        </pc:picChg>
        <pc:picChg chg="mod">
          <ac:chgData name="#TAN YI JIE JOEL#" userId="fa998536-1e98-4016-98cb-2643a32dbc1c" providerId="ADAL" clId="{0A681423-535E-4592-9ABD-DC6D1AB4AE75}" dt="2021-11-09T06:25:15.762" v="11855" actId="1076"/>
          <ac:picMkLst>
            <pc:docMk/>
            <pc:sldMk cId="1066500284" sldId="298"/>
            <ac:picMk id="143" creationId="{1E60E042-45C0-4026-868B-450DF8FD4571}"/>
          </ac:picMkLst>
        </pc:picChg>
        <pc:picChg chg="mod">
          <ac:chgData name="#TAN YI JIE JOEL#" userId="fa998536-1e98-4016-98cb-2643a32dbc1c" providerId="ADAL" clId="{0A681423-535E-4592-9ABD-DC6D1AB4AE75}" dt="2021-11-09T06:25:51.506" v="11868" actId="1076"/>
          <ac:picMkLst>
            <pc:docMk/>
            <pc:sldMk cId="1066500284" sldId="298"/>
            <ac:picMk id="151" creationId="{4A679725-5A37-4A46-B257-609BEDF83A1B}"/>
          </ac:picMkLst>
        </pc:picChg>
        <pc:picChg chg="mod">
          <ac:chgData name="#TAN YI JIE JOEL#" userId="fa998536-1e98-4016-98cb-2643a32dbc1c" providerId="ADAL" clId="{0A681423-535E-4592-9ABD-DC6D1AB4AE75}" dt="2021-11-09T06:25:56.819" v="11870" actId="1076"/>
          <ac:picMkLst>
            <pc:docMk/>
            <pc:sldMk cId="1066500284" sldId="298"/>
            <ac:picMk id="158" creationId="{EEAF8CA4-BEAC-4DC3-BA66-B7BE3BFC1B5A}"/>
          </ac:picMkLst>
        </pc:picChg>
        <pc:picChg chg="mod">
          <ac:chgData name="#TAN YI JIE JOEL#" userId="fa998536-1e98-4016-98cb-2643a32dbc1c" providerId="ADAL" clId="{0A681423-535E-4592-9ABD-DC6D1AB4AE75}" dt="2021-11-09T06:26:07.307" v="11873" actId="14100"/>
          <ac:picMkLst>
            <pc:docMk/>
            <pc:sldMk cId="1066500284" sldId="298"/>
            <ac:picMk id="165" creationId="{0D3353AB-1913-4AD2-B255-68D1278BB141}"/>
          </ac:picMkLst>
        </pc:picChg>
        <pc:picChg chg="mod">
          <ac:chgData name="#TAN YI JIE JOEL#" userId="fa998536-1e98-4016-98cb-2643a32dbc1c" providerId="ADAL" clId="{0A681423-535E-4592-9ABD-DC6D1AB4AE75}" dt="2021-11-09T06:26:30.210" v="11877" actId="1076"/>
          <ac:picMkLst>
            <pc:docMk/>
            <pc:sldMk cId="1066500284" sldId="298"/>
            <ac:picMk id="173" creationId="{078449FA-5026-4C2B-90D2-81765B1DDEBF}"/>
          </ac:picMkLst>
        </pc:picChg>
        <pc:picChg chg="mod">
          <ac:chgData name="#TAN YI JIE JOEL#" userId="fa998536-1e98-4016-98cb-2643a32dbc1c" providerId="ADAL" clId="{0A681423-535E-4592-9ABD-DC6D1AB4AE75}" dt="2021-11-09T06:26:49.330" v="11885" actId="1076"/>
          <ac:picMkLst>
            <pc:docMk/>
            <pc:sldMk cId="1066500284" sldId="298"/>
            <ac:picMk id="181" creationId="{0934DE9A-09B6-4AD2-919D-BCA73433ADA6}"/>
          </ac:picMkLst>
        </pc:picChg>
        <pc:picChg chg="mod">
          <ac:chgData name="#TAN YI JIE JOEL#" userId="fa998536-1e98-4016-98cb-2643a32dbc1c" providerId="ADAL" clId="{0A681423-535E-4592-9ABD-DC6D1AB4AE75}" dt="2021-11-09T06:27:16.290" v="11890" actId="1076"/>
          <ac:picMkLst>
            <pc:docMk/>
            <pc:sldMk cId="1066500284" sldId="298"/>
            <ac:picMk id="188" creationId="{CB178311-5498-497A-8AF7-8794583D6D44}"/>
          </ac:picMkLst>
        </pc:picChg>
        <pc:picChg chg="mod">
          <ac:chgData name="#TAN YI JIE JOEL#" userId="fa998536-1e98-4016-98cb-2643a32dbc1c" providerId="ADAL" clId="{0A681423-535E-4592-9ABD-DC6D1AB4AE75}" dt="2021-11-09T06:27:39.082" v="11898" actId="1076"/>
          <ac:picMkLst>
            <pc:docMk/>
            <pc:sldMk cId="1066500284" sldId="298"/>
            <ac:picMk id="196" creationId="{F7F9CAAB-A598-41AB-8C3C-C30DF9665FE6}"/>
          </ac:picMkLst>
        </pc:picChg>
        <pc:picChg chg="add mod">
          <ac:chgData name="#TAN YI JIE JOEL#" userId="fa998536-1e98-4016-98cb-2643a32dbc1c" providerId="ADAL" clId="{0A681423-535E-4592-9ABD-DC6D1AB4AE75}" dt="2021-11-09T06:44:33.154" v="12169" actId="1076"/>
          <ac:picMkLst>
            <pc:docMk/>
            <pc:sldMk cId="1066500284" sldId="298"/>
            <ac:picMk id="256" creationId="{60D71B85-02DC-4B66-81C9-9F557EB45FA9}"/>
          </ac:picMkLst>
        </pc:picChg>
      </pc:sldChg>
      <pc:sldChg chg="addSp delSp modSp add mod modAnim modShow">
        <pc:chgData name="#TAN YI JIE JOEL#" userId="fa998536-1e98-4016-98cb-2643a32dbc1c" providerId="ADAL" clId="{0A681423-535E-4592-9ABD-DC6D1AB4AE75}" dt="2021-11-09T06:49:25.202" v="12249" actId="1076"/>
        <pc:sldMkLst>
          <pc:docMk/>
          <pc:sldMk cId="1577514926" sldId="299"/>
        </pc:sldMkLst>
        <pc:spChg chg="add mod">
          <ac:chgData name="#TAN YI JIE JOEL#" userId="fa998536-1e98-4016-98cb-2643a32dbc1c" providerId="ADAL" clId="{0A681423-535E-4592-9ABD-DC6D1AB4AE75}" dt="2021-11-09T06:48:22.950" v="12237" actId="2085"/>
          <ac:spMkLst>
            <pc:docMk/>
            <pc:sldMk cId="1577514926" sldId="299"/>
            <ac:spMk id="7" creationId="{9CD45B6E-7C4C-4068-A447-DCAE47D64F2A}"/>
          </ac:spMkLst>
        </pc:spChg>
        <pc:spChg chg="mod">
          <ac:chgData name="#TAN YI JIE JOEL#" userId="fa998536-1e98-4016-98cb-2643a32dbc1c" providerId="ADAL" clId="{0A681423-535E-4592-9ABD-DC6D1AB4AE75}" dt="2021-11-09T06:36:12.822" v="12073" actId="403"/>
          <ac:spMkLst>
            <pc:docMk/>
            <pc:sldMk cId="1577514926" sldId="299"/>
            <ac:spMk id="86" creationId="{16566913-A26A-48B0-B9FF-1E9294A84D31}"/>
          </ac:spMkLst>
        </pc:spChg>
        <pc:spChg chg="del">
          <ac:chgData name="#TAN YI JIE JOEL#" userId="fa998536-1e98-4016-98cb-2643a32dbc1c" providerId="ADAL" clId="{0A681423-535E-4592-9ABD-DC6D1AB4AE75}" dt="2021-11-09T06:35:33.107" v="11976" actId="478"/>
          <ac:spMkLst>
            <pc:docMk/>
            <pc:sldMk cId="1577514926" sldId="299"/>
            <ac:spMk id="91" creationId="{D38AC5C3-6FBA-4741-B8D3-850F92C13CF1}"/>
          </ac:spMkLst>
        </pc:spChg>
        <pc:spChg chg="del">
          <ac:chgData name="#TAN YI JIE JOEL#" userId="fa998536-1e98-4016-98cb-2643a32dbc1c" providerId="ADAL" clId="{0A681423-535E-4592-9ABD-DC6D1AB4AE75}" dt="2021-11-09T06:35:31.804" v="11975" actId="478"/>
          <ac:spMkLst>
            <pc:docMk/>
            <pc:sldMk cId="1577514926" sldId="299"/>
            <ac:spMk id="94" creationId="{1702B469-EDB4-4ACA-8830-D25960E11AA0}"/>
          </ac:spMkLst>
        </pc:spChg>
        <pc:spChg chg="del">
          <ac:chgData name="#TAN YI JIE JOEL#" userId="fa998536-1e98-4016-98cb-2643a32dbc1c" providerId="ADAL" clId="{0A681423-535E-4592-9ABD-DC6D1AB4AE75}" dt="2021-11-09T06:35:39.011" v="11986" actId="478"/>
          <ac:spMkLst>
            <pc:docMk/>
            <pc:sldMk cId="1577514926" sldId="299"/>
            <ac:spMk id="97" creationId="{67F8618D-AE70-4515-B58C-0EDD555E7719}"/>
          </ac:spMkLst>
        </pc:spChg>
        <pc:spChg chg="del">
          <ac:chgData name="#TAN YI JIE JOEL#" userId="fa998536-1e98-4016-98cb-2643a32dbc1c" providerId="ADAL" clId="{0A681423-535E-4592-9ABD-DC6D1AB4AE75}" dt="2021-11-09T06:35:37.459" v="11985" actId="478"/>
          <ac:spMkLst>
            <pc:docMk/>
            <pc:sldMk cId="1577514926" sldId="299"/>
            <ac:spMk id="100" creationId="{9E4CB97A-3EFA-4B5D-B666-0E2B47FD64AB}"/>
          </ac:spMkLst>
        </pc:spChg>
        <pc:spChg chg="add del mod">
          <ac:chgData name="#TAN YI JIE JOEL#" userId="fa998536-1e98-4016-98cb-2643a32dbc1c" providerId="ADAL" clId="{0A681423-535E-4592-9ABD-DC6D1AB4AE75}" dt="2021-11-09T06:48:52.194" v="12247" actId="478"/>
          <ac:spMkLst>
            <pc:docMk/>
            <pc:sldMk cId="1577514926" sldId="299"/>
            <ac:spMk id="101" creationId="{7D50B06A-E622-4C58-81D5-0EDFC32A1206}"/>
          </ac:spMkLst>
        </pc:spChg>
        <pc:picChg chg="add mod modCrop">
          <ac:chgData name="#TAN YI JIE JOEL#" userId="fa998536-1e98-4016-98cb-2643a32dbc1c" providerId="ADAL" clId="{0A681423-535E-4592-9ABD-DC6D1AB4AE75}" dt="2021-11-09T06:45:57.105" v="12184" actId="1036"/>
          <ac:picMkLst>
            <pc:docMk/>
            <pc:sldMk cId="1577514926" sldId="299"/>
            <ac:picMk id="6" creationId="{A26FDEE5-CB4B-4A80-A758-B481C47A0496}"/>
          </ac:picMkLst>
        </pc:picChg>
        <pc:picChg chg="add del mod">
          <ac:chgData name="#TAN YI JIE JOEL#" userId="fa998536-1e98-4016-98cb-2643a32dbc1c" providerId="ADAL" clId="{0A681423-535E-4592-9ABD-DC6D1AB4AE75}" dt="2021-11-09T06:48:48.228" v="12244" actId="1076"/>
          <ac:picMkLst>
            <pc:docMk/>
            <pc:sldMk cId="1577514926" sldId="299"/>
            <ac:picMk id="11" creationId="{648CD5BD-B632-4367-BA1C-84425B540437}"/>
          </ac:picMkLst>
        </pc:picChg>
        <pc:picChg chg="add mod">
          <ac:chgData name="#TAN YI JIE JOEL#" userId="fa998536-1e98-4016-98cb-2643a32dbc1c" providerId="ADAL" clId="{0A681423-535E-4592-9ABD-DC6D1AB4AE75}" dt="2021-11-09T06:49:25.202" v="12249" actId="1076"/>
          <ac:picMkLst>
            <pc:docMk/>
            <pc:sldMk cId="1577514926" sldId="299"/>
            <ac:picMk id="13" creationId="{AEF7F77D-2DF4-4378-9586-EC8B71117D8A}"/>
          </ac:picMkLst>
        </pc:picChg>
        <pc:picChg chg="del">
          <ac:chgData name="#TAN YI JIE JOEL#" userId="fa998536-1e98-4016-98cb-2643a32dbc1c" providerId="ADAL" clId="{0A681423-535E-4592-9ABD-DC6D1AB4AE75}" dt="2021-11-09T06:35:34.299" v="11978" actId="478"/>
          <ac:picMkLst>
            <pc:docMk/>
            <pc:sldMk cId="1577514926" sldId="299"/>
            <ac:picMk id="88" creationId="{33373CAB-1BAD-4A47-B577-0DE274DCE824}"/>
          </ac:picMkLst>
        </pc:picChg>
        <pc:picChg chg="del">
          <ac:chgData name="#TAN YI JIE JOEL#" userId="fa998536-1e98-4016-98cb-2643a32dbc1c" providerId="ADAL" clId="{0A681423-535E-4592-9ABD-DC6D1AB4AE75}" dt="2021-11-09T06:35:33.890" v="11977" actId="478"/>
          <ac:picMkLst>
            <pc:docMk/>
            <pc:sldMk cId="1577514926" sldId="299"/>
            <ac:picMk id="89" creationId="{3C10E55E-761F-4C3C-A24E-B47DCF3E185C}"/>
          </ac:picMkLst>
        </pc:picChg>
        <pc:picChg chg="del">
          <ac:chgData name="#TAN YI JIE JOEL#" userId="fa998536-1e98-4016-98cb-2643a32dbc1c" providerId="ADAL" clId="{0A681423-535E-4592-9ABD-DC6D1AB4AE75}" dt="2021-11-09T06:36:02.787" v="12071" actId="478"/>
          <ac:picMkLst>
            <pc:docMk/>
            <pc:sldMk cId="1577514926" sldId="299"/>
            <ac:picMk id="90" creationId="{1F4B5CF9-5499-4425-BACB-F101F4CAD2A8}"/>
          </ac:picMkLst>
        </pc:picChg>
        <pc:picChg chg="del">
          <ac:chgData name="#TAN YI JIE JOEL#" userId="fa998536-1e98-4016-98cb-2643a32dbc1c" providerId="ADAL" clId="{0A681423-535E-4592-9ABD-DC6D1AB4AE75}" dt="2021-11-09T06:35:34.675" v="11979" actId="478"/>
          <ac:picMkLst>
            <pc:docMk/>
            <pc:sldMk cId="1577514926" sldId="299"/>
            <ac:picMk id="92" creationId="{CB562660-70B7-4CB5-B92A-91D99874DC42}"/>
          </ac:picMkLst>
        </pc:picChg>
        <pc:picChg chg="del">
          <ac:chgData name="#TAN YI JIE JOEL#" userId="fa998536-1e98-4016-98cb-2643a32dbc1c" providerId="ADAL" clId="{0A681423-535E-4592-9ABD-DC6D1AB4AE75}" dt="2021-11-09T06:35:34.979" v="11980" actId="478"/>
          <ac:picMkLst>
            <pc:docMk/>
            <pc:sldMk cId="1577514926" sldId="299"/>
            <ac:picMk id="93" creationId="{8B5DF975-4B93-4933-9882-83C707CE05B4}"/>
          </ac:picMkLst>
        </pc:picChg>
        <pc:picChg chg="del">
          <ac:chgData name="#TAN YI JIE JOEL#" userId="fa998536-1e98-4016-98cb-2643a32dbc1c" providerId="ADAL" clId="{0A681423-535E-4592-9ABD-DC6D1AB4AE75}" dt="2021-11-09T06:35:35.467" v="11981" actId="478"/>
          <ac:picMkLst>
            <pc:docMk/>
            <pc:sldMk cId="1577514926" sldId="299"/>
            <ac:picMk id="95" creationId="{3E916592-4569-4896-927C-6DFAD95B831E}"/>
          </ac:picMkLst>
        </pc:picChg>
        <pc:picChg chg="del">
          <ac:chgData name="#TAN YI JIE JOEL#" userId="fa998536-1e98-4016-98cb-2643a32dbc1c" providerId="ADAL" clId="{0A681423-535E-4592-9ABD-DC6D1AB4AE75}" dt="2021-11-09T06:35:35.810" v="11982" actId="478"/>
          <ac:picMkLst>
            <pc:docMk/>
            <pc:sldMk cId="1577514926" sldId="299"/>
            <ac:picMk id="96" creationId="{A13A52C4-9BDC-4C78-BD17-805D1B9F3ED2}"/>
          </ac:picMkLst>
        </pc:picChg>
        <pc:picChg chg="del">
          <ac:chgData name="#TAN YI JIE JOEL#" userId="fa998536-1e98-4016-98cb-2643a32dbc1c" providerId="ADAL" clId="{0A681423-535E-4592-9ABD-DC6D1AB4AE75}" dt="2021-11-09T06:35:36.210" v="11983" actId="478"/>
          <ac:picMkLst>
            <pc:docMk/>
            <pc:sldMk cId="1577514926" sldId="299"/>
            <ac:picMk id="98" creationId="{47F11505-56E0-4902-8848-3E569F406E23}"/>
          </ac:picMkLst>
        </pc:picChg>
        <pc:picChg chg="del">
          <ac:chgData name="#TAN YI JIE JOEL#" userId="fa998536-1e98-4016-98cb-2643a32dbc1c" providerId="ADAL" clId="{0A681423-535E-4592-9ABD-DC6D1AB4AE75}" dt="2021-11-09T06:35:36.546" v="11984" actId="478"/>
          <ac:picMkLst>
            <pc:docMk/>
            <pc:sldMk cId="1577514926" sldId="299"/>
            <ac:picMk id="99" creationId="{878DCEA4-6CB1-4A4E-A9AE-CFF7643733D9}"/>
          </ac:picMkLst>
        </pc:picChg>
        <pc:picChg chg="add del mod">
          <ac:chgData name="#TAN YI JIE JOEL#" userId="fa998536-1e98-4016-98cb-2643a32dbc1c" providerId="ADAL" clId="{0A681423-535E-4592-9ABD-DC6D1AB4AE75}" dt="2021-11-09T06:48:51.026" v="12245" actId="478"/>
          <ac:picMkLst>
            <pc:docMk/>
            <pc:sldMk cId="1577514926" sldId="299"/>
            <ac:picMk id="102" creationId="{A7423AAD-1CF7-405A-94CA-D37CCBFB092F}"/>
          </ac:picMkLst>
        </pc:picChg>
      </pc:sldChg>
    </pc:docChg>
  </pc:docChgLst>
  <pc:docChgLst>
    <pc:chgData name="#TAN YI JIE JOEL#" userId="fa998536-1e98-4016-98cb-2643a32dbc1c" providerId="ADAL" clId="{7CE47B5C-4E9A-1249-AE99-A2750E48933E}"/>
    <pc:docChg chg="undo redo custSel modSld">
      <pc:chgData name="#TAN YI JIE JOEL#" userId="fa998536-1e98-4016-98cb-2643a32dbc1c" providerId="ADAL" clId="{7CE47B5C-4E9A-1249-AE99-A2750E48933E}" dt="2021-11-05T09:12:24.328" v="205"/>
      <pc:docMkLst>
        <pc:docMk/>
      </pc:docMkLst>
      <pc:sldChg chg="addSp delSp modSp">
        <pc:chgData name="#TAN YI JIE JOEL#" userId="fa998536-1e98-4016-98cb-2643a32dbc1c" providerId="ADAL" clId="{7CE47B5C-4E9A-1249-AE99-A2750E48933E}" dt="2021-11-05T09:12:24.328" v="205"/>
        <pc:sldMkLst>
          <pc:docMk/>
          <pc:sldMk cId="1260651332" sldId="258"/>
        </pc:sldMkLst>
        <pc:grpChg chg="add del">
          <ac:chgData name="#TAN YI JIE JOEL#" userId="fa998536-1e98-4016-98cb-2643a32dbc1c" providerId="ADAL" clId="{7CE47B5C-4E9A-1249-AE99-A2750E48933E}" dt="2021-11-05T09:03:01.240" v="9"/>
          <ac:grpSpMkLst>
            <pc:docMk/>
            <pc:sldMk cId="1260651332" sldId="258"/>
            <ac:grpSpMk id="8" creationId="{4C41C313-3133-5C4B-AD9D-3B5DB71667FE}"/>
          </ac:grpSpMkLst>
        </pc:grpChg>
        <pc:grpChg chg="add del">
          <ac:chgData name="#TAN YI JIE JOEL#" userId="fa998536-1e98-4016-98cb-2643a32dbc1c" providerId="ADAL" clId="{7CE47B5C-4E9A-1249-AE99-A2750E48933E}" dt="2021-11-05T09:03:27.308" v="16"/>
          <ac:grpSpMkLst>
            <pc:docMk/>
            <pc:sldMk cId="1260651332" sldId="258"/>
            <ac:grpSpMk id="13" creationId="{FA3ADA13-1718-6447-9633-AB2C8CEDCD71}"/>
          </ac:grpSpMkLst>
        </pc:grpChg>
        <pc:grpChg chg="mod">
          <ac:chgData name="#TAN YI JIE JOEL#" userId="fa998536-1e98-4016-98cb-2643a32dbc1c" providerId="ADAL" clId="{7CE47B5C-4E9A-1249-AE99-A2750E48933E}" dt="2021-11-05T09:02:20.060" v="3" actId="1076"/>
          <ac:grpSpMkLst>
            <pc:docMk/>
            <pc:sldMk cId="1260651332" sldId="258"/>
            <ac:grpSpMk id="17" creationId="{580113EF-F475-4ED4-A144-2FB1DF8A2E15}"/>
          </ac:grpSpMkLst>
        </pc:grpChg>
        <pc:grpChg chg="add del">
          <ac:chgData name="#TAN YI JIE JOEL#" userId="fa998536-1e98-4016-98cb-2643a32dbc1c" providerId="ADAL" clId="{7CE47B5C-4E9A-1249-AE99-A2750E48933E}" dt="2021-11-05T09:03:28.967" v="18"/>
          <ac:grpSpMkLst>
            <pc:docMk/>
            <pc:sldMk cId="1260651332" sldId="258"/>
            <ac:grpSpMk id="23" creationId="{11A0E51A-E19B-1842-A9F2-DA198CC32466}"/>
          </ac:grpSpMkLst>
        </pc:grpChg>
        <pc:grpChg chg="add del">
          <ac:chgData name="#TAN YI JIE JOEL#" userId="fa998536-1e98-4016-98cb-2643a32dbc1c" providerId="ADAL" clId="{7CE47B5C-4E9A-1249-AE99-A2750E48933E}" dt="2021-11-05T09:03:50.657" v="31"/>
          <ac:grpSpMkLst>
            <pc:docMk/>
            <pc:sldMk cId="1260651332" sldId="258"/>
            <ac:grpSpMk id="41" creationId="{70CAC64A-8678-6644-8E53-B365B7B7316B}"/>
          </ac:grpSpMkLst>
        </pc:grpChg>
        <pc:grpChg chg="add del">
          <ac:chgData name="#TAN YI JIE JOEL#" userId="fa998536-1e98-4016-98cb-2643a32dbc1c" providerId="ADAL" clId="{7CE47B5C-4E9A-1249-AE99-A2750E48933E}" dt="2021-11-05T09:05:57.723" v="57"/>
          <ac:grpSpMkLst>
            <pc:docMk/>
            <pc:sldMk cId="1260651332" sldId="258"/>
            <ac:grpSpMk id="52" creationId="{8CAC4F89-0031-9E45-BBEB-04BA402372AE}"/>
          </ac:grpSpMkLst>
        </pc:grpChg>
        <pc:grpChg chg="add del">
          <ac:chgData name="#TAN YI JIE JOEL#" userId="fa998536-1e98-4016-98cb-2643a32dbc1c" providerId="ADAL" clId="{7CE47B5C-4E9A-1249-AE99-A2750E48933E}" dt="2021-11-05T09:05:57.348" v="56"/>
          <ac:grpSpMkLst>
            <pc:docMk/>
            <pc:sldMk cId="1260651332" sldId="258"/>
            <ac:grpSpMk id="67" creationId="{6C6186ED-EE16-B440-8FF5-A55AC5B49F7E}"/>
          </ac:grpSpMkLst>
        </pc:grpChg>
        <pc:grpChg chg="add del">
          <ac:chgData name="#TAN YI JIE JOEL#" userId="fa998536-1e98-4016-98cb-2643a32dbc1c" providerId="ADAL" clId="{7CE47B5C-4E9A-1249-AE99-A2750E48933E}" dt="2021-11-05T09:05:56.962" v="55"/>
          <ac:grpSpMkLst>
            <pc:docMk/>
            <pc:sldMk cId="1260651332" sldId="258"/>
            <ac:grpSpMk id="78" creationId="{9AA5C21B-991F-1F46-BF64-4DA682D3E66A}"/>
          </ac:grpSpMkLst>
        </pc:grpChg>
        <pc:grpChg chg="add del">
          <ac:chgData name="#TAN YI JIE JOEL#" userId="fa998536-1e98-4016-98cb-2643a32dbc1c" providerId="ADAL" clId="{7CE47B5C-4E9A-1249-AE99-A2750E48933E}" dt="2021-11-05T09:06:33.016" v="68"/>
          <ac:grpSpMkLst>
            <pc:docMk/>
            <pc:sldMk cId="1260651332" sldId="258"/>
            <ac:grpSpMk id="97" creationId="{9E33F6E8-B15E-8F45-A0B1-3FDFB9B58970}"/>
          </ac:grpSpMkLst>
        </pc:grpChg>
        <pc:grpChg chg="add del">
          <ac:chgData name="#TAN YI JIE JOEL#" userId="fa998536-1e98-4016-98cb-2643a32dbc1c" providerId="ADAL" clId="{7CE47B5C-4E9A-1249-AE99-A2750E48933E}" dt="2021-11-05T09:06:34.893" v="70"/>
          <ac:grpSpMkLst>
            <pc:docMk/>
            <pc:sldMk cId="1260651332" sldId="258"/>
            <ac:grpSpMk id="100" creationId="{70ED51AB-A882-894D-81FE-E6860E0C081B}"/>
          </ac:grpSpMkLst>
        </pc:grpChg>
        <pc:grpChg chg="add del">
          <ac:chgData name="#TAN YI JIE JOEL#" userId="fa998536-1e98-4016-98cb-2643a32dbc1c" providerId="ADAL" clId="{7CE47B5C-4E9A-1249-AE99-A2750E48933E}" dt="2021-11-05T09:06:44.144" v="74"/>
          <ac:grpSpMkLst>
            <pc:docMk/>
            <pc:sldMk cId="1260651332" sldId="258"/>
            <ac:grpSpMk id="103" creationId="{CC5965A0-DA2E-6748-A155-46BB80BA86BA}"/>
          </ac:grpSpMkLst>
        </pc:grpChg>
        <pc:grpChg chg="add del">
          <ac:chgData name="#TAN YI JIE JOEL#" userId="fa998536-1e98-4016-98cb-2643a32dbc1c" providerId="ADAL" clId="{7CE47B5C-4E9A-1249-AE99-A2750E48933E}" dt="2021-11-05T09:06:56.813" v="76"/>
          <ac:grpSpMkLst>
            <pc:docMk/>
            <pc:sldMk cId="1260651332" sldId="258"/>
            <ac:grpSpMk id="109" creationId="{CD66765F-7F60-C247-B06E-9BD168E6F3B1}"/>
          </ac:grpSpMkLst>
        </pc:grpChg>
        <pc:grpChg chg="add del">
          <ac:chgData name="#TAN YI JIE JOEL#" userId="fa998536-1e98-4016-98cb-2643a32dbc1c" providerId="ADAL" clId="{7CE47B5C-4E9A-1249-AE99-A2750E48933E}" dt="2021-11-05T09:09:17.364" v="119"/>
          <ac:grpSpMkLst>
            <pc:docMk/>
            <pc:sldMk cId="1260651332" sldId="258"/>
            <ac:grpSpMk id="112" creationId="{A8A230CD-ACD5-2D41-86F6-C7A3885397E2}"/>
          </ac:grpSpMkLst>
        </pc:grpChg>
        <pc:grpChg chg="add del">
          <ac:chgData name="#TAN YI JIE JOEL#" userId="fa998536-1e98-4016-98cb-2643a32dbc1c" providerId="ADAL" clId="{7CE47B5C-4E9A-1249-AE99-A2750E48933E}" dt="2021-11-05T09:08:23.358" v="98"/>
          <ac:grpSpMkLst>
            <pc:docMk/>
            <pc:sldMk cId="1260651332" sldId="258"/>
            <ac:grpSpMk id="125" creationId="{0684EB8C-5650-0A44-9CC5-1ADD612E1A0A}"/>
          </ac:grpSpMkLst>
        </pc:grpChg>
        <pc:grpChg chg="add del">
          <ac:chgData name="#TAN YI JIE JOEL#" userId="fa998536-1e98-4016-98cb-2643a32dbc1c" providerId="ADAL" clId="{7CE47B5C-4E9A-1249-AE99-A2750E48933E}" dt="2021-11-05T09:08:09.888" v="96"/>
          <ac:grpSpMkLst>
            <pc:docMk/>
            <pc:sldMk cId="1260651332" sldId="258"/>
            <ac:grpSpMk id="1025" creationId="{2173BEA2-3617-BD49-BAF9-98C1356FC66E}"/>
          </ac:grpSpMkLst>
        </pc:grpChg>
        <pc:grpChg chg="add del">
          <ac:chgData name="#TAN YI JIE JOEL#" userId="fa998536-1e98-4016-98cb-2643a32dbc1c" providerId="ADAL" clId="{7CE47B5C-4E9A-1249-AE99-A2750E48933E}" dt="2021-11-05T09:09:17.356" v="114"/>
          <ac:grpSpMkLst>
            <pc:docMk/>
            <pc:sldMk cId="1260651332" sldId="258"/>
            <ac:grpSpMk id="1030" creationId="{6E4B735F-D7A3-234C-9367-C118CDD830AB}"/>
          </ac:grpSpMkLst>
        </pc:grpChg>
        <pc:grpChg chg="add del">
          <ac:chgData name="#TAN YI JIE JOEL#" userId="fa998536-1e98-4016-98cb-2643a32dbc1c" providerId="ADAL" clId="{7CE47B5C-4E9A-1249-AE99-A2750E48933E}" dt="2021-11-05T09:08:24.170" v="100"/>
          <ac:grpSpMkLst>
            <pc:docMk/>
            <pc:sldMk cId="1260651332" sldId="258"/>
            <ac:grpSpMk id="1033" creationId="{BC6A9091-7583-0A44-AC6E-C39E0C87E4E5}"/>
          </ac:grpSpMkLst>
        </pc:grpChg>
        <pc:grpChg chg="add del">
          <ac:chgData name="#TAN YI JIE JOEL#" userId="fa998536-1e98-4016-98cb-2643a32dbc1c" providerId="ADAL" clId="{7CE47B5C-4E9A-1249-AE99-A2750E48933E}" dt="2021-11-05T09:09:17.887" v="120"/>
          <ac:grpSpMkLst>
            <pc:docMk/>
            <pc:sldMk cId="1260651332" sldId="258"/>
            <ac:grpSpMk id="1035" creationId="{6311F8E6-6B6F-EB4A-97D6-3ACB303BC795}"/>
          </ac:grpSpMkLst>
        </pc:grpChg>
        <pc:grpChg chg="add del">
          <ac:chgData name="#TAN YI JIE JOEL#" userId="fa998536-1e98-4016-98cb-2643a32dbc1c" providerId="ADAL" clId="{7CE47B5C-4E9A-1249-AE99-A2750E48933E}" dt="2021-11-05T09:09:25.916" v="124"/>
          <ac:grpSpMkLst>
            <pc:docMk/>
            <pc:sldMk cId="1260651332" sldId="258"/>
            <ac:grpSpMk id="1041" creationId="{044D18C8-FCF2-A048-900B-6DB9C4C63E69}"/>
          </ac:grpSpMkLst>
        </pc:grpChg>
        <pc:grpChg chg="add del">
          <ac:chgData name="#TAN YI JIE JOEL#" userId="fa998536-1e98-4016-98cb-2643a32dbc1c" providerId="ADAL" clId="{7CE47B5C-4E9A-1249-AE99-A2750E48933E}" dt="2021-11-05T09:09:30.393" v="136"/>
          <ac:grpSpMkLst>
            <pc:docMk/>
            <pc:sldMk cId="1260651332" sldId="258"/>
            <ac:grpSpMk id="1045" creationId="{9E995239-8BFD-764A-80AA-7910A620F1C9}"/>
          </ac:grpSpMkLst>
        </pc:grpChg>
        <pc:grpChg chg="add del">
          <ac:chgData name="#TAN YI JIE JOEL#" userId="fa998536-1e98-4016-98cb-2643a32dbc1c" providerId="ADAL" clId="{7CE47B5C-4E9A-1249-AE99-A2750E48933E}" dt="2021-11-05T09:09:38.919" v="150"/>
          <ac:grpSpMkLst>
            <pc:docMk/>
            <pc:sldMk cId="1260651332" sldId="258"/>
            <ac:grpSpMk id="1057" creationId="{15C4E99A-1D94-814E-8F13-D7BDA28A3239}"/>
          </ac:grpSpMkLst>
        </pc:grpChg>
        <pc:grpChg chg="add del">
          <ac:chgData name="#TAN YI JIE JOEL#" userId="fa998536-1e98-4016-98cb-2643a32dbc1c" providerId="ADAL" clId="{7CE47B5C-4E9A-1249-AE99-A2750E48933E}" dt="2021-11-05T09:09:44.899" v="152"/>
          <ac:grpSpMkLst>
            <pc:docMk/>
            <pc:sldMk cId="1260651332" sldId="258"/>
            <ac:grpSpMk id="1059" creationId="{F0FB9264-0022-6144-AA74-978272AEBE51}"/>
          </ac:grpSpMkLst>
        </pc:grpChg>
        <pc:grpChg chg="add del">
          <ac:chgData name="#TAN YI JIE JOEL#" userId="fa998536-1e98-4016-98cb-2643a32dbc1c" providerId="ADAL" clId="{7CE47B5C-4E9A-1249-AE99-A2750E48933E}" dt="2021-11-05T09:09:49.033" v="154"/>
          <ac:grpSpMkLst>
            <pc:docMk/>
            <pc:sldMk cId="1260651332" sldId="258"/>
            <ac:grpSpMk id="1061" creationId="{7FBF4027-8E93-4D42-8CAC-AF52896FFC08}"/>
          </ac:grpSpMkLst>
        </pc:grpChg>
        <pc:grpChg chg="add del">
          <ac:chgData name="#TAN YI JIE JOEL#" userId="fa998536-1e98-4016-98cb-2643a32dbc1c" providerId="ADAL" clId="{7CE47B5C-4E9A-1249-AE99-A2750E48933E}" dt="2021-11-05T09:09:52.666" v="156"/>
          <ac:grpSpMkLst>
            <pc:docMk/>
            <pc:sldMk cId="1260651332" sldId="258"/>
            <ac:grpSpMk id="1063" creationId="{B01B2048-D3B2-154D-AD90-6DDFF6EDC9D4}"/>
          </ac:grpSpMkLst>
        </pc:grpChg>
        <pc:grpChg chg="add del">
          <ac:chgData name="#TAN YI JIE JOEL#" userId="fa998536-1e98-4016-98cb-2643a32dbc1c" providerId="ADAL" clId="{7CE47B5C-4E9A-1249-AE99-A2750E48933E}" dt="2021-11-05T09:10:00.274" v="158"/>
          <ac:grpSpMkLst>
            <pc:docMk/>
            <pc:sldMk cId="1260651332" sldId="258"/>
            <ac:grpSpMk id="1065" creationId="{CA5DE4B0-9139-6841-8B1D-AA86EC6D03EE}"/>
          </ac:grpSpMkLst>
        </pc:grpChg>
        <pc:grpChg chg="add del">
          <ac:chgData name="#TAN YI JIE JOEL#" userId="fa998536-1e98-4016-98cb-2643a32dbc1c" providerId="ADAL" clId="{7CE47B5C-4E9A-1249-AE99-A2750E48933E}" dt="2021-11-05T09:10:04.542" v="161"/>
          <ac:grpSpMkLst>
            <pc:docMk/>
            <pc:sldMk cId="1260651332" sldId="258"/>
            <ac:grpSpMk id="1067" creationId="{2D37A48B-5B49-FD48-ADF8-9A9965AA9F49}"/>
          </ac:grpSpMkLst>
        </pc:grpChg>
        <pc:grpChg chg="add del">
          <ac:chgData name="#TAN YI JIE JOEL#" userId="fa998536-1e98-4016-98cb-2643a32dbc1c" providerId="ADAL" clId="{7CE47B5C-4E9A-1249-AE99-A2750E48933E}" dt="2021-11-05T09:10:24.214" v="179"/>
          <ac:grpSpMkLst>
            <pc:docMk/>
            <pc:sldMk cId="1260651332" sldId="258"/>
            <ac:grpSpMk id="1070" creationId="{3A5D9B06-8774-B94B-AA65-F2548DF71F1B}"/>
          </ac:grpSpMkLst>
        </pc:grpChg>
        <pc:grpChg chg="add del">
          <ac:chgData name="#TAN YI JIE JOEL#" userId="fa998536-1e98-4016-98cb-2643a32dbc1c" providerId="ADAL" clId="{7CE47B5C-4E9A-1249-AE99-A2750E48933E}" dt="2021-11-05T09:10:15.279" v="170"/>
          <ac:grpSpMkLst>
            <pc:docMk/>
            <pc:sldMk cId="1260651332" sldId="258"/>
            <ac:grpSpMk id="1074" creationId="{19A3F699-4DAD-1C40-BE2A-216B8F1770A5}"/>
          </ac:grpSpMkLst>
        </pc:grpChg>
        <pc:grpChg chg="add del">
          <ac:chgData name="#TAN YI JIE JOEL#" userId="fa998536-1e98-4016-98cb-2643a32dbc1c" providerId="ADAL" clId="{7CE47B5C-4E9A-1249-AE99-A2750E48933E}" dt="2021-11-05T09:10:18.852" v="176"/>
          <ac:grpSpMkLst>
            <pc:docMk/>
            <pc:sldMk cId="1260651332" sldId="258"/>
            <ac:grpSpMk id="1079" creationId="{BF91776D-2DCE-F444-97A7-218F97C1F304}"/>
          </ac:grpSpMkLst>
        </pc:grpChg>
        <pc:grpChg chg="add del">
          <ac:chgData name="#TAN YI JIE JOEL#" userId="fa998536-1e98-4016-98cb-2643a32dbc1c" providerId="ADAL" clId="{7CE47B5C-4E9A-1249-AE99-A2750E48933E}" dt="2021-11-05T09:10:38.630" v="182"/>
          <ac:grpSpMkLst>
            <pc:docMk/>
            <pc:sldMk cId="1260651332" sldId="258"/>
            <ac:grpSpMk id="1081" creationId="{897A2B87-341A-7B41-B63F-620AFE255114}"/>
          </ac:grpSpMkLst>
        </pc:grpChg>
        <pc:grpChg chg="add del">
          <ac:chgData name="#TAN YI JIE JOEL#" userId="fa998536-1e98-4016-98cb-2643a32dbc1c" providerId="ADAL" clId="{7CE47B5C-4E9A-1249-AE99-A2750E48933E}" dt="2021-11-05T09:11:09.768" v="186"/>
          <ac:grpSpMkLst>
            <pc:docMk/>
            <pc:sldMk cId="1260651332" sldId="258"/>
            <ac:grpSpMk id="1084" creationId="{451FF677-7A1B-2F4A-84A0-73F989009809}"/>
          </ac:grpSpMkLst>
        </pc:grpChg>
        <pc:grpChg chg="add del">
          <ac:chgData name="#TAN YI JIE JOEL#" userId="fa998536-1e98-4016-98cb-2643a32dbc1c" providerId="ADAL" clId="{7CE47B5C-4E9A-1249-AE99-A2750E48933E}" dt="2021-11-05T09:12:24.328" v="205"/>
          <ac:grpSpMkLst>
            <pc:docMk/>
            <pc:sldMk cId="1260651332" sldId="258"/>
            <ac:grpSpMk id="1087" creationId="{2AF32CF0-EF2A-7440-87C0-17389805D584}"/>
          </ac:grpSpMkLst>
        </pc:grpChg>
        <pc:grpChg chg="add del">
          <ac:chgData name="#TAN YI JIE JOEL#" userId="fa998536-1e98-4016-98cb-2643a32dbc1c" providerId="ADAL" clId="{7CE47B5C-4E9A-1249-AE99-A2750E48933E}" dt="2021-11-05T09:11:53.297" v="196"/>
          <ac:grpSpMkLst>
            <pc:docMk/>
            <pc:sldMk cId="1260651332" sldId="258"/>
            <ac:grpSpMk id="1091" creationId="{58E1377F-1F37-994F-859E-0B07D50617E9}"/>
          </ac:grpSpMkLst>
        </pc:grpChg>
        <pc:grpChg chg="add">
          <ac:chgData name="#TAN YI JIE JOEL#" userId="fa998536-1e98-4016-98cb-2643a32dbc1c" providerId="ADAL" clId="{7CE47B5C-4E9A-1249-AE99-A2750E48933E}" dt="2021-11-05T09:12:24.328" v="205"/>
          <ac:grpSpMkLst>
            <pc:docMk/>
            <pc:sldMk cId="1260651332" sldId="258"/>
            <ac:grpSpMk id="1099" creationId="{AE306BBB-03C6-B94D-B65D-0BDBFA4829C8}"/>
          </ac:grpSpMkLst>
        </pc:grpChg>
        <pc:inkChg chg="add del">
          <ac:chgData name="#TAN YI JIE JOEL#" userId="fa998536-1e98-4016-98cb-2643a32dbc1c" providerId="ADAL" clId="{7CE47B5C-4E9A-1249-AE99-A2750E48933E}" dt="2021-11-05T09:02:43.192" v="5"/>
          <ac:inkMkLst>
            <pc:docMk/>
            <pc:sldMk cId="1260651332" sldId="258"/>
            <ac:inkMk id="3" creationId="{9D3242EB-7DC1-8D4B-8D5E-56DBD0B9D767}"/>
          </ac:inkMkLst>
        </pc:inkChg>
        <pc:inkChg chg="add del topLvl">
          <ac:chgData name="#TAN YI JIE JOEL#" userId="fa998536-1e98-4016-98cb-2643a32dbc1c" providerId="ADAL" clId="{7CE47B5C-4E9A-1249-AE99-A2750E48933E}" dt="2021-11-05T09:03:28.975" v="20"/>
          <ac:inkMkLst>
            <pc:docMk/>
            <pc:sldMk cId="1260651332" sldId="258"/>
            <ac:inkMk id="6" creationId="{8EF44FBF-612E-4F42-A3A1-CCC001303D1E}"/>
          </ac:inkMkLst>
        </pc:inkChg>
        <pc:inkChg chg="add del topLvl">
          <ac:chgData name="#TAN YI JIE JOEL#" userId="fa998536-1e98-4016-98cb-2643a32dbc1c" providerId="ADAL" clId="{7CE47B5C-4E9A-1249-AE99-A2750E48933E}" dt="2021-11-05T09:03:01.240" v="9"/>
          <ac:inkMkLst>
            <pc:docMk/>
            <pc:sldMk cId="1260651332" sldId="258"/>
            <ac:inkMk id="7" creationId="{C1A280A8-B5BD-E049-B820-72B194965A62}"/>
          </ac:inkMkLst>
        </pc:inkChg>
        <pc:inkChg chg="add del topLvl">
          <ac:chgData name="#TAN YI JIE JOEL#" userId="fa998536-1e98-4016-98cb-2643a32dbc1c" providerId="ADAL" clId="{7CE47B5C-4E9A-1249-AE99-A2750E48933E}" dt="2021-11-05T09:03:28.973" v="19"/>
          <ac:inkMkLst>
            <pc:docMk/>
            <pc:sldMk cId="1260651332" sldId="258"/>
            <ac:inkMk id="10" creationId="{9151802B-CEE4-1D4E-B267-F0275F26BB3A}"/>
          </ac:inkMkLst>
        </pc:inkChg>
        <pc:inkChg chg="add del topLvl">
          <ac:chgData name="#TAN YI JIE JOEL#" userId="fa998536-1e98-4016-98cb-2643a32dbc1c" providerId="ADAL" clId="{7CE47B5C-4E9A-1249-AE99-A2750E48933E}" dt="2021-11-05T09:03:28.961" v="17"/>
          <ac:inkMkLst>
            <pc:docMk/>
            <pc:sldMk cId="1260651332" sldId="258"/>
            <ac:inkMk id="11" creationId="{6CBC33E9-2ABB-5C47-8188-AE87B5B7E885}"/>
          </ac:inkMkLst>
        </pc:inkChg>
        <pc:inkChg chg="add del topLvl">
          <ac:chgData name="#TAN YI JIE JOEL#" userId="fa998536-1e98-4016-98cb-2643a32dbc1c" providerId="ADAL" clId="{7CE47B5C-4E9A-1249-AE99-A2750E48933E}" dt="2021-11-05T09:03:28.967" v="18"/>
          <ac:inkMkLst>
            <pc:docMk/>
            <pc:sldMk cId="1260651332" sldId="258"/>
            <ac:inkMk id="22" creationId="{8C182D3C-305B-674F-AF1D-F3979F74C2F7}"/>
          </ac:inkMkLst>
        </pc:inkChg>
        <pc:inkChg chg="add del">
          <ac:chgData name="#TAN YI JIE JOEL#" userId="fa998536-1e98-4016-98cb-2643a32dbc1c" providerId="ADAL" clId="{7CE47B5C-4E9A-1249-AE99-A2750E48933E}" dt="2021-11-05T09:03:51.269" v="33"/>
          <ac:inkMkLst>
            <pc:docMk/>
            <pc:sldMk cId="1260651332" sldId="258"/>
            <ac:inkMk id="24" creationId="{D9564C81-2613-EF49-9DB4-0F1CC75274B7}"/>
          </ac:inkMkLst>
        </pc:inkChg>
        <pc:inkChg chg="add del topLvl">
          <ac:chgData name="#TAN YI JIE JOEL#" userId="fa998536-1e98-4016-98cb-2643a32dbc1c" providerId="ADAL" clId="{7CE47B5C-4E9A-1249-AE99-A2750E48933E}" dt="2021-11-05T09:03:50.660" v="32"/>
          <ac:inkMkLst>
            <pc:docMk/>
            <pc:sldMk cId="1260651332" sldId="258"/>
            <ac:inkMk id="30" creationId="{7BA859BD-37F2-3643-817D-09841C300DB5}"/>
          </ac:inkMkLst>
        </pc:inkChg>
        <pc:inkChg chg="add del topLvl">
          <ac:chgData name="#TAN YI JIE JOEL#" userId="fa998536-1e98-4016-98cb-2643a32dbc1c" providerId="ADAL" clId="{7CE47B5C-4E9A-1249-AE99-A2750E48933E}" dt="2021-11-05T09:03:50.657" v="31"/>
          <ac:inkMkLst>
            <pc:docMk/>
            <pc:sldMk cId="1260651332" sldId="258"/>
            <ac:inkMk id="38" creationId="{C20EF9E1-0E97-0245-8931-2ACD15183217}"/>
          </ac:inkMkLst>
        </pc:inkChg>
        <pc:inkChg chg="add del">
          <ac:chgData name="#TAN YI JIE JOEL#" userId="fa998536-1e98-4016-98cb-2643a32dbc1c" providerId="ADAL" clId="{7CE47B5C-4E9A-1249-AE99-A2750E48933E}" dt="2021-11-05T09:03:50.652" v="30"/>
          <ac:inkMkLst>
            <pc:docMk/>
            <pc:sldMk cId="1260651332" sldId="258"/>
            <ac:inkMk id="40" creationId="{EE136D4D-5C54-DD43-8D1B-DCC4AAACD589}"/>
          </ac:inkMkLst>
        </pc:inkChg>
        <pc:inkChg chg="add del">
          <ac:chgData name="#TAN YI JIE JOEL#" userId="fa998536-1e98-4016-98cb-2643a32dbc1c" providerId="ADAL" clId="{7CE47B5C-4E9A-1249-AE99-A2750E48933E}" dt="2021-11-05T09:03:49.620" v="28"/>
          <ac:inkMkLst>
            <pc:docMk/>
            <pc:sldMk cId="1260651332" sldId="258"/>
            <ac:inkMk id="42" creationId="{6D7ACCB6-04C8-F24F-B9DB-900FFFF1D1C2}"/>
          </ac:inkMkLst>
        </pc:inkChg>
        <pc:inkChg chg="add del">
          <ac:chgData name="#TAN YI JIE JOEL#" userId="fa998536-1e98-4016-98cb-2643a32dbc1c" providerId="ADAL" clId="{7CE47B5C-4E9A-1249-AE99-A2750E48933E}" dt="2021-11-05T09:03:49.622" v="29"/>
          <ac:inkMkLst>
            <pc:docMk/>
            <pc:sldMk cId="1260651332" sldId="258"/>
            <ac:inkMk id="43" creationId="{074DB302-E0BD-1D46-A1E3-5D582BBD69D6}"/>
          </ac:inkMkLst>
        </pc:inkChg>
        <pc:inkChg chg="add del">
          <ac:chgData name="#TAN YI JIE JOEL#" userId="fa998536-1e98-4016-98cb-2643a32dbc1c" providerId="ADAL" clId="{7CE47B5C-4E9A-1249-AE99-A2750E48933E}" dt="2021-11-05T09:04:50.616" v="37"/>
          <ac:inkMkLst>
            <pc:docMk/>
            <pc:sldMk cId="1260651332" sldId="258"/>
            <ac:inkMk id="44" creationId="{A3204300-B1D1-D14C-A299-86A35BE37A2B}"/>
          </ac:inkMkLst>
        </pc:inkChg>
        <pc:inkChg chg="add del">
          <ac:chgData name="#TAN YI JIE JOEL#" userId="fa998536-1e98-4016-98cb-2643a32dbc1c" providerId="ADAL" clId="{7CE47B5C-4E9A-1249-AE99-A2750E48933E}" dt="2021-11-05T09:04:46.997" v="36"/>
          <ac:inkMkLst>
            <pc:docMk/>
            <pc:sldMk cId="1260651332" sldId="258"/>
            <ac:inkMk id="45" creationId="{16777A2C-39ED-5740-8C63-2F5E5C55129E}"/>
          </ac:inkMkLst>
        </pc:inkChg>
        <pc:inkChg chg="add del">
          <ac:chgData name="#TAN YI JIE JOEL#" userId="fa998536-1e98-4016-98cb-2643a32dbc1c" providerId="ADAL" clId="{7CE47B5C-4E9A-1249-AE99-A2750E48933E}" dt="2021-11-05T09:05:17.657" v="41"/>
          <ac:inkMkLst>
            <pc:docMk/>
            <pc:sldMk cId="1260651332" sldId="258"/>
            <ac:inkMk id="46" creationId="{37102FBF-DF93-0142-9847-7070F48E9E4C}"/>
          </ac:inkMkLst>
        </pc:inkChg>
        <pc:inkChg chg="add del">
          <ac:chgData name="#TAN YI JIE JOEL#" userId="fa998536-1e98-4016-98cb-2643a32dbc1c" providerId="ADAL" clId="{7CE47B5C-4E9A-1249-AE99-A2750E48933E}" dt="2021-11-05T09:05:17.651" v="40"/>
          <ac:inkMkLst>
            <pc:docMk/>
            <pc:sldMk cId="1260651332" sldId="258"/>
            <ac:inkMk id="47" creationId="{1E1BDFA4-7CE3-2745-AD9A-04F3D076D01E}"/>
          </ac:inkMkLst>
        </pc:inkChg>
        <pc:inkChg chg="add del topLvl">
          <ac:chgData name="#TAN YI JIE JOEL#" userId="fa998536-1e98-4016-98cb-2643a32dbc1c" providerId="ADAL" clId="{7CE47B5C-4E9A-1249-AE99-A2750E48933E}" dt="2021-11-05T09:05:58.124" v="58"/>
          <ac:inkMkLst>
            <pc:docMk/>
            <pc:sldMk cId="1260651332" sldId="258"/>
            <ac:inkMk id="48" creationId="{9B360D42-7951-4B4A-B4EA-36509E099E96}"/>
          </ac:inkMkLst>
        </pc:inkChg>
        <pc:inkChg chg="add del topLvl">
          <ac:chgData name="#TAN YI JIE JOEL#" userId="fa998536-1e98-4016-98cb-2643a32dbc1c" providerId="ADAL" clId="{7CE47B5C-4E9A-1249-AE99-A2750E48933E}" dt="2021-11-05T09:05:57.723" v="57"/>
          <ac:inkMkLst>
            <pc:docMk/>
            <pc:sldMk cId="1260651332" sldId="258"/>
            <ac:inkMk id="49" creationId="{FEA631CE-0E6D-D24A-881D-1BF6E249D50A}"/>
          </ac:inkMkLst>
        </pc:inkChg>
        <pc:inkChg chg="add del topLvl">
          <ac:chgData name="#TAN YI JIE JOEL#" userId="fa998536-1e98-4016-98cb-2643a32dbc1c" providerId="ADAL" clId="{7CE47B5C-4E9A-1249-AE99-A2750E48933E}" dt="2021-11-05T09:05:57.348" v="56"/>
          <ac:inkMkLst>
            <pc:docMk/>
            <pc:sldMk cId="1260651332" sldId="258"/>
            <ac:inkMk id="63" creationId="{9349FFF1-8DAB-CF44-B1A0-C3B048242FF1}"/>
          </ac:inkMkLst>
        </pc:inkChg>
        <pc:inkChg chg="add del">
          <ac:chgData name="#TAN YI JIE JOEL#" userId="fa998536-1e98-4016-98cb-2643a32dbc1c" providerId="ADAL" clId="{7CE47B5C-4E9A-1249-AE99-A2750E48933E}" dt="2021-11-05T09:05:33.187" v="48"/>
          <ac:inkMkLst>
            <pc:docMk/>
            <pc:sldMk cId="1260651332" sldId="258"/>
            <ac:inkMk id="68" creationId="{CEFD1AEA-2F50-184B-AC55-40533F705BCB}"/>
          </ac:inkMkLst>
        </pc:inkChg>
        <pc:inkChg chg="add del">
          <ac:chgData name="#TAN YI JIE JOEL#" userId="fa998536-1e98-4016-98cb-2643a32dbc1c" providerId="ADAL" clId="{7CE47B5C-4E9A-1249-AE99-A2750E48933E}" dt="2021-11-05T09:05:36.647" v="50"/>
          <ac:inkMkLst>
            <pc:docMk/>
            <pc:sldMk cId="1260651332" sldId="258"/>
            <ac:inkMk id="70" creationId="{75D5C7B4-2EEE-0B43-971C-0BB646E0C5E2}"/>
          </ac:inkMkLst>
        </pc:inkChg>
        <pc:inkChg chg="add del">
          <ac:chgData name="#TAN YI JIE JOEL#" userId="fa998536-1e98-4016-98cb-2643a32dbc1c" providerId="ADAL" clId="{7CE47B5C-4E9A-1249-AE99-A2750E48933E}" dt="2021-11-05T09:05:47.988" v="52"/>
          <ac:inkMkLst>
            <pc:docMk/>
            <pc:sldMk cId="1260651332" sldId="258"/>
            <ac:inkMk id="71" creationId="{541D2E6F-259F-1B4D-8ABF-D050D4BB7C12}"/>
          </ac:inkMkLst>
        </pc:inkChg>
        <pc:inkChg chg="add del topLvl">
          <ac:chgData name="#TAN YI JIE JOEL#" userId="fa998536-1e98-4016-98cb-2643a32dbc1c" providerId="ADAL" clId="{7CE47B5C-4E9A-1249-AE99-A2750E48933E}" dt="2021-11-05T09:05:56.962" v="55"/>
          <ac:inkMkLst>
            <pc:docMk/>
            <pc:sldMk cId="1260651332" sldId="258"/>
            <ac:inkMk id="73" creationId="{3A0A1FBB-878C-7948-B4E0-504C56E217FB}"/>
          </ac:inkMkLst>
        </pc:inkChg>
        <pc:inkChg chg="add del">
          <ac:chgData name="#TAN YI JIE JOEL#" userId="fa998536-1e98-4016-98cb-2643a32dbc1c" providerId="ADAL" clId="{7CE47B5C-4E9A-1249-AE99-A2750E48933E}" dt="2021-11-05T09:06:07.469" v="60"/>
          <ac:inkMkLst>
            <pc:docMk/>
            <pc:sldMk cId="1260651332" sldId="258"/>
            <ac:inkMk id="83" creationId="{8F9A91EF-C25C-C845-A40D-C60FA615702F}"/>
          </ac:inkMkLst>
        </pc:inkChg>
        <pc:inkChg chg="add">
          <ac:chgData name="#TAN YI JIE JOEL#" userId="fa998536-1e98-4016-98cb-2643a32dbc1c" providerId="ADAL" clId="{7CE47B5C-4E9A-1249-AE99-A2750E48933E}" dt="2021-11-05T09:06:13.748" v="61"/>
          <ac:inkMkLst>
            <pc:docMk/>
            <pc:sldMk cId="1260651332" sldId="258"/>
            <ac:inkMk id="86" creationId="{E4498D84-69DA-7746-9231-74B4FA43F89F}"/>
          </ac:inkMkLst>
        </pc:inkChg>
        <pc:inkChg chg="add del">
          <ac:chgData name="#TAN YI JIE JOEL#" userId="fa998536-1e98-4016-98cb-2643a32dbc1c" providerId="ADAL" clId="{7CE47B5C-4E9A-1249-AE99-A2750E48933E}" dt="2021-11-05T09:08:54.378" v="107"/>
          <ac:inkMkLst>
            <pc:docMk/>
            <pc:sldMk cId="1260651332" sldId="258"/>
            <ac:inkMk id="90" creationId="{2C850047-FB79-2840-8B04-2EC3BC521346}"/>
          </ac:inkMkLst>
        </pc:inkChg>
        <pc:inkChg chg="add">
          <ac:chgData name="#TAN YI JIE JOEL#" userId="fa998536-1e98-4016-98cb-2643a32dbc1c" providerId="ADAL" clId="{7CE47B5C-4E9A-1249-AE99-A2750E48933E}" dt="2021-11-05T09:06:23.080" v="63"/>
          <ac:inkMkLst>
            <pc:docMk/>
            <pc:sldMk cId="1260651332" sldId="258"/>
            <ac:inkMk id="92" creationId="{79506B2C-2740-6D45-B323-8F6007F09699}"/>
          </ac:inkMkLst>
        </pc:inkChg>
        <pc:inkChg chg="add topLvl">
          <ac:chgData name="#TAN YI JIE JOEL#" userId="fa998536-1e98-4016-98cb-2643a32dbc1c" providerId="ADAL" clId="{7CE47B5C-4E9A-1249-AE99-A2750E48933E}" dt="2021-11-05T09:06:56.813" v="76"/>
          <ac:inkMkLst>
            <pc:docMk/>
            <pc:sldMk cId="1260651332" sldId="258"/>
            <ac:inkMk id="95" creationId="{0626C858-325F-B94F-BF3E-4CCD3F227140}"/>
          </ac:inkMkLst>
        </pc:inkChg>
        <pc:inkChg chg="add topLvl">
          <ac:chgData name="#TAN YI JIE JOEL#" userId="fa998536-1e98-4016-98cb-2643a32dbc1c" providerId="ADAL" clId="{7CE47B5C-4E9A-1249-AE99-A2750E48933E}" dt="2021-11-05T09:06:56.813" v="76"/>
          <ac:inkMkLst>
            <pc:docMk/>
            <pc:sldMk cId="1260651332" sldId="258"/>
            <ac:inkMk id="96" creationId="{BFE2CC95-F0B7-084B-8747-70C401C96866}"/>
          </ac:inkMkLst>
        </pc:inkChg>
        <pc:inkChg chg="add topLvl">
          <ac:chgData name="#TAN YI JIE JOEL#" userId="fa998536-1e98-4016-98cb-2643a32dbc1c" providerId="ADAL" clId="{7CE47B5C-4E9A-1249-AE99-A2750E48933E}" dt="2021-11-05T09:06:56.813" v="76"/>
          <ac:inkMkLst>
            <pc:docMk/>
            <pc:sldMk cId="1260651332" sldId="258"/>
            <ac:inkMk id="98" creationId="{2EF7E911-4FB6-EF4F-9E0F-B1808E483E01}"/>
          </ac:inkMkLst>
        </pc:inkChg>
        <pc:inkChg chg="add topLvl">
          <ac:chgData name="#TAN YI JIE JOEL#" userId="fa998536-1e98-4016-98cb-2643a32dbc1c" providerId="ADAL" clId="{7CE47B5C-4E9A-1249-AE99-A2750E48933E}" dt="2021-11-05T09:06:56.813" v="76"/>
          <ac:inkMkLst>
            <pc:docMk/>
            <pc:sldMk cId="1260651332" sldId="258"/>
            <ac:inkMk id="102" creationId="{06166574-63EF-A94E-A07B-AE8C8872CC13}"/>
          </ac:inkMkLst>
        </pc:inkChg>
        <pc:inkChg chg="add del topLvl">
          <ac:chgData name="#TAN YI JIE JOEL#" userId="fa998536-1e98-4016-98cb-2643a32dbc1c" providerId="ADAL" clId="{7CE47B5C-4E9A-1249-AE99-A2750E48933E}" dt="2021-11-05T09:09:17.364" v="119"/>
          <ac:inkMkLst>
            <pc:docMk/>
            <pc:sldMk cId="1260651332" sldId="258"/>
            <ac:inkMk id="104" creationId="{BE33284D-7466-E04B-8FDA-C810BEDFBC4E}"/>
          </ac:inkMkLst>
        </pc:inkChg>
        <pc:inkChg chg="add del topLvl">
          <ac:chgData name="#TAN YI JIE JOEL#" userId="fa998536-1e98-4016-98cb-2643a32dbc1c" providerId="ADAL" clId="{7CE47B5C-4E9A-1249-AE99-A2750E48933E}" dt="2021-11-05T09:08:52.166" v="101"/>
          <ac:inkMkLst>
            <pc:docMk/>
            <pc:sldMk cId="1260651332" sldId="258"/>
            <ac:inkMk id="105" creationId="{68CF3F8A-64A2-8E42-AA87-B70059FF1E36}"/>
          </ac:inkMkLst>
        </pc:inkChg>
        <pc:inkChg chg="add del topLvl">
          <ac:chgData name="#TAN YI JIE JOEL#" userId="fa998536-1e98-4016-98cb-2643a32dbc1c" providerId="ADAL" clId="{7CE47B5C-4E9A-1249-AE99-A2750E48933E}" dt="2021-11-05T09:08:55.936" v="109"/>
          <ac:inkMkLst>
            <pc:docMk/>
            <pc:sldMk cId="1260651332" sldId="258"/>
            <ac:inkMk id="108" creationId="{AF684C96-6EE1-6F4C-8042-6998F5E3B611}"/>
          </ac:inkMkLst>
        </pc:inkChg>
        <pc:inkChg chg="add del topLvl">
          <ac:chgData name="#TAN YI JIE JOEL#" userId="fa998536-1e98-4016-98cb-2643a32dbc1c" providerId="ADAL" clId="{7CE47B5C-4E9A-1249-AE99-A2750E48933E}" dt="2021-11-05T09:09:17.364" v="119"/>
          <ac:inkMkLst>
            <pc:docMk/>
            <pc:sldMk cId="1260651332" sldId="258"/>
            <ac:inkMk id="111" creationId="{E87ED478-1F22-AD46-9F45-D734C1E2E6CA}"/>
          </ac:inkMkLst>
        </pc:inkChg>
        <pc:inkChg chg="add del">
          <ac:chgData name="#TAN YI JIE JOEL#" userId="fa998536-1e98-4016-98cb-2643a32dbc1c" providerId="ADAL" clId="{7CE47B5C-4E9A-1249-AE99-A2750E48933E}" dt="2021-11-05T09:09:17.362" v="118"/>
          <ac:inkMkLst>
            <pc:docMk/>
            <pc:sldMk cId="1260651332" sldId="258"/>
            <ac:inkMk id="113" creationId="{BEB36D7F-9199-1348-A821-3079C90162E4}"/>
          </ac:inkMkLst>
        </pc:inkChg>
        <pc:inkChg chg="add del">
          <ac:chgData name="#TAN YI JIE JOEL#" userId="fa998536-1e98-4016-98cb-2643a32dbc1c" providerId="ADAL" clId="{7CE47B5C-4E9A-1249-AE99-A2750E48933E}" dt="2021-11-05T09:07:05.369" v="79"/>
          <ac:inkMkLst>
            <pc:docMk/>
            <pc:sldMk cId="1260651332" sldId="258"/>
            <ac:inkMk id="114" creationId="{13846144-84D8-374D-8C51-8E866E71D088}"/>
          </ac:inkMkLst>
        </pc:inkChg>
        <pc:inkChg chg="add del">
          <ac:chgData name="#TAN YI JIE JOEL#" userId="fa998536-1e98-4016-98cb-2643a32dbc1c" providerId="ADAL" clId="{7CE47B5C-4E9A-1249-AE99-A2750E48933E}" dt="2021-11-05T09:09:17.360" v="117"/>
          <ac:inkMkLst>
            <pc:docMk/>
            <pc:sldMk cId="1260651332" sldId="258"/>
            <ac:inkMk id="117" creationId="{23CB67A5-6154-0F48-8A2B-10CCBED9842D}"/>
          </ac:inkMkLst>
        </pc:inkChg>
        <pc:inkChg chg="add del">
          <ac:chgData name="#TAN YI JIE JOEL#" userId="fa998536-1e98-4016-98cb-2643a32dbc1c" providerId="ADAL" clId="{7CE47B5C-4E9A-1249-AE99-A2750E48933E}" dt="2021-11-05T09:07:10.104" v="82"/>
          <ac:inkMkLst>
            <pc:docMk/>
            <pc:sldMk cId="1260651332" sldId="258"/>
            <ac:inkMk id="118" creationId="{63A3A241-5997-3E44-B38A-6D89FD8CB5B4}"/>
          </ac:inkMkLst>
        </pc:inkChg>
        <pc:inkChg chg="add del">
          <ac:chgData name="#TAN YI JIE JOEL#" userId="fa998536-1e98-4016-98cb-2643a32dbc1c" providerId="ADAL" clId="{7CE47B5C-4E9A-1249-AE99-A2750E48933E}" dt="2021-11-05T09:09:17.359" v="116"/>
          <ac:inkMkLst>
            <pc:docMk/>
            <pc:sldMk cId="1260651332" sldId="258"/>
            <ac:inkMk id="119" creationId="{DAFAAA6B-8659-B440-B22C-8D04D8E81003}"/>
          </ac:inkMkLst>
        </pc:inkChg>
        <pc:inkChg chg="add topLvl">
          <ac:chgData name="#TAN YI JIE JOEL#" userId="fa998536-1e98-4016-98cb-2643a32dbc1c" providerId="ADAL" clId="{7CE47B5C-4E9A-1249-AE99-A2750E48933E}" dt="2021-11-05T09:12:24.328" v="205"/>
          <ac:inkMkLst>
            <pc:docMk/>
            <pc:sldMk cId="1260651332" sldId="258"/>
            <ac:inkMk id="120" creationId="{605C48FA-D8D7-8E45-88AE-730970DDD9ED}"/>
          </ac:inkMkLst>
        </pc:inkChg>
        <pc:inkChg chg="add topLvl">
          <ac:chgData name="#TAN YI JIE JOEL#" userId="fa998536-1e98-4016-98cb-2643a32dbc1c" providerId="ADAL" clId="{7CE47B5C-4E9A-1249-AE99-A2750E48933E}" dt="2021-11-05T09:12:24.328" v="205"/>
          <ac:inkMkLst>
            <pc:docMk/>
            <pc:sldMk cId="1260651332" sldId="258"/>
            <ac:inkMk id="121" creationId="{5F4B4570-8F34-8649-8915-FF2E36E22981}"/>
          </ac:inkMkLst>
        </pc:inkChg>
        <pc:inkChg chg="add topLvl">
          <ac:chgData name="#TAN YI JIE JOEL#" userId="fa998536-1e98-4016-98cb-2643a32dbc1c" providerId="ADAL" clId="{7CE47B5C-4E9A-1249-AE99-A2750E48933E}" dt="2021-11-05T09:12:24.328" v="205"/>
          <ac:inkMkLst>
            <pc:docMk/>
            <pc:sldMk cId="1260651332" sldId="258"/>
            <ac:inkMk id="122" creationId="{8F6830BD-E376-F44F-87F9-1F42D4F147A2}"/>
          </ac:inkMkLst>
        </pc:inkChg>
        <pc:inkChg chg="add topLvl">
          <ac:chgData name="#TAN YI JIE JOEL#" userId="fa998536-1e98-4016-98cb-2643a32dbc1c" providerId="ADAL" clId="{7CE47B5C-4E9A-1249-AE99-A2750E48933E}" dt="2021-11-05T09:12:24.328" v="205"/>
          <ac:inkMkLst>
            <pc:docMk/>
            <pc:sldMk cId="1260651332" sldId="258"/>
            <ac:inkMk id="123" creationId="{09604024-289A-EF43-A46A-D266FBC09DBD}"/>
          </ac:inkMkLst>
        </pc:inkChg>
        <pc:inkChg chg="add topLvl">
          <ac:chgData name="#TAN YI JIE JOEL#" userId="fa998536-1e98-4016-98cb-2643a32dbc1c" providerId="ADAL" clId="{7CE47B5C-4E9A-1249-AE99-A2750E48933E}" dt="2021-11-05T09:12:24.328" v="205"/>
          <ac:inkMkLst>
            <pc:docMk/>
            <pc:sldMk cId="1260651332" sldId="258"/>
            <ac:inkMk id="124" creationId="{834DAF8B-03B6-EA46-9635-61BFEB96B46C}"/>
          </ac:inkMkLst>
        </pc:inkChg>
        <pc:inkChg chg="add del topLvl">
          <ac:chgData name="#TAN YI JIE JOEL#" userId="fa998536-1e98-4016-98cb-2643a32dbc1c" providerId="ADAL" clId="{7CE47B5C-4E9A-1249-AE99-A2750E48933E}" dt="2021-11-05T09:09:17.357" v="115"/>
          <ac:inkMkLst>
            <pc:docMk/>
            <pc:sldMk cId="1260651332" sldId="258"/>
            <ac:inkMk id="126" creationId="{0B0885AF-B6DB-774C-A957-68FE23F10ADF}"/>
          </ac:inkMkLst>
        </pc:inkChg>
        <pc:inkChg chg="add del topLvl">
          <ac:chgData name="#TAN YI JIE JOEL#" userId="fa998536-1e98-4016-98cb-2643a32dbc1c" providerId="ADAL" clId="{7CE47B5C-4E9A-1249-AE99-A2750E48933E}" dt="2021-11-05T09:09:17.356" v="114"/>
          <ac:inkMkLst>
            <pc:docMk/>
            <pc:sldMk cId="1260651332" sldId="258"/>
            <ac:inkMk id="127" creationId="{DAAD1712-BD67-0645-A5F8-F72C3F42D2E2}"/>
          </ac:inkMkLst>
        </pc:inkChg>
        <pc:inkChg chg="add del topLvl">
          <ac:chgData name="#TAN YI JIE JOEL#" userId="fa998536-1e98-4016-98cb-2643a32dbc1c" providerId="ADAL" clId="{7CE47B5C-4E9A-1249-AE99-A2750E48933E}" dt="2021-11-05T09:09:17.354" v="113"/>
          <ac:inkMkLst>
            <pc:docMk/>
            <pc:sldMk cId="1260651332" sldId="258"/>
            <ac:inkMk id="1024" creationId="{D40EC268-7C3D-3F46-822E-F55A9D05B776}"/>
          </ac:inkMkLst>
        </pc:inkChg>
        <pc:inkChg chg="add">
          <ac:chgData name="#TAN YI JIE JOEL#" userId="fa998536-1e98-4016-98cb-2643a32dbc1c" providerId="ADAL" clId="{7CE47B5C-4E9A-1249-AE99-A2750E48933E}" dt="2021-11-05T09:08:07.957" v="94"/>
          <ac:inkMkLst>
            <pc:docMk/>
            <pc:sldMk cId="1260651332" sldId="258"/>
            <ac:inkMk id="1027" creationId="{C217A63E-9410-E747-B188-C55C11908CE6}"/>
          </ac:inkMkLst>
        </pc:inkChg>
        <pc:inkChg chg="add del">
          <ac:chgData name="#TAN YI JIE JOEL#" userId="fa998536-1e98-4016-98cb-2643a32dbc1c" providerId="ADAL" clId="{7CE47B5C-4E9A-1249-AE99-A2750E48933E}" dt="2021-11-05T09:09:17.353" v="112"/>
          <ac:inkMkLst>
            <pc:docMk/>
            <pc:sldMk cId="1260651332" sldId="258"/>
            <ac:inkMk id="1029" creationId="{05E2F621-482D-584E-9FFF-0F8F08EC75F2}"/>
          </ac:inkMkLst>
        </pc:inkChg>
        <pc:inkChg chg="add topLvl">
          <ac:chgData name="#TAN YI JIE JOEL#" userId="fa998536-1e98-4016-98cb-2643a32dbc1c" providerId="ADAL" clId="{7CE47B5C-4E9A-1249-AE99-A2750E48933E}" dt="2021-11-05T09:09:52.666" v="156"/>
          <ac:inkMkLst>
            <pc:docMk/>
            <pc:sldMk cId="1260651332" sldId="258"/>
            <ac:inkMk id="1031" creationId="{6AED79CD-1FA6-EC4E-8E77-EB6B3F9EEE62}"/>
          </ac:inkMkLst>
        </pc:inkChg>
        <pc:inkChg chg="add topLvl">
          <ac:chgData name="#TAN YI JIE JOEL#" userId="fa998536-1e98-4016-98cb-2643a32dbc1c" providerId="ADAL" clId="{7CE47B5C-4E9A-1249-AE99-A2750E48933E}" dt="2021-11-05T09:09:52.666" v="156"/>
          <ac:inkMkLst>
            <pc:docMk/>
            <pc:sldMk cId="1260651332" sldId="258"/>
            <ac:inkMk id="1034" creationId="{FBB5C620-88A3-E94B-914C-D493B15C05DD}"/>
          </ac:inkMkLst>
        </pc:inkChg>
        <pc:inkChg chg="add">
          <ac:chgData name="#TAN YI JIE JOEL#" userId="fa998536-1e98-4016-98cb-2643a32dbc1c" providerId="ADAL" clId="{7CE47B5C-4E9A-1249-AE99-A2750E48933E}" dt="2021-11-05T09:09:02.308" v="110"/>
          <ac:inkMkLst>
            <pc:docMk/>
            <pc:sldMk cId="1260651332" sldId="258"/>
            <ac:inkMk id="1037" creationId="{BD5F2E2E-EC84-744B-BC70-D65F36CD4B3F}"/>
          </ac:inkMkLst>
        </pc:inkChg>
        <pc:inkChg chg="add">
          <ac:chgData name="#TAN YI JIE JOEL#" userId="fa998536-1e98-4016-98cb-2643a32dbc1c" providerId="ADAL" clId="{7CE47B5C-4E9A-1249-AE99-A2750E48933E}" dt="2021-11-05T09:09:05.590" v="111"/>
          <ac:inkMkLst>
            <pc:docMk/>
            <pc:sldMk cId="1260651332" sldId="258"/>
            <ac:inkMk id="1038" creationId="{3245F967-BDC5-3144-9820-57BD5336700E}"/>
          </ac:inkMkLst>
        </pc:inkChg>
        <pc:inkChg chg="add topLvl">
          <ac:chgData name="#TAN YI JIE JOEL#" userId="fa998536-1e98-4016-98cb-2643a32dbc1c" providerId="ADAL" clId="{7CE47B5C-4E9A-1249-AE99-A2750E48933E}" dt="2021-11-05T09:09:25.916" v="124"/>
          <ac:inkMkLst>
            <pc:docMk/>
            <pc:sldMk cId="1260651332" sldId="258"/>
            <ac:inkMk id="1039" creationId="{BEC8904A-C322-5C44-8AE4-DE393AD315E6}"/>
          </ac:inkMkLst>
        </pc:inkChg>
        <pc:inkChg chg="add del">
          <ac:chgData name="#TAN YI JIE JOEL#" userId="fa998536-1e98-4016-98cb-2643a32dbc1c" providerId="ADAL" clId="{7CE47B5C-4E9A-1249-AE99-A2750E48933E}" dt="2021-11-05T09:09:38.405" v="149"/>
          <ac:inkMkLst>
            <pc:docMk/>
            <pc:sldMk cId="1260651332" sldId="258"/>
            <ac:inkMk id="1040" creationId="{1D6B1470-90FF-4347-910E-B6F73D712496}"/>
          </ac:inkMkLst>
        </pc:inkChg>
        <pc:inkChg chg="add">
          <ac:chgData name="#TAN YI JIE JOEL#" userId="fa998536-1e98-4016-98cb-2643a32dbc1c" providerId="ADAL" clId="{7CE47B5C-4E9A-1249-AE99-A2750E48933E}" dt="2021-11-05T09:09:20.427" v="121"/>
          <ac:inkMkLst>
            <pc:docMk/>
            <pc:sldMk cId="1260651332" sldId="258"/>
            <ac:inkMk id="1042" creationId="{F6C3345E-5B72-8F4D-A9A4-1A7EC142DE7C}"/>
          </ac:inkMkLst>
        </pc:inkChg>
        <pc:inkChg chg="add topLvl">
          <ac:chgData name="#TAN YI JIE JOEL#" userId="fa998536-1e98-4016-98cb-2643a32dbc1c" providerId="ADAL" clId="{7CE47B5C-4E9A-1249-AE99-A2750E48933E}" dt="2021-11-05T09:09:30.393" v="136"/>
          <ac:inkMkLst>
            <pc:docMk/>
            <pc:sldMk cId="1260651332" sldId="258"/>
            <ac:inkMk id="1043" creationId="{85B54D89-9E58-B84E-9B05-3F20F5B02533}"/>
          </ac:inkMkLst>
        </pc:inkChg>
        <pc:inkChg chg="add del topLvl">
          <ac:chgData name="#TAN YI JIE JOEL#" userId="fa998536-1e98-4016-98cb-2643a32dbc1c" providerId="ADAL" clId="{7CE47B5C-4E9A-1249-AE99-A2750E48933E}" dt="2021-11-05T09:09:38.401" v="148"/>
          <ac:inkMkLst>
            <pc:docMk/>
            <pc:sldMk cId="1260651332" sldId="258"/>
            <ac:inkMk id="1044" creationId="{D4237D6B-0559-B149-AFA9-534F5EF375F9}"/>
          </ac:inkMkLst>
        </pc:inkChg>
        <pc:inkChg chg="add del">
          <ac:chgData name="#TAN YI JIE JOEL#" userId="fa998536-1e98-4016-98cb-2643a32dbc1c" providerId="ADAL" clId="{7CE47B5C-4E9A-1249-AE99-A2750E48933E}" dt="2021-11-05T09:09:38.398" v="147"/>
          <ac:inkMkLst>
            <pc:docMk/>
            <pc:sldMk cId="1260651332" sldId="258"/>
            <ac:inkMk id="1046" creationId="{E03A7DFC-07F4-104F-8FF7-F75F3FAF221A}"/>
          </ac:inkMkLst>
        </pc:inkChg>
        <pc:inkChg chg="add del">
          <ac:chgData name="#TAN YI JIE JOEL#" userId="fa998536-1e98-4016-98cb-2643a32dbc1c" providerId="ADAL" clId="{7CE47B5C-4E9A-1249-AE99-A2750E48933E}" dt="2021-11-05T09:09:38.396" v="146"/>
          <ac:inkMkLst>
            <pc:docMk/>
            <pc:sldMk cId="1260651332" sldId="258"/>
            <ac:inkMk id="1047" creationId="{03A8F4E9-0EE5-C24C-8C76-343131F1D8FE}"/>
          </ac:inkMkLst>
        </pc:inkChg>
        <pc:inkChg chg="add del">
          <ac:chgData name="#TAN YI JIE JOEL#" userId="fa998536-1e98-4016-98cb-2643a32dbc1c" providerId="ADAL" clId="{7CE47B5C-4E9A-1249-AE99-A2750E48933E}" dt="2021-11-05T09:09:38.394" v="145"/>
          <ac:inkMkLst>
            <pc:docMk/>
            <pc:sldMk cId="1260651332" sldId="258"/>
            <ac:inkMk id="1048" creationId="{4920E407-5FE6-8741-B6DD-F7C9338A001E}"/>
          </ac:inkMkLst>
        </pc:inkChg>
        <pc:inkChg chg="add del">
          <ac:chgData name="#TAN YI JIE JOEL#" userId="fa998536-1e98-4016-98cb-2643a32dbc1c" providerId="ADAL" clId="{7CE47B5C-4E9A-1249-AE99-A2750E48933E}" dt="2021-11-05T09:09:38.392" v="144"/>
          <ac:inkMkLst>
            <pc:docMk/>
            <pc:sldMk cId="1260651332" sldId="258"/>
            <ac:inkMk id="1049" creationId="{02B6FAC4-CD2E-7046-A29B-9F755CEA5E8C}"/>
          </ac:inkMkLst>
        </pc:inkChg>
        <pc:inkChg chg="add del">
          <ac:chgData name="#TAN YI JIE JOEL#" userId="fa998536-1e98-4016-98cb-2643a32dbc1c" providerId="ADAL" clId="{7CE47B5C-4E9A-1249-AE99-A2750E48933E}" dt="2021-11-05T09:09:38.389" v="143"/>
          <ac:inkMkLst>
            <pc:docMk/>
            <pc:sldMk cId="1260651332" sldId="258"/>
            <ac:inkMk id="1050" creationId="{61E8584D-1209-1C49-82B5-399C8066E347}"/>
          </ac:inkMkLst>
        </pc:inkChg>
        <pc:inkChg chg="add del">
          <ac:chgData name="#TAN YI JIE JOEL#" userId="fa998536-1e98-4016-98cb-2643a32dbc1c" providerId="ADAL" clId="{7CE47B5C-4E9A-1249-AE99-A2750E48933E}" dt="2021-11-05T09:09:38.386" v="142"/>
          <ac:inkMkLst>
            <pc:docMk/>
            <pc:sldMk cId="1260651332" sldId="258"/>
            <ac:inkMk id="1051" creationId="{5B017009-69B3-2245-842D-AF9E14F075F0}"/>
          </ac:inkMkLst>
        </pc:inkChg>
        <pc:inkChg chg="add del">
          <ac:chgData name="#TAN YI JIE JOEL#" userId="fa998536-1e98-4016-98cb-2643a32dbc1c" providerId="ADAL" clId="{7CE47B5C-4E9A-1249-AE99-A2750E48933E}" dt="2021-11-05T09:09:38.384" v="141"/>
          <ac:inkMkLst>
            <pc:docMk/>
            <pc:sldMk cId="1260651332" sldId="258"/>
            <ac:inkMk id="1052" creationId="{B738EE77-3739-3140-9E64-3EF327D68753}"/>
          </ac:inkMkLst>
        </pc:inkChg>
        <pc:inkChg chg="add del">
          <ac:chgData name="#TAN YI JIE JOEL#" userId="fa998536-1e98-4016-98cb-2643a32dbc1c" providerId="ADAL" clId="{7CE47B5C-4E9A-1249-AE99-A2750E48933E}" dt="2021-11-05T09:09:38.381" v="140"/>
          <ac:inkMkLst>
            <pc:docMk/>
            <pc:sldMk cId="1260651332" sldId="258"/>
            <ac:inkMk id="1053" creationId="{5C59FBF5-9F1C-284E-8B23-42AEEF8EC502}"/>
          </ac:inkMkLst>
        </pc:inkChg>
        <pc:inkChg chg="add del">
          <ac:chgData name="#TAN YI JIE JOEL#" userId="fa998536-1e98-4016-98cb-2643a32dbc1c" providerId="ADAL" clId="{7CE47B5C-4E9A-1249-AE99-A2750E48933E}" dt="2021-11-05T09:09:38.378" v="139"/>
          <ac:inkMkLst>
            <pc:docMk/>
            <pc:sldMk cId="1260651332" sldId="258"/>
            <ac:inkMk id="1054" creationId="{6124CBFB-7822-A74F-9E22-F53CB6B4F6EA}"/>
          </ac:inkMkLst>
        </pc:inkChg>
        <pc:inkChg chg="add del">
          <ac:chgData name="#TAN YI JIE JOEL#" userId="fa998536-1e98-4016-98cb-2643a32dbc1c" providerId="ADAL" clId="{7CE47B5C-4E9A-1249-AE99-A2750E48933E}" dt="2021-11-05T09:09:38.375" v="138"/>
          <ac:inkMkLst>
            <pc:docMk/>
            <pc:sldMk cId="1260651332" sldId="258"/>
            <ac:inkMk id="1055" creationId="{FBDD494D-AD71-F04A-99B2-B4FDE0671AFA}"/>
          </ac:inkMkLst>
        </pc:inkChg>
        <pc:inkChg chg="add del">
          <ac:chgData name="#TAN YI JIE JOEL#" userId="fa998536-1e98-4016-98cb-2643a32dbc1c" providerId="ADAL" clId="{7CE47B5C-4E9A-1249-AE99-A2750E48933E}" dt="2021-11-05T09:09:38.371" v="137"/>
          <ac:inkMkLst>
            <pc:docMk/>
            <pc:sldMk cId="1260651332" sldId="258"/>
            <ac:inkMk id="1056" creationId="{5BB0F494-1064-904F-A845-96994781CDF5}"/>
          </ac:inkMkLst>
        </pc:inkChg>
        <pc:inkChg chg="add topLvl">
          <ac:chgData name="#TAN YI JIE JOEL#" userId="fa998536-1e98-4016-98cb-2643a32dbc1c" providerId="ADAL" clId="{7CE47B5C-4E9A-1249-AE99-A2750E48933E}" dt="2021-11-05T09:09:44.899" v="152"/>
          <ac:inkMkLst>
            <pc:docMk/>
            <pc:sldMk cId="1260651332" sldId="258"/>
            <ac:inkMk id="1058" creationId="{0E0B3994-155F-F643-95B1-1A11A11B94D9}"/>
          </ac:inkMkLst>
        </pc:inkChg>
        <pc:inkChg chg="add topLvl">
          <ac:chgData name="#TAN YI JIE JOEL#" userId="fa998536-1e98-4016-98cb-2643a32dbc1c" providerId="ADAL" clId="{7CE47B5C-4E9A-1249-AE99-A2750E48933E}" dt="2021-11-05T09:09:49.033" v="154"/>
          <ac:inkMkLst>
            <pc:docMk/>
            <pc:sldMk cId="1260651332" sldId="258"/>
            <ac:inkMk id="1060" creationId="{BF8E0D49-3460-4440-AFD7-6D1ABAC4E8AA}"/>
          </ac:inkMkLst>
        </pc:inkChg>
        <pc:inkChg chg="add topLvl">
          <ac:chgData name="#TAN YI JIE JOEL#" userId="fa998536-1e98-4016-98cb-2643a32dbc1c" providerId="ADAL" clId="{7CE47B5C-4E9A-1249-AE99-A2750E48933E}" dt="2021-11-05T09:09:52.666" v="156"/>
          <ac:inkMkLst>
            <pc:docMk/>
            <pc:sldMk cId="1260651332" sldId="258"/>
            <ac:inkMk id="1062" creationId="{433099C6-3A0E-9549-A55C-F10B6ADCC301}"/>
          </ac:inkMkLst>
        </pc:inkChg>
        <pc:inkChg chg="add del topLvl">
          <ac:chgData name="#TAN YI JIE JOEL#" userId="fa998536-1e98-4016-98cb-2643a32dbc1c" providerId="ADAL" clId="{7CE47B5C-4E9A-1249-AE99-A2750E48933E}" dt="2021-11-05T09:11:09.777" v="189"/>
          <ac:inkMkLst>
            <pc:docMk/>
            <pc:sldMk cId="1260651332" sldId="258"/>
            <ac:inkMk id="1064" creationId="{512B5AC4-9430-F747-BEF8-56D351C4EF0C}"/>
          </ac:inkMkLst>
        </pc:inkChg>
        <pc:inkChg chg="add del topLvl">
          <ac:chgData name="#TAN YI JIE JOEL#" userId="fa998536-1e98-4016-98cb-2643a32dbc1c" providerId="ADAL" clId="{7CE47B5C-4E9A-1249-AE99-A2750E48933E}" dt="2021-11-05T09:11:09.773" v="187"/>
          <ac:inkMkLst>
            <pc:docMk/>
            <pc:sldMk cId="1260651332" sldId="258"/>
            <ac:inkMk id="1066" creationId="{161D1E30-349D-B944-B6E1-0EEE76E1EB35}"/>
          </ac:inkMkLst>
        </pc:inkChg>
        <pc:inkChg chg="add del topLvl">
          <ac:chgData name="#TAN YI JIE JOEL#" userId="fa998536-1e98-4016-98cb-2643a32dbc1c" providerId="ADAL" clId="{7CE47B5C-4E9A-1249-AE99-A2750E48933E}" dt="2021-11-05T09:11:09.768" v="186"/>
          <ac:inkMkLst>
            <pc:docMk/>
            <pc:sldMk cId="1260651332" sldId="258"/>
            <ac:inkMk id="1068" creationId="{A20D3506-41D2-1B47-9FED-A4DD4793A88F}"/>
          </ac:inkMkLst>
        </pc:inkChg>
        <pc:inkChg chg="add del topLvl">
          <ac:chgData name="#TAN YI JIE JOEL#" userId="fa998536-1e98-4016-98cb-2643a32dbc1c" providerId="ADAL" clId="{7CE47B5C-4E9A-1249-AE99-A2750E48933E}" dt="2021-11-05T09:11:09.766" v="185"/>
          <ac:inkMkLst>
            <pc:docMk/>
            <pc:sldMk cId="1260651332" sldId="258"/>
            <ac:inkMk id="1069" creationId="{A6390B5D-0A78-054C-8665-D0A62F263E50}"/>
          </ac:inkMkLst>
        </pc:inkChg>
        <pc:inkChg chg="add del topLvl">
          <ac:chgData name="#TAN YI JIE JOEL#" userId="fa998536-1e98-4016-98cb-2643a32dbc1c" providerId="ADAL" clId="{7CE47B5C-4E9A-1249-AE99-A2750E48933E}" dt="2021-11-05T09:10:18.855" v="177"/>
          <ac:inkMkLst>
            <pc:docMk/>
            <pc:sldMk cId="1260651332" sldId="258"/>
            <ac:inkMk id="1071" creationId="{5A7C1D0C-B115-A749-AF00-B001DF39DC3B}"/>
          </ac:inkMkLst>
        </pc:inkChg>
        <pc:inkChg chg="add del topLvl">
          <ac:chgData name="#TAN YI JIE JOEL#" userId="fa998536-1e98-4016-98cb-2643a32dbc1c" providerId="ADAL" clId="{7CE47B5C-4E9A-1249-AE99-A2750E48933E}" dt="2021-11-05T09:10:18.852" v="176"/>
          <ac:inkMkLst>
            <pc:docMk/>
            <pc:sldMk cId="1260651332" sldId="258"/>
            <ac:inkMk id="1072" creationId="{0EA11C9F-84EB-944A-9BFE-A86E5FFC70B4}"/>
          </ac:inkMkLst>
        </pc:inkChg>
        <pc:inkChg chg="add del topLvl">
          <ac:chgData name="#TAN YI JIE JOEL#" userId="fa998536-1e98-4016-98cb-2643a32dbc1c" providerId="ADAL" clId="{7CE47B5C-4E9A-1249-AE99-A2750E48933E}" dt="2021-11-05T09:10:18.850" v="175"/>
          <ac:inkMkLst>
            <pc:docMk/>
            <pc:sldMk cId="1260651332" sldId="258"/>
            <ac:inkMk id="1073" creationId="{8EE416AB-A565-B64D-900F-74E5CC9136A1}"/>
          </ac:inkMkLst>
        </pc:inkChg>
        <pc:inkChg chg="add del">
          <ac:chgData name="#TAN YI JIE JOEL#" userId="fa998536-1e98-4016-98cb-2643a32dbc1c" providerId="ADAL" clId="{7CE47B5C-4E9A-1249-AE99-A2750E48933E}" dt="2021-11-05T09:10:18.848" v="174"/>
          <ac:inkMkLst>
            <pc:docMk/>
            <pc:sldMk cId="1260651332" sldId="258"/>
            <ac:inkMk id="1075" creationId="{04238253-F6DA-C146-BA95-0ABA6C5A5570}"/>
          </ac:inkMkLst>
        </pc:inkChg>
        <pc:inkChg chg="add del">
          <ac:chgData name="#TAN YI JIE JOEL#" userId="fa998536-1e98-4016-98cb-2643a32dbc1c" providerId="ADAL" clId="{7CE47B5C-4E9A-1249-AE99-A2750E48933E}" dt="2021-11-05T09:10:18.845" v="173"/>
          <ac:inkMkLst>
            <pc:docMk/>
            <pc:sldMk cId="1260651332" sldId="258"/>
            <ac:inkMk id="1076" creationId="{9B0E3C50-4E3B-4840-B1D7-6022A740CBE6}"/>
          </ac:inkMkLst>
        </pc:inkChg>
        <pc:inkChg chg="add del">
          <ac:chgData name="#TAN YI JIE JOEL#" userId="fa998536-1e98-4016-98cb-2643a32dbc1c" providerId="ADAL" clId="{7CE47B5C-4E9A-1249-AE99-A2750E48933E}" dt="2021-11-05T09:10:18.842" v="172"/>
          <ac:inkMkLst>
            <pc:docMk/>
            <pc:sldMk cId="1260651332" sldId="258"/>
            <ac:inkMk id="1077" creationId="{59ED78F1-F88C-924C-A791-4B213045DDD2}"/>
          </ac:inkMkLst>
        </pc:inkChg>
        <pc:inkChg chg="add del">
          <ac:chgData name="#TAN YI JIE JOEL#" userId="fa998536-1e98-4016-98cb-2643a32dbc1c" providerId="ADAL" clId="{7CE47B5C-4E9A-1249-AE99-A2750E48933E}" dt="2021-11-05T09:10:18.837" v="171"/>
          <ac:inkMkLst>
            <pc:docMk/>
            <pc:sldMk cId="1260651332" sldId="258"/>
            <ac:inkMk id="1078" creationId="{6694A5AE-3E4F-8542-8E57-F79C63F338CB}"/>
          </ac:inkMkLst>
        </pc:inkChg>
        <pc:inkChg chg="add del topLvl">
          <ac:chgData name="#TAN YI JIE JOEL#" userId="fa998536-1e98-4016-98cb-2643a32dbc1c" providerId="ADAL" clId="{7CE47B5C-4E9A-1249-AE99-A2750E48933E}" dt="2021-11-05T09:11:09.775" v="188"/>
          <ac:inkMkLst>
            <pc:docMk/>
            <pc:sldMk cId="1260651332" sldId="258"/>
            <ac:inkMk id="1080" creationId="{BA7B4A68-91E9-A640-A376-431546E04469}"/>
          </ac:inkMkLst>
        </pc:inkChg>
        <pc:inkChg chg="add del">
          <ac:chgData name="#TAN YI JIE JOEL#" userId="fa998536-1e98-4016-98cb-2643a32dbc1c" providerId="ADAL" clId="{7CE47B5C-4E9A-1249-AE99-A2750E48933E}" dt="2021-11-05T09:11:09.764" v="184"/>
          <ac:inkMkLst>
            <pc:docMk/>
            <pc:sldMk cId="1260651332" sldId="258"/>
            <ac:inkMk id="1082" creationId="{FEB6E754-F451-B445-9A15-54F817FA7A53}"/>
          </ac:inkMkLst>
        </pc:inkChg>
        <pc:inkChg chg="add del">
          <ac:chgData name="#TAN YI JIE JOEL#" userId="fa998536-1e98-4016-98cb-2643a32dbc1c" providerId="ADAL" clId="{7CE47B5C-4E9A-1249-AE99-A2750E48933E}" dt="2021-11-05T09:11:09.751" v="183"/>
          <ac:inkMkLst>
            <pc:docMk/>
            <pc:sldMk cId="1260651332" sldId="258"/>
            <ac:inkMk id="1083" creationId="{1E005EE6-BCFA-3041-A15B-BCC80E750A37}"/>
          </ac:inkMkLst>
        </pc:inkChg>
        <pc:inkChg chg="add topLvl">
          <ac:chgData name="#TAN YI JIE JOEL#" userId="fa998536-1e98-4016-98cb-2643a32dbc1c" providerId="ADAL" clId="{7CE47B5C-4E9A-1249-AE99-A2750E48933E}" dt="2021-11-05T09:12:24.328" v="205"/>
          <ac:inkMkLst>
            <pc:docMk/>
            <pc:sldMk cId="1260651332" sldId="258"/>
            <ac:inkMk id="1085" creationId="{5E84A682-D9E2-4D44-BC92-33C6CB768103}"/>
          </ac:inkMkLst>
        </pc:inkChg>
        <pc:inkChg chg="add topLvl">
          <ac:chgData name="#TAN YI JIE JOEL#" userId="fa998536-1e98-4016-98cb-2643a32dbc1c" providerId="ADAL" clId="{7CE47B5C-4E9A-1249-AE99-A2750E48933E}" dt="2021-11-05T09:12:24.328" v="205"/>
          <ac:inkMkLst>
            <pc:docMk/>
            <pc:sldMk cId="1260651332" sldId="258"/>
            <ac:inkMk id="1086" creationId="{DA239D36-BB36-F64C-A361-888989E0DEC5}"/>
          </ac:inkMkLst>
        </pc:inkChg>
        <pc:inkChg chg="add del topLvl">
          <ac:chgData name="#TAN YI JIE JOEL#" userId="fa998536-1e98-4016-98cb-2643a32dbc1c" providerId="ADAL" clId="{7CE47B5C-4E9A-1249-AE99-A2750E48933E}" dt="2021-11-05T09:11:53.299" v="197"/>
          <ac:inkMkLst>
            <pc:docMk/>
            <pc:sldMk cId="1260651332" sldId="258"/>
            <ac:inkMk id="1088" creationId="{97D16F0C-B931-F245-9E7E-012246E24E27}"/>
          </ac:inkMkLst>
        </pc:inkChg>
        <pc:inkChg chg="add del topLvl">
          <ac:chgData name="#TAN YI JIE JOEL#" userId="fa998536-1e98-4016-98cb-2643a32dbc1c" providerId="ADAL" clId="{7CE47B5C-4E9A-1249-AE99-A2750E48933E}" dt="2021-11-05T09:11:53.297" v="196"/>
          <ac:inkMkLst>
            <pc:docMk/>
            <pc:sldMk cId="1260651332" sldId="258"/>
            <ac:inkMk id="1089" creationId="{885F7D09-59CC-8D42-AA8B-A790B42E80FA}"/>
          </ac:inkMkLst>
        </pc:inkChg>
        <pc:inkChg chg="add del">
          <ac:chgData name="#TAN YI JIE JOEL#" userId="fa998536-1e98-4016-98cb-2643a32dbc1c" providerId="ADAL" clId="{7CE47B5C-4E9A-1249-AE99-A2750E48933E}" dt="2021-11-05T09:11:53.294" v="195"/>
          <ac:inkMkLst>
            <pc:docMk/>
            <pc:sldMk cId="1260651332" sldId="258"/>
            <ac:inkMk id="1090" creationId="{59EF0D5D-DC19-3243-B3BF-38A1F0CC5CDF}"/>
          </ac:inkMkLst>
        </pc:inkChg>
        <pc:inkChg chg="add">
          <ac:chgData name="#TAN YI JIE JOEL#" userId="fa998536-1e98-4016-98cb-2643a32dbc1c" providerId="ADAL" clId="{7CE47B5C-4E9A-1249-AE99-A2750E48933E}" dt="2021-11-05T09:12:06.844" v="198"/>
          <ac:inkMkLst>
            <pc:docMk/>
            <pc:sldMk cId="1260651332" sldId="258"/>
            <ac:inkMk id="1092" creationId="{CD8CEB8E-AE20-6947-8072-9EBDFB5F892D}"/>
          </ac:inkMkLst>
        </pc:inkChg>
        <pc:inkChg chg="add">
          <ac:chgData name="#TAN YI JIE JOEL#" userId="fa998536-1e98-4016-98cb-2643a32dbc1c" providerId="ADAL" clId="{7CE47B5C-4E9A-1249-AE99-A2750E48933E}" dt="2021-11-05T09:12:07.115" v="199"/>
          <ac:inkMkLst>
            <pc:docMk/>
            <pc:sldMk cId="1260651332" sldId="258"/>
            <ac:inkMk id="1093" creationId="{5B895A91-1700-F744-B214-F9FEF6C15199}"/>
          </ac:inkMkLst>
        </pc:inkChg>
        <pc:inkChg chg="add">
          <ac:chgData name="#TAN YI JIE JOEL#" userId="fa998536-1e98-4016-98cb-2643a32dbc1c" providerId="ADAL" clId="{7CE47B5C-4E9A-1249-AE99-A2750E48933E}" dt="2021-11-05T09:12:07.327" v="200"/>
          <ac:inkMkLst>
            <pc:docMk/>
            <pc:sldMk cId="1260651332" sldId="258"/>
            <ac:inkMk id="1094" creationId="{21038DC7-E78A-A343-8564-B48C0B56AE2E}"/>
          </ac:inkMkLst>
        </pc:inkChg>
        <pc:inkChg chg="add">
          <ac:chgData name="#TAN YI JIE JOEL#" userId="fa998536-1e98-4016-98cb-2643a32dbc1c" providerId="ADAL" clId="{7CE47B5C-4E9A-1249-AE99-A2750E48933E}" dt="2021-11-05T09:12:21.784" v="201"/>
          <ac:inkMkLst>
            <pc:docMk/>
            <pc:sldMk cId="1260651332" sldId="258"/>
            <ac:inkMk id="1095" creationId="{C37BFABF-0CFA-C645-A0D8-5BEC2D8A1216}"/>
          </ac:inkMkLst>
        </pc:inkChg>
        <pc:inkChg chg="add">
          <ac:chgData name="#TAN YI JIE JOEL#" userId="fa998536-1e98-4016-98cb-2643a32dbc1c" providerId="ADAL" clId="{7CE47B5C-4E9A-1249-AE99-A2750E48933E}" dt="2021-11-05T09:12:21.990" v="202"/>
          <ac:inkMkLst>
            <pc:docMk/>
            <pc:sldMk cId="1260651332" sldId="258"/>
            <ac:inkMk id="1096" creationId="{257FA0FC-3F0D-9E42-B076-88EF132CD650}"/>
          </ac:inkMkLst>
        </pc:inkChg>
        <pc:inkChg chg="add">
          <ac:chgData name="#TAN YI JIE JOEL#" userId="fa998536-1e98-4016-98cb-2643a32dbc1c" providerId="ADAL" clId="{7CE47B5C-4E9A-1249-AE99-A2750E48933E}" dt="2021-11-05T09:12:22.178" v="203"/>
          <ac:inkMkLst>
            <pc:docMk/>
            <pc:sldMk cId="1260651332" sldId="258"/>
            <ac:inkMk id="1097" creationId="{538F4FB9-8915-6B47-B2CF-11F857665A7B}"/>
          </ac:inkMkLst>
        </pc:inkChg>
        <pc:inkChg chg="add">
          <ac:chgData name="#TAN YI JIE JOEL#" userId="fa998536-1e98-4016-98cb-2643a32dbc1c" providerId="ADAL" clId="{7CE47B5C-4E9A-1249-AE99-A2750E48933E}" dt="2021-11-05T09:12:23.553" v="204"/>
          <ac:inkMkLst>
            <pc:docMk/>
            <pc:sldMk cId="1260651332" sldId="258"/>
            <ac:inkMk id="1098" creationId="{7DCC82B8-191F-9745-B833-80F138849413}"/>
          </ac:inkMkLst>
        </pc:ink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5T10:02:46.759"/>
    </inkml:context>
    <inkml:brush xml:id="br0">
      <inkml:brushProperty name="width" value="0.34286" units="cm"/>
      <inkml:brushProperty name="height" value="0.34286" units="cm"/>
      <inkml:brushProperty name="color" value="#B05C1D"/>
    </inkml:brush>
  </inkml:definitions>
  <inkml:trace contextRef="#ctx0" brushRef="#br0">2634 15 11124,'-11'4'90,"-12"2"81,0-4-102,-2 13 1,-2-11 14,-8 8 118,8-8-151,-13 11 1,7-11 111,-7 7-24,0-7-20,5 12 0,-1-14-7,-14 5-28,13 1 39,-5-6 15,7 5-103,8-7 77,-5 0-95,12 0 70,-5 8-3,8-6-81,0 6 73,0-8-20,-1 7 11,1-5-56,0 6 53,7-8 28,-5 0-17,5 8 3,0-6 39,-5 5 1,6-7-91,-9 0 55,9 8-66,-7-6 24,7 6 0,-9-6 30,1 3-5,7-3 5,-5 6-48,5-8 35,1 8-91,-7-6 91,7 5-95,-8-7 77,-1 8-36,9-6 40,-7 6 7,7-8-36,-9 7 16,1-5 40,0 6-31,0-8-79,-1 8 75,9-7-4,-7 7 14,7-8 3,-9 0-8,9 8 1,-7-6-55,7 5 0,-9-5 47,1 4-31,8-4 13,-7 6 0,7-6-1,-9 3 14,9-3 6,-7 6-46,7 0 21,-9-6-10,1 5 23,0 1-14,0-6 1,-1 8-6,1-5 81,7-3-71,-5 6-4,5 0 1,-7-5 29,0 9-14,7-8-6,-5 3 9,5 1-19,-7 2 12,0-1-39,-1 7 14,1-7 2,0 1 0,-1 5-17,1-3 26,8-4-9,-7 7 0,7-11 2,-9 7 1,7-5-11,-1 6 9,1-9 0,-7 13 0,1-5 1,6-1 19,-1 1 1,1-7 59,-7 19-69,-7-11 103,6 13-88,-14-8 37,14 0-40,-14 1 1,14-7-14,-4 1 1,10-6 6,1 5-9,1-7 1,-7 11-27,1-3 1,6-3 42,-1 3-6,1-8-11,-7 11 49,1-5-48,0 7 0,5 0 21,1 1 1,5-7-24,-6 1 3,8-8-10,-11 11-3,5-5 1,-1 7 0,-1 0-12,9-7 5,-13 5 8,7-5 85,-1 15-32,-5-14 10,5 12-50,0-13-4,-5 7 0,11-5-30,-7-1 47,7-7-38,-12 11 0,13-5 27,-9 7-9,8-7 1,-11 5-4,3-3 1,3-3 60,-3 3-69,8-8 20,-11 11 6,5-5 1,-1 7-3,-1 0-23,8-7 22,-11 5-1,13-5-17,-13 7 1,11-5-4,-8-1-4,9-7 18,-5 12 80,0-15-79,6 15 101,-13-7-84,13 1-14,-6 5 22,8-5-59,-7 7 21,5 1-10,-6-1-2,8 0 19,0 1 61,0-1-60,0 0 104,0 8-92,0-6 4,0 6-3,0 0 18,0-6-63,0 6 52,0 0 22,0-5-27,0 12 17,0-12-4,0 12 6,0-13 33,0 14-38,0-14 6,8 14 0,-6-6 41,5 0-29,-7 5 44,0-12-42,0 12 21,0-13-49,8 6-2,-6 0-89,6-5 84,-1 5 0,-3-8-72,8 0 61,-8-7 1,5 5 112,-3-3-102,-4-5 114,6 9-95,-1-7-8,-5 9 41,13-1-13,-13 0-45,6 1 39,-8-1-127,8 0 72,-6 0-7,13 1 9,-13 7 0,8-6 14,-5 4 116,-3-11-115,14 11-6,-14-12 0,7 20 126,-3-8 127,-4 0-237,6-6 46,-1 8-112,-5-6 114,6 14-70,0-14 0,-5 6 39,9-7-110,-8-1 78,11 0 0,-11 0 18,7 1 1,-5-1 114,6 0-13,-1 1-103,7 7 1,-7-6 36,1 4-1,-8-12-10,11 5 16,-6 1-111,1 2 71,5 6-16,-5-7 60,7-1-33,1 0 80,-9 8-76,7-6 13,-7 6 0,9-7-26,-1-1 0,-6-6-10,1 1 0,-6 0-15,5 5 1,-5-6-10,5 1 62,-7-1-12,19 7 58,-11-1-63,13 0 133,-8 8-80,0-6-37,1 14 1,-1-14-31,0 4 0,-5-9-1,-1-3 0,-5-5-30,6 6 0,-7-7 78,7 7-78,0-8 1,5 11 30,0-3 1,-5-3 12,-1 3-22,1-8 1,5 11 48,0-3 0,-5-3 100,-1 3-104,1-8 3,5 11 1,0-5 15,1 7-17,-9-8-19,7 7 1,-7-12-42,9 7 1,-7-5-19,1 5-17,-8-7-47,11 12 92,-6-7 0,9 3 127,-1-1-116,-7-7 160,5 12-141,-5-7 94,7 1-87,0 5 16,-7-5-21,5-1-12,-5 7-30,7-7 51,-7 9 31,5-9-39,-5 7 68,7-7-97,-7 9 1,5-7 29,-3 1 50,-5-9-1,9 13-81,-7-14 47,8 13-100,1-5 89,-1-1-37,0 7 0,-5-12 27,-1 7 28,-7-7-70,12 11 5,-7-5 7,1 7 0,5-5 23,-3-1-41,-5-7 37,9 11-74,-7-13 44,9 14 0,-9-7 1,7 3 2,-5-1-1,-3-7 14,7 4-12,-5 0 36,-1 1-30,7 1 161,-7 5-145,9-13 43,-1 6-211,0-1 56,-7-5-79,5 6 155,-13 0-136,14-6 137,-14 5 0,7-5-124,-3 4 71,-4-4-12,6 6 26,-1-8 7,-5 0-200,6 7 218,-1-5 1,-3 8-235,8-4 181,-8-4-26,3 5 14,1 1 140,-6-6-26,13 6 24,-13-8-5,6 7-49,0-5 58,-6 6-8,13 0-26,-13-7-51,6 7 8,-1-8-3,-5 0-1,6 8 21,0-6 3,-7 5-4,15-7 97,-14 0 80,5 0-145,1 8 6,-6-6-25,6 6 37,-1-8-92,-5 0 79,14 0-85,-14 0 37,5 0 1,1 0 35,-6 0 4,13 0 36,-13 0-50,14 0 21,-14 0-12,5 0 89,1 0-58,-6 0 7,13 0-13,-13 7 5,6-5-52,-1 6 59,-5-8-21,14 0-18,-14 0 5,5 0-2,1 0-8,-6 0-1,13 0 73,-13 0-57,6 0 2,0 0 4,-6 0-20,13 0 21,-13 0-73,6 0 48,-1 0-6,-5 0 114,14 0-51,-15 0-15,15 0-18,-14 0-52,13 0 9,-13 8-8,13-6-75,-13 5-22,6-7-197,0 0-713,-6 0 494,13 0-758,-13 0-1988,6 0 2728,-1 0 1,3-7 0,7-3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5T09:08:07.953"/>
    </inkml:context>
    <inkml:brush xml:id="br0">
      <inkml:brushProperty name="width" value="0.34286" units="cm"/>
      <inkml:brushProperty name="height" value="0.34286" units="cm"/>
      <inkml:brushProperty name="color" value="#B05C1D"/>
    </inkml:brush>
  </inkml:definitions>
  <inkml:trace contextRef="#ctx0" brushRef="#br0">1003 1678 7701,'-11'12'721,"-1"-1"166,8-7-181,-4 12-314,8-15 1816,-7 7-1633,13-23 52,-12 11-249,13-27-162,-7 20 0,-1-14 123,-5 7 0,4 9-230,-14-14 139,15 4-214,-15-8 1,12-4 176,-7 8-203,7 0 224,-11 5-109,13 1 75,-6-8 19,0 6-42,6-6 29,-13 8-265,5 7 149,1-5-195,-7 13 175,15-14-59,-7 15 37,0-7-7,6 0 42,-13 6-23,13-13 40,-6 13-20,1-6-46,5 1 9,-6 5-8,8-14 25,0 14 275,-8-5 49,6-1 164,-5 6-473,7-13 17,0 13-168,0-6 41,-8 0 105,6 6-233,-6-5 183,8-1-100,0-2 81,-7 1-25,5-6 26,-6 5 0,6-2-8,-4 1 6,4 7 2,-5-11 9,-1 13-8,6-14 39,-13 7-34,13-1 2,-13-5-8,13 13 1,-6-14-9,0 15 14,6-15 48,-13 14-50,13-13 128,-13 13-93,13-13-18,-14 13 0,12-8-18,-7 4 5,7 4-14,-4-5-6,1-1-1,-3 6 19,1-6 84,-7 1-81,7 5 106,-9-6-35,1 8 17,7-8 2,-5 6-42,5-5 16,-7-1-5,0 6-55,7-5 51,-5 7-74,5 0 58,-7-8-68,7 6 43,-5-6-6,5 1-18,1 5 24,-7-14 0,7 14 4,-1-5-7,-5-1 0,13-2 0,-14 1-28,15-7-62,-15 14-15,14-13 69,-13 5 0,11-1 464,-7-1-334,7 9-59,-4-13-40,0 14 1,4-13 29,-7 3-88,7 5 83,-4-9-10,1 7 0,5-9 74,-14 1 26,15 0 14,-7 0-101,0-1 16,6 1 26,-5 0-3,-1-1 34,6 1-43,-6-8 79,8 6 43,-7-6 28,5 0-169,-6 6 18,8-6-214,-8 15 243,6-5-205,-5 5 151,-1 1 38,6-7-50,-6 7 13,8-9 17,0 9 16,0-7 32,-7 7 6,5-1 0,-6-5-45,8 5 25,0 0-16,0-5-82,0 5 2,0-7-13,0 8 33,0-7-3,0 7 173,0-9-157,0 9-57,0-7 76,0 7-135,0-1-97,0-5-396,0 13-809,0-6 552,0 0-263,0 7 1,0-7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5T10:02:46.759"/>
    </inkml:context>
    <inkml:brush xml:id="br0">
      <inkml:brushProperty name="width" value="0.34286" units="cm"/>
      <inkml:brushProperty name="height" value="0.34286" units="cm"/>
      <inkml:brushProperty name="color" value="#B05C1D"/>
    </inkml:brush>
  </inkml:definitions>
  <inkml:trace contextRef="#ctx0" brushRef="#br0">2634 15 11124,'-11'4'90,"-12"2"81,0-4-102,-2 13 1,-2-11 14,-8 8 118,8-8-151,-13 11 1,7-11 111,-7 7-24,0-7-20,5 12 0,-1-14-7,-14 5-28,13 1 39,-5-6 15,7 5-103,8-7 77,-5 0-95,12 0 70,-5 8-3,8-6-81,0 6 73,0-8-20,-1 7 11,1-5-56,0 6 53,7-8 28,-5 0-17,5 8 3,0-6 39,-5 5 1,6-7-91,-9 0 55,9 8-66,-7-6 24,7 6 0,-9-6 30,1 3-5,7-3 5,-5 6-48,5-8 35,1 8-91,-7-6 91,7 5-95,-8-7 77,-1 8-36,9-6 40,-7 6 7,7-8-36,-9 7 16,1-5 40,0 6-31,0-8-79,-1 8 75,9-7-4,-7 7 14,7-8 3,-9 0-8,9 8 1,-7-6-55,7 5 0,-9-5 47,1 4-31,8-4 13,-7 6 0,7-6-1,-9 3 14,9-3 6,-7 6-46,7 0 21,-9-6-10,1 5 23,0 1-14,0-6 1,-1 8-6,1-5 81,7-3-71,-5 6-4,5 0 1,-7-5 29,0 9-14,7-8-6,-5 3 9,5 1-19,-7 2 12,0-1-39,-1 7 14,1-7 2,0 1 0,-1 5-17,1-3 26,8-4-9,-7 7 0,7-11 2,-9 7 1,7-5-11,-1 6 9,1-9 0,-7 13 0,1-5 1,6-1 19,-1 1 1,1-7 59,-7 19-69,-7-11 103,6 13-88,-14-8 37,14 0-40,-14 1 1,14-7-14,-4 1 1,10-6 6,1 5-9,1-7 1,-7 11-27,1-3 1,6-3 42,-1 3-6,1-8-11,-7 11 49,1-5-48,0 7 0,5 0 21,1 1 1,5-7-24,-6 1 3,8-8-10,-11 11-3,5-5 1,-1 7 0,-1 0-12,9-7 5,-13 5 8,7-5 85,-1 15-32,-5-14 10,5 12-50,0-13-4,-5 7 0,11-5-30,-7-1 47,7-7-38,-12 11 0,13-5 27,-9 7-9,8-7 1,-11 5-4,3-3 1,3-3 60,-3 3-69,8-8 20,-11 11 6,5-5 1,-1 7-3,-1 0-23,8-7 22,-11 5-1,13-5-17,-13 7 1,11-5-4,-8-1-4,9-7 18,-5 12 80,0-15-79,6 15 101,-13-7-84,13 1-14,-6 5 22,8-5-59,-7 7 21,5 1-10,-6-1-2,8 0 19,0 1 61,0-1-60,0 0 104,0 8-92,0-6 4,0 6-3,0 0 18,0-6-63,0 6 52,0 0 22,0-5-27,0 12 17,0-12-4,0 12 6,0-13 33,0 14-38,0-14 6,8 14 0,-6-6 41,5 0-29,-7 5 44,0-12-42,0 12 21,0-13-49,8 6-2,-6 0-89,6-5 84,-1 5 0,-3-8-72,8 0 61,-8-7 1,5 5 112,-3-3-102,-4-5 114,6 9-95,-1-7-8,-5 9 41,13-1-13,-13 0-45,6 1 39,-8-1-127,8 0 72,-6 0-7,13 1 9,-13 7 0,8-6 14,-5 4 116,-3-11-115,14 11-6,-14-12 0,7 20 126,-3-8 127,-4 0-237,6-6 46,-1 8-112,-5-6 114,6 14-70,0-14 0,-5 6 39,9-7-110,-8-1 78,11 0 0,-11 0 18,7 1 1,-5-1 114,6 0-13,-1 1-103,7 7 1,-7-6 36,1 4-1,-8-12-10,11 5 16,-6 1-111,1 2 71,5 6-16,-5-7 60,7-1-33,1 0 80,-9 8-76,7-6 13,-7 6 0,9-7-26,-1-1 0,-6-6-10,1 1 0,-6 0-15,5 5 1,-5-6-10,5 1 62,-7-1-12,19 7 58,-11-1-63,13 0 133,-8 8-80,0-6-37,1 14 1,-1-14-31,0 4 0,-5-9-1,-1-3 0,-5-5-30,6 6 0,-7-7 78,7 7-78,0-8 1,5 11 30,0-3 1,-5-3 12,-1 3-22,1-8 1,5 11 48,0-3 0,-5-3 100,-1 3-104,1-8 3,5 11 1,0-5 15,1 7-17,-9-8-19,7 7 1,-7-12-42,9 7 1,-7-5-19,1 5-17,-8-7-47,11 12 92,-6-7 0,9 3 127,-1-1-116,-7-7 160,5 12-141,-5-7 94,7 1-87,0 5 16,-7-5-21,5-1-12,-5 7-30,7-7 51,-7 9 31,5-9-39,-5 7 68,7-7-97,-7 9 1,5-7 29,-3 1 50,-5-9-1,9 13-81,-7-14 47,8 13-100,1-5 89,-1-1-37,0 7 0,-5-12 27,-1 7 28,-7-7-70,12 11 5,-7-5 7,1 7 0,5-5 23,-3-1-41,-5-7 37,9 11-74,-7-13 44,9 14 0,-9-7 1,7 3 2,-5-1-1,-3-7 14,7 4-12,-5 0 36,-1 1-30,7 1 161,-7 5-145,9-13 43,-1 6-211,0-1 56,-7-5-79,5 6 155,-13 0-136,14-6 137,-14 5 0,7-5-124,-3 4 71,-4-4-12,6 6 26,-1-8 7,-5 0-200,6 7 218,-1-5 1,-3 8-235,8-4 181,-8-4-26,3 5 14,1 1 140,-6-6-26,13 6 24,-13-8-5,6 7-49,0-5 58,-6 6-8,13 0-26,-13-7-51,6 7 8,-1-8-3,-5 0-1,6 8 21,0-6 3,-7 5-4,15-7 97,-14 0 80,5 0-145,1 8 6,-6-6-25,6 6 37,-1-8-92,-5 0 79,14 0-85,-14 0 37,5 0 1,1 0 35,-6 0 4,13 0 36,-13 0-50,14 0 21,-14 0-12,5 0 89,1 0-58,-6 0 7,13 0-13,-13 7 5,6-5-52,-1 6 59,-5-8-21,14 0-18,-14 0 5,5 0-2,1 0-8,-6 0-1,13 0 73,-13 0-57,6 0 2,0 0 4,-6 0-20,13 0 21,-13 0-73,6 0 48,-1 0-6,-5 0 114,14 0-51,-15 0-15,15 0-18,-14 0-52,13 0 9,-13 8-8,13-6-75,-13 5-22,6-7-197,0 0-713,-6 0 494,13 0-758,-13 0-1988,6 0 2728,-1 0 1,3-7 0,7-3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5T09:06:18.696"/>
    </inkml:context>
    <inkml:brush xml:id="br0">
      <inkml:brushProperty name="width" value="0.34286" units="cm"/>
      <inkml:brushProperty name="height" value="0.34286" units="cm"/>
      <inkml:brushProperty name="color" value="#B05C1D"/>
    </inkml:brush>
  </inkml:definitions>
  <inkml:trace contextRef="#ctx0" brushRef="#br0">0 1 8346,'27'7'526,"-10"3"-393,6 7-43,-11 0 4,13 1 23,-8 7-48,8-6 0,-6 6 117,4-8-55,-11 0 86,11 1-145,-4-1 0,8 0-6,-4 1 1,-9-7 114,-3 1-11,1-1 4,5 7-13,0-1-38,0 0 23,1 8-2,-1-6 49,-7 6-4,5-7 21,-5-1-45,7 0-113,0 0 32,1 1 0,-1-7-96,0 1 0,-5-6 82,-1 5 0,-5-5-146,5 5 161,1-7 1,5 12 81,1-5-102,-1-3 0,0 7 75,0-3-37,1 3 65,7 2-95,2 1 1,5-1 38,-3 0 1,-4-5 310,-8-1-166,1 1-31,14 5-462,-11 8 1,18-6-220,-16 4 1,0-3 454,-6-3 0,-7 0 0,11 0 0,-4 1 0,-1-1 339,-5 0 493,1 1-671,5 7 0,0 0-89,1 3 14,-9-3 0,7-7 38,-5-1 0,5 0-6,1 1-67,0-1 1,6 0 62,0 0-95,0-7 0,-5 5 61,-1-3 0,0 3-1,0 3 0,1-7 158,-1 1-175,0-1 1,6 7 42,0-1 0,2-6 44,-1 1 52,-5-1 1,17 7-25,-7-1-109,0 0 1,0 1 14,0-1 0,-1 0-103,-10 0 0,-1-5 69,0 0 1,1-1 9,-1 6 28,0 1 1,6-1-24,0 0 0,0 0 146,-5 1-127,-1-1 1,0 0 33,0 1 0,1-1-20,-1 0 0,0 1 8,1-1 0,-7 0 48,1 0-90,7 1 1,6-1-32,4 0 1,-4 1 54,-8-1 0,6-6-66,0 1 0,2-1 35,-2 7 1,-2-7-58,8 1 1,-6-3 77,6 3 1,-8 3-3,2-3 0,-4-3 14,-1 3 0,-1 0 0,0 5 0,1-6-65,-1 1 0,0-1 109,0 7-114,1-1 0,-1 0 47,0 1 1,-5-7-112,-1 1 1,1-7 91,5 7 0,-5-6-112,-1 5 168,1-7-59,5 11 1,0-11 217,1 8-210,-1-8 0,6 5 22,0-3-30,0-4 1,-6 8 63,1-5-74,7-3 0,0 8-6,3-4 0,-3-3 81,-7 9-59,-1-8 1,8 9 74,4-7-32,-4 0-78,7 1 77,-5-5-51,0 14 1,4-12-42,-8 7-15,-8-7 9,9 11-17,-13-13-54,14 14 70,-8-7-2,1 9-39,-1-1-15,-8 0 53,7 0 0,-7-5-1,9-1 1,-7-5 49,1 6-49,-8-8 122,11 11-104,-13-5 102,13 7-64,-5 0 6,7 0-30,1 1 0,-7-7 1,1 1 1,-7-6 48,7 5-26,-8-7 46,11 11-42,-5-5-50,7 7 51,0-7-111,1 5 74,-1-5-10,0 7 0,0-5-59,1-1 55,-9-7 0,7 6-31,-5-5 16,-3-3 62,15 14-55,-11-14 0,13 7-8,-8-3 0,0-4-2,0 13-24,1-13 8,-1 14-15,8-15 34,-6 15 1,6-12-20,-8 7 45,-7-7-3,5 11 1,-5-11-26,7 8 4,-7-8 192,5 11-117,-5-13 9,0 13-19,5-5-88,-6 0 94,9 5-17,-9-13 44,7 13 11,-7-13-17,9 14-36,-9-15 7,7 15 13,-7-14-66,9 13 80,-1-13-13,-8 13 10,7-13 8,-7 14-56,9-14 1,-1 7 27,0-3-64,-7-4 66,13 6-112,-12-8 49,14 7-6,-7-5 0,-1 8 5,0-4-14,1-5 85,-1 7 0,0-6-50,1 4 80,-1-4-67,0 5 152,8 1-147,-6-6 1,6 8 177,-7-5-94,-1-3 2,0 6-96,0 0-11,1-6 4,-1 13 20,8-13-61,-6 13 41,6-13 1,-7 8 98,-1-4-81,-8-4 290,7 5-168,1 1 179,2-6-169,6 13 21,0-13 37,2 6-145,0-1 1,4-3 22,-8 8-14,0-8-183,10 3 163,-5 1 1,18-4-3,-11 7 1,4-7-15,-11 2 0,-1-4-3,2-2 0,-6 0-3,6 0 1,-6 6 57,6-1-94,0 1 1,5-6 140,1 0 3,-8 0-28,5 0-25,3 0-68,1 0 0,7 0 28,-9 0-30,-7 0 1,6 6 33,-4 0 0,-2 0-88,1-6 25,-6 0 1,16 0-16,-3 0 0,-3 0-26,-3 0-18,-8 0 106,20 0-52,-5 0 90,8 0-93,-1 0 81,-9 0-39,1 0 23,-8 0-28,5 0 5,-13 0 6,6 0-18,-7 0 1,-1-2 18,0-4-5,1 4 11,-1-6 128,8 8 17,-6 0 9,14 0-137,-6-7-177,7 5 92,1-6-28,-1 8 77,1 0 1,-2-2 4,-4-4-2,-5 4 6,-6-5-12,7 7-25,-6 0-2,6 0 4,0 0-59,-6-8 25,-2 6-15,-1-6-29,-7 8-8,9 0-297,-9 0 195,-1 0-362,0 0 123,-6 0-395,5-7 1,-7 28 0,0 0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5T09:06:23.078"/>
    </inkml:context>
    <inkml:brush xml:id="br0">
      <inkml:brushProperty name="width" value="0.34286" units="cm"/>
      <inkml:brushProperty name="height" value="0.34286" units="cm"/>
      <inkml:brushProperty name="color" value="#B05C1D"/>
    </inkml:brush>
  </inkml:definitions>
  <inkml:trace contextRef="#ctx0" brushRef="#br0">0 762 6689,'10'-10'178,"-3"2"-47,-7 8-7,0-7-16,8 5 10,-6-6 34,13 8 77,-13 0-123,6 0 1,0-2 81,3-4-19,-3 4-8,7-5 1,3-1-81,8 6 78,9-13-129,0 5 0,-3-1 140,-3-1-97,-4 8 0,-2-5 135,0 3-56,8 4-9,-4-6 18,7 8 4,1 0-83,7 0 0,-5-5-88,3-1 0,-9 0 101,-2 6 0,-6-6-14,6 1 1,-6-1 66,5 6 15,-6-8-69,18 6 55,-11-6 0,13 8 5,-7 0 6,-1 0-86,-7 0 1,4-1 61,-8-5-36,-8 4 0,8-12-23,0 9 0,-5-3-9,-1 2 1,2 2 99,4-7-6,0 7-115,2-11 1,2 13 49,8-4 60,-8 4-10,5-6-56,-5 6 50,0-5-63,6 7 65,-6 0 41,0 0-20,5 0 12,-5 0-47,0 0-4,6 0-59,-14 0 80,14 0-112,-14 0 20,6 0 0,-2 2 34,0 3 38,0-3 12,-6 6-89,8-8 21,-6 0 31,14 0 6,-14 0 20,14 0-22,-6 0-57,0 0-2,5 0 4,-12 8-142,5-6 161,0 5-168,-6-7 128,6 8-94,0-6 71,-6 6 0,12-6-31,-8 3 37,-8-3 13,8 6 35,-11-8 9,20 0 64,-12 0-99,12 0 172,-5 0-128,0 0 3,6 0 0,-14 0 27,6-8-37,-8 6-24,1-5-151,-1 7 156,0-8-149,0 6 119,1-6 99,-9 8-67,7 0 15,-7 0 51,9 0 0,-7-2-57,1-3-66,-8 3 84,11-6-167,-5 8 98,-1 0-26,6 0 19,-5 0-6,0 0 52,5 0 15,-5 0 20,-1 0-50,7 0 26,-7 0-10,9 0-30,-9 0-2,7 0-1,-7 0-38,8 0-2,1 0-20,-9 0 49,7 0 75,-7 0-76,1 0 27,5 0-25,-5 0 8,0 0-13,5-8-7,-13 6-19,13-5 33,-13 7 183,13 0-168,-13 0 13,14 0-33,-14 0-2,13-8-43,-13 6 75,13-6-112,-13 8 82,14 0-44,-7 0 94,1-7 15,5 5-23,-5-6 11,7 0-13,0 7-6,-7-15-8,5 14 11,-5-13-82,7 13 35,1-13-13,-1 13 9,0-14 0,0 14 21,-7-13-9,5 13 144,-5-13-133,7 13 150,1-6-134,-9 0 1,7 6-65,-14-13-15,13 13-3,-5-6 63,-1 1-31,7 5 5,-15-6 0,15 8-2,-7-7 4,1 5 28,5-6 6,-5 0-20,0 6-2,5-5 0,-5 7 0,7-8 19,-8 6-18,7-6 0,-14 1-1,13 5 0,-5-6 28,-1 8-24,7-8 32,-7 6-30,1-5 100,5 7-41,-13-8 10,14 6-35,-7-6 2,1 8-86,5-7 85,-13 5-121,13-6 98,-13 8-34,14 0 21,-14-8-8,13 7 17,-13-7 6,13 8-17,-5-8 3,0 6 9,5-5 1,-11 5-5,7-4 70,-7 4-29,4-6 6,0 8-13,1-7 7,1 5-37,5-6 27,-13 8 2,13-8-26,-5 6 1,2-7-22,-1 3 31,-7 4-45,11-6 0,-11 6 10,8-3-9,-8 3-372,11-6 124,-13 0-974,13 6 543,-13-5-2582,6 7 1551,-1 0 1726,-5 0 0,6 0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5T09:06:27.204"/>
    </inkml:context>
    <inkml:brush xml:id="br0">
      <inkml:brushProperty name="width" value="0.34286" units="cm"/>
      <inkml:brushProperty name="height" value="0.34286" units="cm"/>
      <inkml:brushProperty name="color" value="#B05C1D"/>
    </inkml:brush>
  </inkml:definitions>
  <inkml:trace contextRef="#ctx0" brushRef="#br0">3926 44 6121,'0'-19'100,"8"4"-144,-6 7 1815,6 6-1689,-16 18-227,-2-3 67,1 20 96,-6-16-59,5-7 85,-7 5 0,5-5 29,1 7 0,5-6 145,-6 1-174,8-8 0,-11 11-108,4-3 100,-5-5 18,-1 9-59,0-7 1,-7 3-27,1-1 154,8-7 10,-8 12 43,11-15-68,-12 7 1,6-6-67,1 4 56,7-4-87,-5 5 1,5-5 55,-7 4-28,7-4 107,-5 6-6,5-8 50,-7 7-87,0-5-59,0 6 71,-1 0-198,1-6 176,0 13-123,-1-13 119,-7 6-6,6-1 116,-6-5-129,0 14 10,6-14 8,-6 13-103,8-13 54,-1 5-14,1 1 36,8-6-35,-7 13-227,7-13 165,-9 6 190,1 0-140,7-6-23,-5 5 74,5 1 7,-7-6-62,0 6-9,0-8-59,-1 0 80,1 7-67,0-5 47,-1 6 1,1-6-20,0 4 16,-1-4 36,1 5 28,0-7 9,0 0 10,-1 0-48,-7 0 34,6 0-22,-6 0 10,16 0 37,-15 0-5,21 0-63,-20 0-9,13 0-71,-7 0 98,-1 0 43,1 0-58,0-7 89,0 5-47,7-6 17,-5 8-51,5 0 2,-7 0-15,-1 0 38,1 0-140,0 0 80,-1 0 133,1 0-19,0 0 20,7 0-59,-5 0 10,5 0-27,-7 0-13,0 0 0,5 2-118,1 4 142,7-4-80,-12 5 36,7-7-77,-1 0 45,-5 0-12,5 8 20,1-6-1,-7 6 0,7-8 1,-9 0 44,1 0-24,0 0 6,-1 0-2,1 0 4,0 7 24,0-5-28,-8 6 142,5-8-126,-5 0 268,0 0-159,-1 0 34,-1 0-121,2 0 6,0 0-21,5 0-39,-5 0 0,2 2-39,0 4 98,8-5-208,-8 7 114,11-8-9,-20 8 35,13-6-3,-6 5 175,7-7-156,1 0 47,0 0-54,-1 0 1,1 0-67,0 0-9,0 0 7,-1 0 44,9 0 5,-7 0 0,7 2-12,-9 4 16,9-4-4,-7 6 29,7-8-13,-9 0 5,-7 0-17,6 0-2,-6 0 7,0 7-2,6-5 4,-14 6-4,14-8 0,-13 0 1,12 0 1,-10 2 2,7 4 52,-1-4 11,7 5 44,0-7-79,-8 0-19,6 0 12,-6 0-8,7 0-12,1 0-11,0 0 82,0 8-23,-1-6-65,1 6 31,0-8-34,-1 0 37,1 7 2,0-5 38,7 6 2,-5-8-23,5 0-15,-7 8-44,0-7 51,-1 7-65,1-8 57,-8 0-10,6 0-15,-6 8-25,8-6 5,-1 5 3,-7-7 19,6 8 0,-6-6 0,8 8 0,0-5 0,-1-3 0,1 6 0,0-8 95,-1 0-81,1 0 13,7 8 57,-5-6-79,-2 5 1,3-5 9,-3 4 6,11-4 2,-9 6-6,5-8-7,-7 7-32,0-5 29,7 6 0,-5-6-20,3 4 20,5-4 22,-9 5 17,7-7 4,-1 0-35,-5 8 7,5-6-20,0 6 26,-5-8-55,13 7 45,-13-5 159,5 6-24,0-8 17,-5 7-25,13-5 18,-6 6-130,1-8 91,5 0-110,-13 0 93,13 0-134,-14 0 93,14 8-3,-5-6 20,-1 5 2,-2-7-18,1 0 27,1 0-57,0 0-1,6 0-58,-13 8 75,13-6-116,-6 6 24,1-8-14,5 0-273,-14 0 186,15 0-196,-7 0 245,0 0-967,6 0 420,-13 0-1544,13 0 880,-6 0 1302,1 0 0,5 7 0,-6 3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5T09:06:29.321"/>
    </inkml:context>
    <inkml:brush xml:id="br0">
      <inkml:brushProperty name="width" value="0.34286" units="cm"/>
      <inkml:brushProperty name="height" value="0.34286" units="cm"/>
      <inkml:brushProperty name="color" value="#B05C1D"/>
    </inkml:brush>
  </inkml:definitions>
  <inkml:trace contextRef="#ctx0" brushRef="#br0">2923 35 7947,'-34'0'-1770,"-1"0"1770,0 0-195,8 0-33,-5 0 355,5 0 5,-8 0 121,8 0-223,-5 0 262,13-8-188,1 7 304,3-15-94,13 14 92,-13-5-85,5 7 40,0 0-240,-5 0 120,5 0-38,-7 0 45,0 0-271,0 0 73,-8 0 46,5 7-23,-12-5-9,12 6-89,-12-8 129,5 8-160,-8-7 135,1 15-216,-1-14 157,1 13 0,-1-11-117,0 7 100,8-7 1,2 6 0,8-4 22,0-4 4,-8 5-36,-2 1 22,0-6-56,-6 6 33,14-8 0,-6 2-18,8 3 19,0-3-1,-1 6 11,1-8 1,0 2 7,0 4-10,7-5-1,-5 7-42,5-8 43,-7 0-117,-1 0 78,1 0-14,0 0 103,-1 0 5,-7 0 82,6 0-139,-6 0 107,0 8-104,-2-6 1,-5 7 14,3-3-18,4-4 0,2 8-6,0-5-20,-8-3 38,4 14 131,-7-7-132,-1 9 38,0-1-41,9 0 8,-7 1-2,14-1 2,-6-8-57,0 7 61,13-14-63,-11 13 46,14-13-14,-9 6 9,1-8 0,0 0 1,-8 0-3,5 0 26,-5 0-21,0 0 195,6 0-178,-13 0 16,5 0 5,-8 0 8,8 0-27,-5 0 19,12 0-202,-12 0 182,12 0-89,-5 0 58,0 0 8,6 0 1,-6 2 35,8 3 0,0-3-32,-1 14 0,1-12 21,0 7-9,0-7-3,7 11 1,-5-11-22,3 8 21,4-9 24,-7 13-12,5-14-2,-7 13-14,7-13-2,-5 13 1,11-11 12,-7 8 6,7-8-30,-11 3 18,13 1 179,-14-6-185,7 6 3,-1-1 14,-5-5 2,5 6-66,-7 0 73,7-6 9,-5 5-30,5 1 146,1-6-119,-7 5 11,14-7-2,-13 0 6,5 8 148,1-6-133,-7 6-80,7-8 68,-9 0-347,9 7 54,-7-5-143,7 6 115,-1-8-151,-5 0-906,5 0 1324,1 0 0,-7 8 0,7 1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5T09:06:32.473"/>
    </inkml:context>
    <inkml:brush xml:id="br0">
      <inkml:brushProperty name="width" value="0.34286" units="cm"/>
      <inkml:brushProperty name="height" value="0.34286" units="cm"/>
      <inkml:brushProperty name="color" value="#B05C1D"/>
    </inkml:brush>
  </inkml:definitions>
  <inkml:trace contextRef="#ctx0" brushRef="#br0">0 35 6338,'0'-20'639,"0"5"1206,0 15-1607,8 23-90,-6-2-174,13 14 0,-5-4 41,7-8 1,-5 0 64,-1-6 1,1 0-26,5 1 54,0-1 78,8 0-64,2 0 1,12-5 147,-5 0-104,-3-9 1,-8 7 34,0-4-44,8-4 55,-4 5-40,7 1 36,1-6 2,-1 13 86,-7-13 5,6 6-202,-14 0 107,14-6-17,-14 13 8,6-13 26,-8 13-146,8-5 0,-5 1 58,3 1-22,-12-8-8,4 11-80,-5-5 141,7 7-71,1 0 1,-1-5-27,0-1 0,-5-5 112,-1 6-37,-7-9 145,12 13-111,1-14 18,2 13-250,6-5 236,0 7-304,-6-7 149,6 5 14,-8-13 45,1 13-15,-1-5 36,0 7 25,1-7 11,-1 5 42,0-5-98,1 15-29,-1-6 1,-6 6-31,1-8 1,-6 1 72,5-1-24,-7 0-22,11 0-23,-13 8-85,14-5 78,-7 5 1,3-8 77,-1 0-63,-7-7 175,4 5-179,0-5 2,-7 7-25,7 0 0,-6 1 0,4-1-101,-4-7 119,5 5 0,-5-5 2,4 7-29,-4-8 65,6 14-39,-1-11 141,-5 13-146,6-15 1,0 5-41,-6-5-6,5 7-37,1 0 84,-6-7 91,6 5-35,-8-5 13,7 7-68,-5-7 13,6 5-100,-8-5 124,8-1-168,-6 7 132,5-7-32,1 1-4,-6 5-13,6-5 96,-8-1 33,7 7-128,-5-14 53,6 13-66,-8-13 56,0 13-30,7-13 15,-5 14 4,6-7-5,-8 1 4,8 5 10,-6-5-8,5-1 111,-7 7-103,0-14 56,0 13-46,0-13 0,8 13-33,-6-13-11,6 14 1,-8-7-13,0 1-40,7 5 50,-5-13-5,6 14 33,-8-14 3,0 13 34,0-13 11,0 13 63,8-13-94,-6 13 65,5-5-41,-7 0-101,0 5 95,0-13-131,0 13 63,0-13-17,8 14 213,-6-14-167,6 13 83,-8-5 22,0-1 72,0 7-107,0-7-131,0 8 83,0 1-17,0-1-31,0 0 38,0 1 88,7-1-88,-5 0 209,6 0-201,-8 1 20,8-1-20,-7 8-5,7-6-99,-8 14 117,8-14-34,-6 14 1,7-8 5,-3 4 34,-4-4 0,8-8 56,-5 0 22,-3 0-26,6 8 17,0-5-58,-6 12 12,13-12-45,-13 12 51,13-13-89,-13 14 126,14-14 10,-7 6-79,8-7 5,1-1 321,-1 8-168,-7-6-115,5 6 50,-5-8-130,15 1-2,-6-1-17,6 8 46,-8-6-27,0 6 1,1-13 68,-1-1 0,-5-5-55,-1 5 0,-5-5-18,5 6 0,-5-7 55,6 7-31,-9 0-32,13 5-2,-7 0 77,9 0-11,-1 1-9,0-1 1,-5 0-17,-1 1-2,-7-9-1,12 7 1,-13-7 7,9 8-26,-8-7-3,11 5-74,-5 3 27,-1 1 1,7 0-196,-5-7 215,-3-1-40,7-1 28,-5 5 111,7-5-100,1-1 15,-9-1 0,7-6 30,-5 4 11,-3-4 233,7 5-141,-5-7-18,7 0-36,0 8-503,1-6 48,-1 6-4,0-8 61,0 7-431,-7-5-328,5 6-683,-13-8-1515,14 0 3018,-14 0 0,5 0 0,-7 0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5T09:06:34.374"/>
    </inkml:context>
    <inkml:brush xml:id="br0">
      <inkml:brushProperty name="width" value="0.34286" units="cm"/>
      <inkml:brushProperty name="height" value="0.34286" units="cm"/>
      <inkml:brushProperty name="color" value="#B05C1D"/>
    </inkml:brush>
  </inkml:definitions>
  <inkml:trace contextRef="#ctx0" brushRef="#br0">0 1 7525,'0'19'572,"0"-4"-83,0-15-39,0 8-252,0 2-53,0-1 83,0-1-59,8-8-4,-6 8-55,5-7-9,1 15-123,-6-14 167,13 5-70,-13 1 30,14-6 231,-14 6-114,13-8 24,-13 7 18,13-5 13,-5 6-237,-1 0 192,7-6-315,-7 5 158,9 1-214,-9-6 77,7 6 64,-7-8 68,9 7 19,-1-5 116,-8 6-133,7 0 153,-7-6-122,1 5-77,5-7 29,-5 8-14,7-6-55,-7 6-36,5-1 33,-5-5 44,7 6 59,-7-8-63,5 7 52,-13-5-71,13 6-4,-13-8 27,14 0-13,-14 0-75,13 0 74,-13 0 9,6 8-22,-1-6 157,-5 5-97,14-7 10,-14 0-26,13 0 2,-13 0 110,13 0-84,-13 0-39,14 0 27,-15 0-41,15 0-2,-14 0 0,13 0 4,-13 0-6,13 0-2,-13 0 5,6 0 106,0 0-95,-6 0 202,13 0-242,-13 0-10,6 0 33,-1 0-23,-5 0 21,14 0 93,-15 0 136,7 0-108,0 0 71,-6 0-208,13 0 84,-13 0-48,6 0 15,-1 0 97,-5 8-50,6-6-23,0 6 144,-6-8-134,13 0-82,-13 0 64,6 0-30,-1 7-40,-5-5-5,6 6 52,0-8 259,-6 0-253,13 0 220,-13 0-201,6 0 9,-1 0-89,-5 8-248,6-6 84,-1 5-1703,-5-7 1306,6 8-23,0-6-39,-6 6 0,13-1 1,-5 3-1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5T09:06:43.491"/>
    </inkml:context>
    <inkml:brush xml:id="br0">
      <inkml:brushProperty name="width" value="0.34286" units="cm"/>
      <inkml:brushProperty name="height" value="0.34286" units="cm"/>
      <inkml:brushProperty name="color" value="#B05C1D"/>
    </inkml:brush>
  </inkml:definitions>
  <inkml:trace contextRef="#ctx0" brushRef="#br0">2491 35 6949,'-10'-10'730,"3"-5"-535,7 13 664,0-6-279,0 24-302,0-5 28,0 22-16,0-6 29,0 15 23,0-6-38,0 7-114,0-9 0,2 1 257,3-1-11,-3-7-169,6 6 59,-8-6-95,8 8-61,-6-1 1,5 1-133,-7-1 1,2-7 248,4-4-195,-4-4 1,6 6 59,-8 4 1,1-4 117,5-2 12,-4-3 50,6 4-135,-8 3 81,8 0-253,-7-2 221,7 0-129,-8 2 114,0 0-40,8 6-47,-6-14 23,5 14-52,-7-14 72,8 6-84,-6-8 65,6 0-253,-8 1 213,7-1-38,-5 0 98,6-7 22,-8 5 102,0-5-168,0 7 84,8 0-42,-6 1-66,5-1 32,-7 0-40,0 1 56,0-1 12,0 0-283,0 0 232,8 1-84,-6-9 67,6 14-71,-8-19 119,0 27-12,0-19-65,0 13 5,0-8-11,0 0-47,0 0-153,0 1 197,-8-1-45,6 0 1,-8 1 63,5-1-64,3-8 0,-8 7-32,4-5 5,4-3 20,-5 7 48,-1-13 314,6 14-285,-13-14-327,13 13 218,-6-13-26,8 13 98,-8-13-3,7 6 34,-7 0-59,0 1 69,6 1-39,-5 5-21,7-13 13,-8 13-11,6-13-56,-6 14-20,8-14-46,0 13 107,-7-13-131,5 6 110,-6-1-610,8-5 684,-8 6-4,6 0 23,-5-6-167,7 13 120,0-13-39,0 13 25,0-13-12,-8 14 43,6-15-33,-6 15 1,6-12-16,-3 7 6,3-7-16,-6 11 38,8-5-25,-8 7-10,6 1 1,-7-1 4,3 0 11,4-7 0,-7 11 35,3-4 26,4-3 9,-14 9-31,15-4 1,-15 8 3,5-4-110,3-4 58,-7-2-167,5 1 70,-7 7-13,-1-6 58,1 6 10,0 0 1,0-6 21,-1 4 0,7-9-21,-1-3 0,1 1 22,-7 5 0,1-6-11,0 1 67,-1 0-41,-6 13 1,-1-6 4,-4 4 1,8-6 15,3-5 1,5 3-3,-10-3 1,4 3-14,1 2 0,7-5 5,-1-1 0,1 1 47,-7 5-47,1 0 0,0 1-55,0-1 0,-1 0 63,1 1 1,5-1 0,1 0 1,-1-3-39,-5 3 0,6-4-5,-1 10 0,0-3-2,-5-3 1,0 6 19,0 0 1,-1 6 84,1-6 0,-2 0-80,-4-6 0,4 6-17,-5 0 1,-1 0-2,2-5 1,0-1-7,6 0 0,-6 1-33,0-1 1,0 0 4,-2 0 40,-2 1-63,0-1 52,2 0 1,14 1-42,-1-1 44,8-8-121,-11 7 42,13 1-14,-6 2 100,1 6-49,-3-7 42,0 7 1,-5-6-23,3 4 0,3-4 59,-3-2 0,7-5-44,-7-1 0,6 1 134,-5 5 1,5 1-101,-6-1 10,1 0-48,-6 0 0,5 7 27,1-1 1,5-6-22,-6-6 33,8-7-77,-11 12 38,13 1-9,-13-6 15,5 12 4,-7-5 1,7 1 0,-5 6 81,5-8 0,-1 1-73,-1-1 1,6-6-5,-5 1 1,5-6-5,-5 5 0,5-5-13,-6 5 1,7-5 23,-7 6-4,8-1 1,-11 7-28,3-1 1,3-6 10,-3 1-32,8-8 37,-11 11-20,13-5 4,-13 7-6,5 0 10,0-7-4,-5 5 6,13-5 6,-13 7 2,5 1 2,1-1 1,-7 0-3,7 0 1,-3-5-6,1-1 5,7 1 3,-12-2 0,12 5 3,-7-3-6,7-5-7,-11 9 0,11-7 6,-8 8-211,9 1 188,-13-1-12,14 0 14,-13 1 2,5-1 19,-7 0 12,0-7 1,5 5 130,1-3-144,7-5 74,-12 9-70,7-14 0,-1 13-80,-5-5-24,13-1 18,-13 7 60,5-14 42,0 13-59,-5-13 188,13 13-160,-13-13 47,5 6 5,0 0-1,-5-7-186,13 7 161,-13 0-71,13-6 44,-6 5 18,0 1-5,7-6 9,-7 6-11,0-8 6,6 7 36,-5-5-24,-1 6-79,6-8-6,-6 8 56,1-6-20,5 5 19,-14-7 39,14 0-18,-5 8-10,-1-6 31,6 6-24,-6-1 13,8-5-9,-7 6 2,5 0-2,-14-6 1,14 5-2,-5-7 0,-1 8 0,6-6 0,-5 6-1,-1-1-7,6-5 0,-6 6 1,1-8 96,5 7-87,-6-5-5,0 6 7,6-8 3,-5 8-12,-1-6-11,6 5 15,-6 1-164,8-6-292,-7 6 229,5-1-289,-6-5-138,0 6-2622,6-8 0,-5 8 3205,7 1 0,0 9 1,0-1-1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5T09:06:39.353"/>
    </inkml:context>
    <inkml:brush xml:id="br0">
      <inkml:brushProperty name="width" value="0.34286" units="cm"/>
      <inkml:brushProperty name="height" value="0.34286" units="cm"/>
      <inkml:brushProperty name="color" value="#B05C1D"/>
    </inkml:brush>
  </inkml:definitions>
  <inkml:trace contextRef="#ctx0" brushRef="#br0">18 18 6242,'-17'-17'0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5T09:08:07.953"/>
    </inkml:context>
    <inkml:brush xml:id="br0">
      <inkml:brushProperty name="width" value="0.34286" units="cm"/>
      <inkml:brushProperty name="height" value="0.34286" units="cm"/>
      <inkml:brushProperty name="color" value="#B05C1D"/>
    </inkml:brush>
  </inkml:definitions>
  <inkml:trace contextRef="#ctx0" brushRef="#br0">1003 1678 7701,'-11'12'721,"-1"-1"166,8-7-181,-4 12-314,8-15 1816,-7 7-1633,13-23 52,-12 11-249,13-27-162,-7 20 0,-1-14 123,-5 7 0,4 9-230,-14-14 139,15 4-214,-15-8 1,12-4 176,-7 8-203,7 0 224,-11 5-109,13 1 75,-6-8 19,0 6-42,6-6 29,-13 8-265,5 7 149,1-5-195,-7 13 175,15-14-59,-7 15 37,0-7-7,6 0 42,-13 6-23,13-13 40,-6 13-20,1-6-46,5 1 9,-6 5-8,8-14 25,0 14 275,-8-5 49,6-1 164,-5 6-473,7-13 17,0 13-168,0-6 41,-8 0 105,6 6-233,-6-5 183,8-1-100,0-2 81,-7 1-25,5-6 26,-6 5 0,6-2-8,-4 1 6,4 7 2,-5-11 9,-1 13-8,6-14 39,-13 7-34,13-1 2,-13-5-8,13 13 1,-6-14-9,0 15 14,6-15 48,-13 14-50,13-13 128,-13 13-93,13-13-18,-14 13 0,12-8-18,-7 4 5,7 4-14,-4-5-6,1-1-1,-3 6 19,1-6 84,-7 1-81,7 5 106,-9-6-35,1 8 17,7-8 2,-5 6-42,5-5 16,-7-1-5,0 6-55,7-5 51,-5 7-74,5 0 58,-7-8-68,7 6 43,-5-6-6,5 1-18,1 5 24,-7-14 0,7 14 4,-1-5-7,-5-1 0,13-2 0,-14 1-28,15-7-62,-15 14-15,14-13 69,-13 5 0,11-1 464,-7-1-334,7 9-59,-4-13-40,0 14 1,4-13 29,-7 3-88,7 5 83,-4-9-10,1 7 0,5-9 74,-14 1 26,15 0 14,-7 0-101,0-1 16,6 1 26,-5 0-3,-1-1 34,6 1-43,-6-8 79,8 6 43,-7-6 28,5 0-169,-6 6 18,8-6-214,-8 15 243,6-5-205,-5 5 151,-1 1 38,6-7-50,-6 7 13,8-9 17,0 9 16,0-7 32,-7 7 6,5-1 0,-6-5-45,8 5 25,0 0-16,0-5-82,0 5 2,0-7-13,0 8 33,0-7-3,0 7 173,0-9-157,0 9-57,0-7 76,0 7-135,0-1-97,0-5-396,0 13-809,0-6 552,0 0-263,0 7 1,0-7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5T09:09:02.303"/>
    </inkml:context>
    <inkml:brush xml:id="br0">
      <inkml:brushProperty name="width" value="0.34286" units="cm"/>
      <inkml:brushProperty name="height" value="0.34286" units="cm"/>
      <inkml:brushProperty name="color" value="#B05C1D"/>
    </inkml:brush>
  </inkml:definitions>
  <inkml:trace contextRef="#ctx0" brushRef="#br0">1454 1487 7803,'-10'-9'-1312,"-5"1"1515,13 8 251,-6-8 93,8-1-158,0-1 854,0 2-1115,0 1-28,0 5-40,0-14-26,0 14 50,0-13 188,0 13-150,0-13-8,0 5 26,0 1-85,0-7 5,0 7-34,0-9 0,2 1 58,4 0-12,-4 7 93,5-5-79,-7 5 115,0-7-86,0-8 39,8 6-61,-6 1 16,6 3-20,-8 5-10,0-7-97,0 0 104,0 7-6,0-5 0,0 5 27,0 1-24,0-7-9,0 7-5,0-9 4,0 9-39,0-7 39,0 7-88,0-1 75,0-5-22,0 5-12,0-7-8,0 0 21,0-1-4,0 1 127,0 0-113,0-1 214,7 9-188,-5-7-40,6 7 66,-8-8-47,0-1-62,0 9-18,0-7-87,0 7 138,0-9-107,0 9 80,0-7 32,0 7 25,0-9 8,0 9 13,8-6 19,-7 5-117,7-7 68,-8-1-90,0 1 80,0 0-91,0-1 44,0 1-7,0 0 10,0 0 5,0-1 116,0 1-106,-8 0 76,7-1-60,-7-7 7,8 6 117,0-6 205,0 8-265,0 0 19,0-8-41,0 5 25,0-5-101,0 8 86,0 0-35,0 0 36,0 7-1,0-5-55,0 5 0,-2-2 23,-4 1-126,4 7 136,-5-11-78,7 13 57,0-14-29,0 15 30,0-7 1,0 0-3,-8 6 4,6-5-15,-6-1 12,8 6-13,-7-6 4,5 1-57,-6 5 70,0-6 1,6 8-13,-5-8-2,-1 6-25,6-5 25,-13 7-51,13-8 44,-14 6-19,14-6 9,-13 8 26,13-7-3,-6 5 2,1-6 10,5 8-33,-14 0 19,15 0 262,-7 0-310,0 0 713,6 0-787,-13 0 174,13 0-141,-6 0 45,1 0 11,5 0 47,-6 8-2,0-6 5,6 5-42,-13-7 2,13 0-29,-6 0 28,1 0-34,5 0 11,-14 0-1,15 0 229,-7 0-190,0 0-23,6 0 18,-13 0 83,13 0 21,-6 0-89,1 0 130,5 0-109,-14 0-9,14 0-17,-13 0-18,13 0 34,-13 0-8,5 0 2,-7 0 8,-1 8-26,-6-6 1,4 6-6,-5-8 0,2 2 3,0 3 123,8-3-102,-8 6-17,4-8-14,-8 0-4,-6 0 16,14 8 0,-14-6-60,14 5 55,-14-7-42,14 8 32,-14-6 0,14 7-7,-4-3 7,12-4 0,-5 8 1,5-4 0,3-5 0,-15 7 0,17-6 42,-11 4 5,11-4-45,-9 5 10,5-7-20,1 8 18,-7-6-2,14 6-9,-13-8-3,13 0 4,-6 0-6,1 0 2,-3 0 7,0 0-7,-5 0 4,13 0-2,-13 0 2,13 0 0,-14 0 0,7 0 0,-1 0 85,-5 0-76,13 0-3,-13 0 12,13 0-66,-14 0 46,7 0-4,-1 7 2,-5-5 1,13 6-7,-14-8 5,7 0-33,-1 0 33,-5 0 0,13 8 5,-14-6-3,15 5 11,-15-7-14,7 0 7,-1 8-3,2-6 11,1 6-8,5-8 0,-14 0-9,14 7 0,-13-5 9,13 6-3,-6-8-25,1 0 23,5 0-29,-6 8 56,0-7 4,6 7-174,-13-8 136,13 0-1646,-6 0 1040,1 8-1315,5-6-985,-6 5 2917,8 1 0,-7 9 0,-3 10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5T09:09:02.303"/>
    </inkml:context>
    <inkml:brush xml:id="br0">
      <inkml:brushProperty name="width" value="0.34286" units="cm"/>
      <inkml:brushProperty name="height" value="0.34286" units="cm"/>
      <inkml:brushProperty name="color" value="#B05C1D"/>
    </inkml:brush>
  </inkml:definitions>
  <inkml:trace contextRef="#ctx0" brushRef="#br0">1454 1487 7803,'-10'-9'-1312,"-5"1"1515,13 8 251,-6-8 93,8-1-158,0-1 854,0 2-1115,0 1-28,0 5-40,0-14-26,0 14 50,0-13 188,0 13-150,0-13-8,0 5 26,0 1-85,0-7 5,0 7-34,0-9 0,2 1 58,4 0-12,-4 7 93,5-5-79,-7 5 115,0-7-86,0-8 39,8 6-61,-6 1 16,6 3-20,-8 5-10,0-7-97,0 0 104,0 7-6,0-5 0,0 5 27,0 1-24,0-7-9,0 7-5,0-9 4,0 9-39,0-7 39,0 7-88,0-1 75,0-5-22,0 5-12,0-7-8,0 0 21,0-1-4,0 1 127,0 0-113,0-1 214,7 9-188,-5-7-40,6 7 66,-8-8-47,0-1-62,0 9-18,0-7-87,0 7 138,0-9-107,0 9 80,0-7 32,0 7 25,0-9 8,0 9 13,8-6 19,-7 5-117,7-7 68,-8-1-90,0 1 80,0 0-91,0-1 44,0 1-7,0 0 10,0 0 5,0-1 116,0 1-106,-8 0 76,7-1-60,-7-7 7,8 6 117,0-6 205,0 8-265,0 0 19,0-8-41,0 5 25,0-5-101,0 8 86,0 0-35,0 0 36,0 7-1,0-5-55,0 5 0,-2-2 23,-4 1-126,4 7 136,-5-11-78,7 13 57,0-14-29,0 15 30,0-7 1,0 0-3,-8 6 4,6-5-15,-6-1 12,8 6-13,-7-6 4,5 1-57,-6 5 70,0-6 1,6 8-13,-5-8-2,-1 6-25,6-5 25,-13 7-51,13-8 44,-14 6-19,14-6 9,-13 8 26,13-7-3,-6 5 2,1-6 10,5 8-33,-14 0 19,15 0 262,-7 0-310,0 0 713,6 0-787,-13 0 174,13 0-141,-6 0 45,1 0 11,5 0 47,-6 8-2,0-6 5,6 5-42,-13-7 2,13 0-29,-6 0 28,1 0-34,5 0 11,-14 0-1,15 0 229,-7 0-190,0 0-23,6 0 18,-13 0 83,13 0 21,-6 0-89,1 0 130,5 0-109,-14 0-9,14 0-17,-13 0-18,13 0 34,-13 0-8,5 0 2,-7 0 8,-1 8-26,-6-6 1,4 6-6,-5-8 0,2 2 3,0 3 123,8-3-102,-8 6-17,4-8-14,-8 0-4,-6 0 16,14 8 0,-14-6-60,14 5 55,-14-7-42,14 8 32,-14-6 0,14 7-7,-4-3 7,12-4 0,-5 8 1,5-4 0,3-5 0,-15 7 0,17-6 42,-11 4 5,11-4-45,-9 5 10,5-7-20,1 8 18,-7-6-2,14 6-9,-13-8-3,13 0 4,-6 0-6,1 0 2,-3 0 7,0 0-7,-5 0 4,13 0-2,-13 0 2,13 0 0,-14 0 0,7 0 0,-1 0 85,-5 0-76,13 0-3,-13 0 12,13 0-66,-14 0 46,7 0-4,-1 7 2,-5-5 1,13 6-7,-14-8 5,7 0-33,-1 0 33,-5 0 0,13 8 5,-14-6-3,15 5 11,-15-7-14,7 0 7,-1 8-3,2-6 11,1 6-8,5-8 0,-14 0-9,14 7 0,-13-5 9,13 6-3,-6-8-25,1 0 23,5 0-29,-6 8 56,0-7 4,6 7-174,-13-8 136,13 0-1646,-6 0 1040,1 8-1315,5-6-985,-6 5 2917,8 1 0,-7 9 0,-3 10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5T09:09:05.587"/>
    </inkml:context>
    <inkml:brush xml:id="br0">
      <inkml:brushProperty name="width" value="0.34286" units="cm"/>
      <inkml:brushProperty name="height" value="0.34286" units="cm"/>
      <inkml:brushProperty name="color" value="#B05C1D"/>
    </inkml:brush>
  </inkml:definitions>
  <inkml:trace contextRef="#ctx0" brushRef="#br0">52 1626 6729,'-19'0'360,"4"0"-186,7 0 688,6 0-199,-6-7-432,8-3-18,0 0-33,0-13 60,0 12-139,0-22-1,0 14-198,8-14 154,-6 6-21,6-7 15,-1-1 39,-5 1-101,6 7 92,0 2-29,-6 7-27,5 1 8,-7 0 33,0 7-13,0-5 114,0 13-107,0-6 58,0 1-33,0 5-54,-7-6 43,5 0 17,-6 6-51,8-13-18,0 13-40,-8-6 68,6 1-25,-5-3 21,7 1-87,0-7 76,0 14-36,0-13 25,0 13-9,0-13-25,0 5 26,0 0 59,0-5-53,0 13 191,0-13-168,0 5-3,0 0-26,0-5-8,0 13-66,0-13 96,0 5-97,0-7 72,0 7-51,0-5 44,0 5 1,2-1 11,3-1 49,-3 8 13,6-11-64,-8 5 3,0-7-41,0 8 49,0-7-76,0 7 45,0-9-1,0 9 1,2-7 13,4 5 1,-4 3 102,5-7-99,-7 13 35,0-14-21,0 7 82,0-1-69,0-5 8,0 5 24,0-7-47,0 7-77,0-5 88,8 13-52,-6-13 38,6 5 127,-8 0-102,0-5 9,0 13-35,0-6 13,0 1-77,0 5 86,7-14-99,-5 15 76,6-7-67,-8 0 66,0 6 9,8-5 67,-7-1 176,7 6-210,-8-13 5,8 13-114,-6-6 52,5 0-21,1 6-1,-6-13 2,13 13 0,-11-8 1,8 5 16,-8 3 1,5-8 70,-3 4-68,-4 5 97,13-15-91,-13 14 0,14-13 23,-7 13 6,1-13-24,5 13 11,-13-14 82,13 14-81,-13-13 14,14 13 6,-14-13-131,13 13 44,-5-6-16,-1 0 38,7 6 3,-14-13 58,13 13-61,-13-6 195,13 1-161,-13 5 13,13-6-25,-13 8 8,14 0-17,-14-8 25,13 7 43,-5-7-59,-1 8 5,7 0-15,-7 0 1,1-8-7,5 6 0,-5-5-22,7 7 35,0-8-18,1 6 9,-9-6-3,7 1 7,-7 5 2,9-6 1,-7 6-1,1-4 2,-8 4 44,11-5-41,-13-1 50,13 6-42,-13-6 89,13 1-94,-13 5 2,14-14-6,-14 15-4,13-7 29,-5 0-6,-1 6 167,7-5-150,-14 7 12,13-8-41,-13 6 5,13-6-92,-13 8-16,14 0 58,-15 0-28,15 0 46,-14 0-12,5 0 70,1 0-16,-6 0 19,13 0-30,-13 0 12,14 0-27,-14 0 15,13-7 136,-13 5-132,13-6 39,-5 0-38,-1 6 0,7-7 19,-5 3 24,-3 4 9,7-6-70,-13 1 0,14 5-17,-7-6 39,1 0-41,-2 6 37,-1-5-31,-5 7 4,14 0 3,-14 0-21,5 0 22,1 0 1,-6 0 2,13 0 49,-13 0-21,6 0-16,0 7-18,-7-5 12,7 6 17,0-8 102,-6 0 1,13 0-122,-13 0 6,6 0 9,-1 0-62,-5 0 38,14 0-1,-14 0 128,5 0-74,1 0-36,-6 0-13,13 0 12,-13 0-9,6 8-24,0-6 127,-7 5-93,15-7-11,-14 0 12,5 0-1,1 0 10,-6 0-1,13 0 84,-13 0-86,6 0-9,0 0 14,-6 0-145,13 0 140,-13 0-549,6 0 317,-1-7-538,-5 5-1965,6-6 2719,0 8 0,-6-8 0,5-1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5T09:09:17.361"/>
    </inkml:context>
    <inkml:brush xml:id="br0">
      <inkml:brushProperty name="width" value="0.34286" units="cm"/>
      <inkml:brushProperty name="height" value="0.34286" units="cm"/>
      <inkml:brushProperty name="color" value="#B05C1D"/>
    </inkml:brush>
  </inkml:definitions>
  <inkml:trace contextRef="#ctx0" brushRef="#br0">1 191 8249,'0'-19'-777,"0"4"821,0 7 83,0 6 46,0-13 22,0 13 251,8-6-163,1 8 20,1 0 3,5 0-186,-5 0 11,7 0-104,0-8 0,12 4 77,0-7 0,2 5-144,-8-5 0,-2 5 112,8-6 1,0 7 20,5-7 1,1 8-8,-1-2 1,1-1 4,-1 1 0,1 0 111,0 6 45,-1-8-156,8 7-2,3-7-19,-1 8 1,-4 2 4,-11 4 0,-4-3-8,-8 9 0,1-6 30,-1 5 0,0-5-10,0 6 1,1-7 13,-1 7 0,6-6 136,0 5-80,8-7 0,-4 9-47,7-7 0,-1 2 125,-4-2-129,11-4 1,-5 11-102,11-7 0,-6 1 100,-11-1 0,4-2-16,-4 8 0,-4-7-21,-2 7 0,2-1 4,-2 7 0,6-1-3,-6 0 1,0 1-4,-6-1 0,0 0 22,1 0 1,5 7-12,0-1 1,0 0-45,-6-6 0,2 6 117,4 0 1,-4 0-6,5-6 0,0 1-49,0-1 0,6 0 139,-1 1-262,4 7 117,9 1 0,0 5-108,4-8 0,-5 6 96,-12-12 0,1 4-39,-7-3 0,6-1 31,-6 0 1,6 1 3,-6-1-12,0 0 1,0 1 93,0-1-7,8 0 0,-6-5-91,4-1 0,4-7 210,-5 2-190,5 3 1,7-7 8,1 4 0,5-4-48,-6-2 1,2 0-138,-1 0 1,-5 0 134,5 0 1,-5 0-8,-1 0 0,-1 6-38,1 0 1,-6 1 73,0-1 38,-8-4 1,15 8-30,-7-5 131,0-3 44,-4 6-129,2 0 1,7-7 9,1 5 1,-6-4 15,0-2 0,-6 0-74,5 0 0,1 0 30,6 0 1,-1 0-99,1 0 0,0 0 78,-1 0 0,-5 0-88,0 0 0,0-6 113,5 1-55,1-1 0,7 6 0,0-2 70,-3-4 0,-5 4 6,-11-3-63,-3 3 1,12-4-38,-3 0 0,2-2 107,-2 3-202,3 3 1,1-8 119,7 4 0,1 4-11,-7-3 0,-1 1 31,-4-2 1,3 4 3,-3-4 1,-2-1 14,2 1-50,-8-8 1,16 11-36,-9-9 84,1 8-137,-4-11 1,0 11 57,4-8 1,-4 7-18,-8-7 45,1 8 9,7-11-33,2 5 1,5-1 20,-3-1 92,-4 8-105,0-11 0,0 11-20,4-7 0,2 5-9,-8-6-18,0 9 25,2-13 1,5 12-5,5-7 0,-4 5-62,-14-5 70,0 7 70,8-12-77,2 7 1,0-3 42,-4 1 0,-4 5 2,-1-6 1,-1 7 53,0-7-64,1 8-1,-1-11-60,8 5 77,-6-7-85,14 0 1,-14 5 57,4 1-73,-4 7 44,-2-12 0,6 13-9,1-9 12,-1 8 1,2-11 1,1 13-5,9-4 3,-8-3 2,6 7 0,-6-14 0,7 14 31,1-5 5,-1-1 62,1 6 15,-1-6-69,-7 8 1,6 0 0,-6 0-4,8 0-68,-1 0 94,1 0 1,-1 0-32,9 0 1,-7 0 38,4 0-51,-11 0 4,12 8 0,-7-6-57,12 4 0,-9-4 50,-8-2 0,-6 0-72,5 0 0,-4 0 80,4 0-4,-6 7-22,18-5 2,-11 6 81,21 0-66,-22-6 30,13 13 0,-16-11-11,4 7-35,-4-7 8,-8 11-10,8-5 0,-6 2 87,4-1 1,-4 1 58,-1 5-100,-1 0-29,8 1 0,-6-1 41,4 0-59,-4-7 1,-1 5 72,-1-3-38,0-5 1,1 9-28,-1-5 1,0-1-26,0 1 1,1-5 75,-1 6-64,0-8 56,1 11-36,7-6-47,-6 9 16,13-1 6,-12 0 1,5-5 65,-8-1 5,0 1 54,1-2-86,-1 5 69,0-5-38,0 7 26,1 0-103,-1 0 1,0 1 1,-5-7 5,-1 1 1,-5-6-29,6 5-38,-9-7 95,5 11-42,0-5 0,-4 1 25,7 1-13,-7-8 14,11 11 2,-13-5 25,14-1 5,-14 7-15,13-7-7,-5 1-26,7 5 27,-7-5-17,5 7-1,-5-7-5,-1 5 4,7-5-4,-15-1-242,15 7 147,-14-14-325,13 13 108,-13-13-81,6 6-224</inkml:trace>
  <inkml:trace contextRef="#ctx0" brushRef="#br0" timeOffset="1">7783 1250 16110,'-6'4'-378,"-6"5"-441,-22 9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5T09:09:23.673"/>
    </inkml:context>
    <inkml:brush xml:id="br0">
      <inkml:brushProperty name="width" value="0.34286" units="cm"/>
      <inkml:brushProperty name="height" value="0.34286" units="cm"/>
      <inkml:brushProperty name="color" value="#B05C1D"/>
    </inkml:brush>
  </inkml:definitions>
  <inkml:trace contextRef="#ctx0" brushRef="#br0">35 35 6770,'-9'-10'139,"1"2"219,8 8-118,-8 0 72,6-7 944,-5 5-1164,22-6-4,-11 8 41,19 8 9,-13-6-73,7 13 57,-8-13-72,7 13 54,-7-13-51,9 14 1,-7-13 181,1 9-121,-8-8-67,11 11 0,-11-11 80,7 8-98,-7-9 5,4 5-25,0 0 20,-7-6-13,7 13 66,0-13 4,-6 6 105,5-1-111,-7-5 72,0 14-36,8-14 1,-6 5 13,6 1 7,-8-6 73,7 6-265,-5-1 149,6-5-161,0 6 145,-6-8-82,13 0 64,-13 8 11,13-7 60,-13 7-81,14-8 69,-14 0-43,13 0-68,-5 0 57,-1 0-15,6 0 7,-13 0 0,14 0-139,-7 0 120,1 0-275,-2 0 247,-1 0-830,-5 0 1,-9 8 0,-13 1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5T09:09:38.403"/>
    </inkml:context>
    <inkml:brush xml:id="br0">
      <inkml:brushProperty name="width" value="0.45714" units="cm"/>
      <inkml:brushProperty name="height" value="0.45714" units="cm"/>
      <inkml:brushProperty name="color" value="#B05C1D"/>
    </inkml:brush>
  </inkml:definitions>
  <inkml:trace contextRef="#ctx0" brushRef="#br0">8 1505 10650,'-1'17'-89,"-5"-8"316,21 7-432,-5-7 210,7 9 0,0-7 117,1 1-54,-9-8 1,12 5 92,-3-3-64,3-4 143,-4 6-210,8-8 368,2 0-45,8 0-67,-1 0-8,1 0 16,-1 0 1,-1-2 22,-4-4 17,-4 4 70,7-13-217,-3 5 1,12-2 89,-13 1 44,5 7-96,-14-11 34,14 5-167,-6-7 0,6 5 9,-5 1 45,-3 7-154,0-11 65,2 13-73,8-14 1,-3 12 92,-3-7-50,-4 7 17,0-11 96,2 5 0,6-1-60,-4-1 1,1 6 36,-7-5 1,1 5 19,-7-6 31,8 1-88,2-6 64,15-1-151,-6 1 0,5 5 109,-12 1-98,-4-1 0,-2 1 120,0-1-54,0 9 0,-6-13-8,0 5 11,1 3 101,-1-7-128,8 5 72,-6-7-56,14-1 74,-14 1-62,14 0-67,-6-1 1,7 3 84,1 4-64,-8-5 1,5 9 129,-3-5-73,-4-3-40,8 5 1,-6-2-11,7 1 1,-7 5-96,-4-5 103,-11 7 1,9-6 32,-4 4-30,-3 5-2,1-15-93,2 14 29,3-13 21,5 5 90,-8-7-223,0 0 47,0 7-2,-7-5-38,5 5 83,-5 0-19,0-5-63,5 5 78,-5 1 0,7-6 30,0 3 1,-5 2-27,-1-1 1,-5 5 10,6-5 79,-1 7 1,6-12-82,1 5 62,-9 3 10,7-7 0,-7 11 18,8-8-18,1 9 10,-1-13-84,8 7 54,-6-9-34,6 1 38,0 7 52,-6-5-84,6 5 1,-13-1-15,-1-1 1,-7 8 1,12-5 42,-5 3-30,-3 4 37,7-13-61,-5 5-26,7 1 51,0-7 12,-7 7-7,5-9-40,-5 9-6,7-7 15,-7 7 31,5-1 33,-13-5-63,14 5 0,-13-1-42,9-1 206,-8 8-114,11-11 85,-13 13-84,14-13-10,-15 13-36,7-14 7,0 14 132,-6-5-200,5-1 93,1 6 37,2-13 31,-1 5 21,-1 1 6,0-7-87,-6 14-47,13-13 58,-13 13 0,8-8-58,-5 5-68,-3 3 147,6-6-69,0 0 17,-7 6 47,7-5-51,0-1 4,-6 6 17,13-6 56,-13 1-15,13 5-7,-13-6-125,6 8 112,0-8-29,-6 6-39,5-5-15,1 7 3,-6-8 37,13 6 13,-13-6-11,6 8 30,0 0-7,-6 0 3,5-7-6,1 5 33,-6-6-43,13 8 2,-13 0 92,13-8-62,-13 7-43,14-7 46,-14 8-20,13 0-49,-5-8 127,7 6-77,0-5 19,1-1-28,7 6 10,-6-6-22,13 8 1,-5-5 6,8-1 41,-8 0 7,5 6 33,-5 0-109,8 0-10,0 0 45,-1 0-39,-7 0 22,6 0 30,-22 5-9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5T09:09:44.352"/>
    </inkml:context>
    <inkml:brush xml:id="br0">
      <inkml:brushProperty name="width" value="0.45714" units="cm"/>
      <inkml:brushProperty name="height" value="0.45714" units="cm"/>
      <inkml:brushProperty name="color" value="#B05C1D"/>
    </inkml:brush>
  </inkml:definitions>
  <inkml:trace contextRef="#ctx0" brushRef="#br0">18 191 17291,'-10'-10'-3277,"3"2"767,7 8 3927,0-7-1435,7 5 964,-5-14-935,14 15 508,-7-7 7,8 8 416,1 0 0,-1 8-1109,0-7 759,1 7-1096,-1 0 449,0-6-61,1 5-756,-1-7 998,0 0-337,0 0 653,1 0-373,-1 8 19,8-6 1,-12 8-345,5-5 29,-13-3 334,11 6-486,-7 0-329,1-6 717,5 13-688,-13-13 261,6 6 325,0-8 548,-6 0 61,13 0 87,-5 0 131,-1 0-581,7 0 0,-7-2 916,9-4-499,-9 4 0,7-8 815,-5 5-827,-3 3-240,7-6 213,-5 0-66,15 6-213,-6-13 19,14 5-200,-7-7 3,9 0 26,0 0 42,-1-1 0,-7 7-147,-4-1 1,-4 6-238,-1-5 726,-1 7-746,0-4 407,1 1-234,-1 5-298,0-6 324,0 8-327,1 0 167,-1 0 92,-7 0-36,5 0-59,-5 0-125,7-8 796,-7 6-651,5-13 477,-6 13-96,9-6 195,-9 8-473,7 0 103,-7 0 4,9 0-463,-9 0 369,7 0 0,-7 2-398,9 4-60,-1-4-11,0 6 110,0-8 450,8 0 0,-5 2-101,3 3-164,-12-3 87,12 6 44,-11 0 167,13-6 1,-8 7-463,0-3 551,1-4-222,-1 6-122,0-1 51,8-5 407,-6 6-293,6-8 342,0 0 307,-5 0-291,5 0-229,0 0 299,-6 0 57,6 8-693,-8-6 595,0 13-1115,-7-13 733,5 6-375,-5-1-216,7-5 581,1 6-331,-1-8 683,0 0-125,-7 0 540,5 0-518,-5 0 275,-1 0-107,7 0 0,-13 2-748,9 4 334,-8-5-448,11 7 19,-13-8 483,14 0 25,-7 8-710,1-6 518,5 5 230,-5-7 508,7 0-52,-7 0 5,5 0-547,-5 0 59,7 0 541,-7 0-371,5 0 271,-6 8-1206,1-6 510,5 6-220,-5-8 509,7 0-9,-7 0-40,5 0 52,-5 0-63,7 0 723,1 0-519,-1 0 277,0 0-497,0 0 11,-7 0-24,5 0 15,-5 0-29,7 0-17,1 0-18,-1 0 3,8 0-17,-6 0 31,-2 0-73,-1 0-8,-7 0 13,9 0-48,-1 0 69,0 0-31,1 0 39,-1 0 9,0 0 23,0 0 14,1 0 18,-1 0 9,0 0 13,1 0 3,-1 0 3,0 0-5,0-8 371,1 6-333,7-6 159,-6 8-185,14 0-26,-14 0 18,13 0 3,-5 0 3,0-7-143,6 5 87,-14-6 183,6 8-126,0 0-27,-13 0 25,11 0-27,-14 0 28,9 0-249,-9 0 225,7 0-284,-7 0 374,8 0-53,1 0 22,-9 0-7,7 0 95,-7 0-107,1 0 3,5 0-52,-5-8 241,0 7-163,5-7 362,-13 8-409,13 0-21,-13 0 288,14 0-248,-15 0 14,7 0-253,0 0 82,1-8-66,1 6 414,5-5 164,-5 7-365,0-8 139,5 6-45,-13-6-561,13 8 435,-13 0-241,6 0 62,0-7-101,-7 5-2722,7-6 2851,-8 23 0,-8 12 0,-1 17 1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5T09:08:22.827"/>
    </inkml:context>
    <inkml:brush xml:id="br0">
      <inkml:brushProperty name="width" value="0.34286" units="cm"/>
      <inkml:brushProperty name="height" value="0.34286" units="cm"/>
      <inkml:brushProperty name="color" value="#B05C1D"/>
    </inkml:brush>
  </inkml:definitions>
  <inkml:trace contextRef="#ctx0" brushRef="#br0">44 1 6920,'-19'0'-172,"4"0"436,7 0 1153,6 0-1209,10 8 35,-4 1-144,19 9 1,-14-7-54,9 1 0,-7-7 68,1 7-19,-8-8-23,11 11-61,-5-5 1,1 7 99,1 0 6,-9-7 210,5 13-209,0-11 296,-6 13-143,13-8-165,-5 8 1,1-6 167,1 4-29,-8-4-92,11 6-77,-5 2 1,1 6 105,1-4-91,-9-4 0,7-2 26,-4 0-65,-4 0 1,7 0 49,-3 0 55,-4 0-26,6 10 89,-8-5-49,0 15 51,7-9-65,-5 1 31,6-8-30,-8 13-80,0-19 1,2 18 93,4-16-31,-4 0-84,5 2 24,-7 2 1,2 7-132,4 1 136,-4-8 3,6 5 13,-8-5-3,7 8 27,-5 0-4,6-1 24,0-7-23,-6 6-153,5-14 110,1 6-28,-6-8 48,6 8 3,-1-6 16,-5 6-52,6-7-40,0-1 1,-5-6 70,9 1-66,-8-8 13,3 11 1,-5-11-11,4 8 15,-4-9-2,6 13-36,-8-7-9,7 9 27,-5-1 22,6 0 100,0 1-98,-6 7 15,5-6 0,-5 11-12,4-6 21,-4-1-50,6 2-11,-8 1 11,7 1 0,-5 6-7,4-4 0,-2-10 137,2-2-116,-5-3 145,15 11-85,-7 2-42,9 7 1,-3-5 98,-3 0-114,3-16 1,-5 16-23,7-12 1,-6-1 72,1-5-155,0 1 1,5 5 92,0 0 0,-5-5-20,-1 0 41,-7-1-3,11 6-19,-5 1 1,2-1 15,-1 0 91,-7 1-72,4-1 42,-1 8-16,-5-6 34,6 14-93,0-6 9,-7 7 14,15 1-33,-14-1 1,7-7 11,-3-4 18,-4 4-15,6-8 11,-1 14-11,-5-6-25,6 8 1,-6-9 27,4-2-22,-4-13-12,5 4 0,-5-5 86,4 7-50,-4-7-18,6 5 1,-6-5-27,3 7-16,-3 1 7,6-1-5,-8 0 101,8 0-56,-6 1-80,13-1 71,-13 0-4,5 1 1,1-1 0,-4-6 19,8 1-5,-9-8 0,7 11 40,-4-3 55,-4-5-84,5 9-3,1-7 16,-6 9 12,13-1-50,-13 0 0,8 0 6,-4 1-10,-4-9 4,13 7-51,-13-7 39,13 9 1,-11-1 87,8 0-70,-9 1 38,5-1-44,0 0 1,1 0-2,1 1 1,5-1-47,-13 0 45,14-7 6,-14 5-19,13-5 68,-13 7-83,13-7 0,-13 5 12,14-5-4,-15-1-47,15 7 52,-14-14-39,13 13 16,-13-13-10,13 13 11,-13-13 30,14 14 10,-14-14 4,5 13 2,1-13 10,2 13 6,-1-13-27,7 14-28,-14-15 0,13 15-9,-13-14 14,13 13-7,-13-13-27,6 13 34,0-5-19,-7 0 13,15 5-1,-14-13-91,13 13 1,-11-11-423,7 8-150,-7-9 37,12 13 1,-7-12 139,9 7 0,1-7-274,4 2 1,-2-2-585,8 1 0,-6-3 672,6 4 0,-2-2 686,1 2 0,5 3 0,-6 9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5T09:08:23.616"/>
    </inkml:context>
    <inkml:brush xml:id="br0">
      <inkml:brushProperty name="width" value="0.34286" units="cm"/>
      <inkml:brushProperty name="height" value="0.34286" units="cm"/>
      <inkml:brushProperty name="color" value="#B05C1D"/>
    </inkml:brush>
  </inkml:definitions>
  <inkml:trace contextRef="#ctx0" brushRef="#br0">0 52 6874,'10'-19'-462,"-2"-4"773,-8 21 516,0-5-669,0 22 159,0-11-100,0 26-97,7-18 0,3 19-81,7-8 0,-5 6-145,-1-6 1,3 7-16,9-1 1,-4 2-186,4-2 1,2 3 305,-2-3 0,8 4 0,-4 2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5T12:25:46.084"/>
    </inkml:context>
    <inkml:brush xml:id="br0">
      <inkml:brushProperty name="width" value="0.34286" units="cm"/>
      <inkml:brushProperty name="height" value="0.34286" units="cm"/>
      <inkml:brushProperty name="color" value="#B05C1D"/>
    </inkml:brush>
  </inkml:definitions>
  <inkml:trace contextRef="#ctx0" brushRef="#br0">54 35 10740,'16'8'40,"1"4"151,0-1-114,0-7 1,1 6 38,-1-5 0,0-1 17,1 8-8,-1-8 4,0 11-1,8-5-62,2 7 0,0-6-1,-4 1 0,-4-6 108,-1 5 0,-7-5-100,1 6 0,-7-7-26,7 7 0,-6-6 121,5 5-46,1-7-35,5 4-17,0-1 35,1-5-12,-1 6 38,0 0 0,-5-4-74,-1 7 0,-5-5 266,6 5-168,-9-7-24,13 12-24,-7-7-49,9 8 9,-1 1-13,0-1 217,8 0-177,-6 1 3,14-9 0,-14 7 36,4-5 13,-3-3 28,-3 7-6,0-5-68,1 7 1,-1 0-230,0 1 243,0-1-275,-7 0 249,13 1-48,-19-1 0,19-6 22,-12 1 0,-1-6 0,2 5 0,-7-5-9,7 6 1,-6-7 96,5 7-101,-7-8 5,11 11 0,-11-5-71,8 7 0,-6-6 9,5 1-27,-7-8 63,11 19-26,-5-12 24,7 14 14,-7 0-1,5-5 0,-5 5-7,7-8 6,-7-8 4,5 15 8,-5-13-16,7 14-29,0 0 1,-5 0 81,-1 4 12,-7-12 46,12 6-131,-15-4 1,9 8 30,-4-4-4,-4-11-157,5 11 105,1-12-16,-6 14 50,13-7-8,-13-1-36,6 8 24,0-6 72,-6 6-55,13 0 7,-13-6 3,6 6 2,-8 0-117,0-5 81,0 5 0,2-8-59,3 0 68,-3 0-76,6 1 24,-8 7-3,0-6-45,0 14-12,8-14 61,-7 13-6,7-5 63,-8 0-66,0-2 84,0 0-39,0-6 12,8 14-118,-6-14-5,5 6 83,-7 0-12,0-6 34,0 14-39,0-14 95,0 14-80,0-14 67,0 14-21,0-14 14,0 6-16,0 0-2,0-6-10,0 6 4,0 0-135,0-6 124,0 6 8,0 0-19,0-5-8,-7 12-12,5-13 216,-6 14-129,8-6 1,-2 6-32,-4-4 19,5-4 7,-7-8 7,8 8 21,0-6 42,0 14 75,0-14-14,0 6-342,0 0-455,0-6 523,0 14 6,0-14-2,0 6 102,0-8-12,0 0 7,0 1 3,0-1-17,0 0-11,0 8-6,0-5 14,0 5 1,-2-8-26,-4 0 49,4 0-8,-5 1 5,7-1 9,-8 0 24,6 8-39,-6-5 18,1 12-2,5-13 2,-6 14-10,0-14 0,6 14-22,-13-14-2,13 14-34,-13-14 46,13 14 19,-14-6-14,15-1-4,-15 7 14,14-14 1,-13 6 2,13-7 5,-6-1-4,1 0-5,5 1-75,-6-1 38,8 0-6,0 0 33,-8 8-3,6-5 6,-5 5 7,7-16 29,0 7-44,0-7 29,0 8 1,-2 1-11,-4-1 31,4-7-35,-6 5 1,8-5-8,0 7 10,0 0-110,-7-7 100,5 5-6,-6-5 1,8 7-3,0 0 12,-8-7 5,6 5 0,-5-13 6,7 14-91,0-14-19,0 13 80,0-13 15,0 6 3,0-1-13,0-5 3,0 14 18,0-15 16,0 7-1,0 0-6,0-6 63,0 13-73,0-13 91,0 6-77,0-1 7,0-5 25,0 14-2,0-14-86,0 13 69,0-13-78,0 13 50,0-13 0,0 14 1,0-15 0,0 7 57,0 0-49,0-6-19,0 13 22,0-13-83,0 13 65,0-13-7,0 6 3,0 0-3,0-6 5,0 13-3,0-13-1086,0 6 1,0-8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5T09:07:31.114"/>
    </inkml:context>
    <inkml:brush xml:id="br0">
      <inkml:brushProperty name="width" value="0.34286" units="cm"/>
      <inkml:brushProperty name="height" value="0.34286" units="cm"/>
      <inkml:brushProperty name="color" value="#B05C1D"/>
    </inkml:brush>
  </inkml:definitions>
  <inkml:trace contextRef="#ctx0" brushRef="#br0">70 0 7623,'-20'0'-580,"5"0"2932,15 0-1635,0 8-468,0 1 18,0 1 77,0-2-102,0-1 16,0-5-27,0 14-135,0-14 92,0 5-9,0 1-21,0-6-39,0 13 53,0-13-5,0 14 141,0-15-132,0 15 27,0-7-6,-8 1-64,6 5 4,-5-5-34,7 7-10,0 1 63,-8-1-18,6 0 4,-6 0-109,8 1 102,0-1-119,0 8 89,0-6-21,0 6 50,0-7-35,0-1 141,0 0-128,0 8-88,0-6 91,0 6 1,0-7-10,0-1-15,0 0-66,0 0 65,0 1-53,0-1 1,2 0 46,4 1 6,-4-9 0,6 7 2,-8 1-36,0-6-4,0 12 13,0-13 14,7 7-118,-5 1 104,6-1 20,-8 0-30,8 1 7,-6-1 38,5 0-47,-7 0 1,2 1 43,4-1 14,-4-7-95,6 5-12,-8-5 96,7 7-47,-5 0-2,6 0 7,-8 1-3,8-1 10,-6 0-34,13 1 0,-11-7 37,7 1-34,-7-8 1,6 11-18,-5-4 26,-3-3-26,14 7 48,-14-5 3,13 0-20,-13 5-5,13-5 3,-5-1 14,0 7-64,5-14 65,-5 5 8,7 1-4,0-6-32,-7 13 1,5-11-7,-3 8 24,-5-9-25,9 13 40,-7-14-68,9 13 0,-7-11 87,1 8 4,-9-9 17,13 5-48,-7 0 0,3-4 50,0 7-32,-9-7-20,13 4 42,-14-1-57,13 3-10,-5 0-12,-1 5 17,7-13-7,-7 13 59,1-13-4,5 13 18,-13-13-35,13 6-61,-5 0 1,2-4 8,-1 7 1,-7-7-27,11 4-13,-5-1-50,7-5-23,1 6-66,7-8-283,-6 0-1606,6 8-147,-8-6-800,0 5 2999,-7 1 0,5 2 0,-5 7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5T09:09:05.587"/>
    </inkml:context>
    <inkml:brush xml:id="br0">
      <inkml:brushProperty name="width" value="0.34286" units="cm"/>
      <inkml:brushProperty name="height" value="0.34286" units="cm"/>
      <inkml:brushProperty name="color" value="#B05C1D"/>
    </inkml:brush>
  </inkml:definitions>
  <inkml:trace contextRef="#ctx0" brushRef="#br0">52 1626 6729,'-19'0'360,"4"0"-186,7 0 688,6 0-199,-6-7-432,8-3-18,0 0-33,0-13 60,0 12-139,0-22-1,0 14-198,8-14 154,-6 6-21,6-7 15,-1-1 39,-5 1-101,6 7 92,0 2-29,-6 7-27,5 1 8,-7 0 33,0 7-13,0-5 114,0 13-107,0-6 58,0 1-33,0 5-54,-7-6 43,5 0 17,-6 6-51,8-13-18,0 13-40,-8-6 68,6 1-25,-5-3 21,7 1-87,0-7 76,0 14-36,0-13 25,0 13-9,0-13-25,0 5 26,0 0 59,0-5-53,0 13 191,0-13-168,0 5-3,0 0-26,0-5-8,0 13-66,0-13 96,0 5-97,0-7 72,0 7-51,0-5 44,0 5 1,2-1 11,3-1 49,-3 8 13,6-11-64,-8 5 3,0-7-41,0 8 49,0-7-76,0 7 45,0-9-1,0 9 1,2-7 13,4 5 1,-4 3 102,5-7-99,-7 13 35,0-14-21,0 7 82,0-1-69,0-5 8,0 5 24,0-7-47,0 7-77,0-5 88,8 13-52,-6-13 38,6 5 127,-8 0-102,0-5 9,0 13-35,0-6 13,0 1-77,0 5 86,7-14-99,-5 15 76,6-7-67,-8 0 66,0 6 9,8-5 67,-7-1 176,7 6-210,-8-13 5,8 13-114,-6-6 52,5 0-21,1 6-1,-6-13 2,13 13 0,-11-8 1,8 5 16,-8 3 1,5-8 70,-3 4-68,-4 5 97,13-15-91,-13 14 0,14-13 23,-7 13 6,1-13-24,5 13 11,-13-14 82,13 14-81,-13-13 14,14 13 6,-14-13-131,13 13 44,-5-6-16,-1 0 38,7 6 3,-14-13 58,13 13-61,-13-6 195,13 1-161,-13 5 13,13-6-25,-13 8 8,14 0-17,-14-8 25,13 7 43,-5-7-59,-1 8 5,7 0-15,-7 0 1,1-8-7,5 6 0,-5-5-22,7 7 35,0-8-18,1 6 9,-9-6-3,7 1 7,-7 5 2,9-6 1,-7 6-1,1-4 2,-8 4 44,11-5-41,-13-1 50,13 6-42,-13-6 89,13 1-94,-13 5 2,14-14-6,-14 15-4,13-7 29,-5 0-6,-1 6 167,7-5-150,-14 7 12,13-8-41,-13 6 5,13-6-92,-13 8-16,14 0 58,-15 0-28,15 0 46,-14 0-12,5 0 70,1 0-16,-6 0 19,13 0-30,-13 0 12,14 0-27,-14 0 15,13-7 136,-13 5-132,13-6 39,-5 0-38,-1 6 0,7-7 19,-5 3 24,-3 4 9,7-6-70,-13 1 0,14 5-17,-7-6 39,1 0-41,-2 6 37,-1-5-31,-5 7 4,14 0 3,-14 0-21,5 0 22,1 0 1,-6 0 2,13 0 49,-13 0-21,6 0-16,0 7-18,-7-5 12,7 6 17,0-8 102,-6 0 1,13 0-122,-13 0 6,6 0 9,-1 0-62,-5 0 38,14 0-1,-14 0 128,5 0-74,1 0-36,-6 0-13,13 0 12,-13 0-9,6 8-24,0-6 127,-7 5-93,15-7-11,-14 0 12,5 0-1,1 0 10,-6 0-1,13 0 84,-13 0-86,6 0-9,0 0 14,-6 0-145,13 0 140,-13 0-549,6 0 317,-1-7-538,-5 5-1965,6-6 2719,0 8 0,-6-8 0,5-1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5T09:07:32.033"/>
    </inkml:context>
    <inkml:brush xml:id="br0">
      <inkml:brushProperty name="width" value="0.34286" units="cm"/>
      <inkml:brushProperty name="height" value="0.34286" units="cm"/>
      <inkml:brushProperty name="color" value="#B05C1D"/>
    </inkml:brush>
  </inkml:definitions>
  <inkml:trace contextRef="#ctx0" brushRef="#br0">0 1 10302,'0'19'668,"0"12"1,0-12-891,0 16 71,8-9 284,-6 15-41,5-5 0,-5 8 122,4-3-85,-4-5 66,6-1-169,-8 7 1,0-5 160,0 3-255,0-11 163,0 4-35,7-7-12,-5 1-11,6-2 5,-8-7 35,8-9-149,-6 7 134,5-14-381,-7 13-218,0-13-246,0 5-187,0 1 91,0-6 1,0 6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5T09:07:32.483"/>
    </inkml:context>
    <inkml:brush xml:id="br0">
      <inkml:brushProperty name="width" value="0.34286" units="cm"/>
      <inkml:brushProperty name="height" value="0.34286" units="cm"/>
      <inkml:brushProperty name="color" value="#B05C1D"/>
    </inkml:brush>
  </inkml:definitions>
  <inkml:trace contextRef="#ctx0" brushRef="#br0">70 1 7982,'-10'9'-829,"-5"7"1145,5-7-129,1 9 1,-5 7 15,8 3 0,1-1-57,5 2 1,0-6 221,0 6-233,0 0 1,1 11 169,5 1-183,-4-1 1,12 0 127,-9 1-164,1-1 1,-6 0-5,0 1 0,6-7-138,0-5 0,-1-6 113,-5 6 1,0-6-492,0 6 173,8-8-51,-6 4 38,6 0-590,-8-14 42,7 5-169,-5-16 991,6 0 0,-8 0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5T09:07:33.340"/>
    </inkml:context>
    <inkml:brush xml:id="br0">
      <inkml:brushProperty name="width" value="0.34286" units="cm"/>
      <inkml:brushProperty name="height" value="0.34286" units="cm"/>
      <inkml:brushProperty name="color" value="#B05C1D"/>
    </inkml:brush>
  </inkml:definitions>
  <inkml:trace contextRef="#ctx0" brushRef="#br0">52 0 7982,'-9'10'134,"-7"-2"276,14-8-226,-13 7 219,13 3-354,-6 7 79,8 8 0,0 2-30,0 8 0,0-7 69,0 1 0,0-6-79,0 6 1,0 0 11,0 6 1,6-7-18,0 1 1,2-2-46,-3 2 211,-3 4-220,6 1 77,0 10 1,-6 1-82,3-5 131,-3-11 7,-2 3-59,8-12-3,-6 12-36,13-20-10,-13 11 65,6-14-4,-1 1-4,-5 5-120,14-5 47,-14 7 78,5-7 15,-7 5-149,8-13 113,-6 14-85,6-7 73,-8 1 9,0 5-78,7-13 4,-5 13 0,6-5-2,-8 7-20,8-7 44,-6 5 64,5-5-69,-7 7 48,8 1-47,-6-1 9,6-8 0,-1 7-3,-5-14 0,6 13 4,0-13 61,-7 13-60,15-5 39,-14 0-77,5 5-6,1-5 1,-4 1 102,7 1-3,-7-9 48,4 5-89,0 0 102,-6-6-77,5 13-48,1-13 7,-6 6 2,13-1-56,-13-5-24,14 6 98,-15 0-35,15-6 52,-14 5-42,13 1-100,-13-6-73,6 6-279,-1-1-15,-5-5-395,6 6 1,-8-23 0,0-5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5T09:07:34.102"/>
    </inkml:context>
    <inkml:brush xml:id="br0">
      <inkml:brushProperty name="width" value="0.34286" units="cm"/>
      <inkml:brushProperty name="height" value="0.34286" units="cm"/>
      <inkml:brushProperty name="color" value="#B05C1D"/>
    </inkml:brush>
  </inkml:definitions>
  <inkml:trace contextRef="#ctx0" brushRef="#br0">18 0 6823,'-9'10'936,"1"5"-414,8-5-331,0 0-79,0 5-18,0-6 225,0 9-10,8-1-118,1 0 1,3 1 43,-1-1-68,-7 0 23,12 8-86,-7 2 1,3 6-62,-1-4 73,-7-4 0,6-2 41,-5 0-42,-3 0-5,6 2 53,0-6-14,-6 14-10,5-14-7,1 6-148,-6-8 80,6 0-169,-8 1 122,7-1-160,-5-7 177,14 5-4,-15-5-31,7 7 86,0-8-50,-6 7 18,13-7-6,-13 1 11,13 5 13,-13-13 20,14 14-78,-7-14 0,3 7 43,-1-3-1,-7-4 86,12 6 17,-14-1 99,13-5-160,-5 6 36,7 0-9,0-6-104,-7 5 0,5-5 83,-3 4-33,3-4-88,-5 6 0,5-7 102,-4 5-166,-3-4 136,8 6-452,-7-8 126,1 0-978,5 0 624,-13 0 626,6 0 0,-8 0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5T09:11:09.774"/>
    </inkml:context>
    <inkml:brush xml:id="br0">
      <inkml:brushProperty name="width" value="0.34286" units="cm"/>
      <inkml:brushProperty name="height" value="0.34286" units="cm"/>
      <inkml:brushProperty name="color" value="#B05C1D"/>
    </inkml:brush>
  </inkml:definitions>
  <inkml:trace contextRef="#ctx0" brushRef="#br0">35 1 6058,'-19'0'155,"3"0"629,16 0-736,0 7-72,0 3 59,8 0-12,-6 5 63,5-13-63,-7 13 41,8-5 0,-4 1-18,7 1-98,-7-8 107,4 11-169,0-5 133,-6 7-16,13 0 33,-14-11-20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5T09:11:09.776"/>
    </inkml:context>
    <inkml:brush xml:id="br0">
      <inkml:brushProperty name="width" value="0.34286" units="cm"/>
      <inkml:brushProperty name="height" value="0.34286" units="cm"/>
      <inkml:brushProperty name="color" value="#B05C1D"/>
    </inkml:brush>
  </inkml:definitions>
  <inkml:trace contextRef="#ctx0" brushRef="#br0">70 761 7296,'-20'0'-577,"-3"0"479,21 0 134,-13 0-94,13 0 2062,-6 0-1652,24 0-271,-12 8 0,19-4 226,-12 7-318,5-7 0,1 6 131,0-5-27,-7-3-28,13 6 0,-12-6 59,12 4-89,-3-4 28,-3 5 0,0-5 83,0 4 8,-7-4-24,5 6-81,-5-8-11,7 0 59,1 0-2,-9 0-23,7 0 17,-14 0 26,13 0-25,-13 0-3,13 0 0,-13 0-12,13 0 7,-13 0 1,14 0-111,-14 0 99,13 0-34,-13 0 19,13 7 55,-13-5-8,14 6-10,-7-8-4,1 0 19,5 0-32,-13 0 8,14 0-49,-15 0 41,15 0 21,-7 0-67,1 0-14,5 0 51,-13 0 7,14 0-28,-14 8 17,13-6 56,-13 5-41,6-7 1,-1 0 37,-5 0 2,14 0-26,-14 0 15,5 0 9,1 0 96,-6 0-133,13 0-62,-13-7-5,6 5-29,-1-6 31,-5 8-6,14 0 32,-14-8 85,5 6-91,1-5 104,-6 7-109,13 0-33,-13-8-5,6 6-14,0-6 68,-6 8-39,5-7-33,1 5 35,-6-6-23,13 8 42,-13 0 0,6 0-6,0 0-11,-7 0-10,7-8 13,0 6 8,-6-5 7,13 7 0,-13 0-10,6-8-5,-1 6-172,-5-6 163,14 8-110,-14-7 70,13 5-15,-13-6-15,13 8 15,-13-8 47,14 7 4,-7-7-33,1 0 6,5 6 156,-5-13-128,7 13 1,0-13 11,1 13-9,-9-14-17,7 14-2,-7-13-61,9 13 66,-9-13-50,7 13 37,-7-6-4,1 0 21,5-1 7,-5-1 1,7-5 9,0 13 16,1-13-30,-9 5 16,7 0-9,-7-5-3,1 13-1,5-6 0,-13 1 0,6 5 0,-1-14 0,-5 14 0,6-5 51,0 7-49,-6-8 1,5 6 2,1-6 0,-6 8-8,6-7-4</inkml:trace>
  <inkml:trace contextRef="#ctx0" brushRef="#br0" timeOffset="1">1323 473 14019,'1'-6'2,"7"-1"-9,-8 5 3,8-6 5,-6 0-1,5 6 0,-7-13 1,8 13-1,-6-13 0,6 13 0,-8-14 0,0 7 0,0-9 0,7 1 0,-5 0-1,6 0 1,-6 5 0,3 1 0,-3 7 0,6-12 0,-8 7 25,8-16-25,-6 5 1,7-4 1,-3 6-11,-4 1 0,8 0-10,-5-1 19,-3 9 0,8-7-3,-4 5 0,-4 3-2,5-7 6,-7 5-27,8-7-1,-6 7-45,6 3-7,-8-1 33,7 6-537,-5-6 478,14 8-253,-15 0-1535,7 0 1028,-8 16-151,0-12-109,8 19 98,-6-22 1027,5 15 0,1-7 0,2 9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5T09:12:06.842"/>
    </inkml:context>
    <inkml:brush xml:id="br0">
      <inkml:brushProperty name="width" value="0.17143" units="cm"/>
      <inkml:brushProperty name="height" value="0.17143" units="cm"/>
      <inkml:brushProperty name="color" value="#B05C1D"/>
    </inkml:brush>
  </inkml:definitions>
  <inkml:trace contextRef="#ctx0" brushRef="#br0">35 1 7889,'-10'9'-846,"3"-1"903,-1 0 213,6-6-307,-6 13 1,8-11 49,0 7 1,0-5-268,0 6 163,0-8 78,0 11-11,0-13-7,0 13 1,0-11-471,0 8 266,8-9 1,-6 7 234,4-4 0,-4 3 0,-2 9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5T09:12:07.114"/>
    </inkml:context>
    <inkml:brush xml:id="br0">
      <inkml:brushProperty name="width" value="0.17143" units="cm"/>
      <inkml:brushProperty name="height" value="0.17143" units="cm"/>
      <inkml:brushProperty name="color" value="#B05C1D"/>
    </inkml:brush>
  </inkml:definitions>
  <inkml:trace contextRef="#ctx0" brushRef="#br0">18 1 7889,'0'10'-864,"0"5"942,-8-5 270,6 7 0,-5 0-90,7 0 0,0 1-215,0-1 0,0 6 28,0 0 1,0 8-21,0-2 0,5 1-13,1-1 0,0 4-120,-6-4 0,0-4 82,0-2-141,8 4 0,-6-8-286,3 4 284,-3-12-279,-2-3 71,0-8 149,0-15 0,0-3 4,0-10 1,0-5 197,0 4 0,8-4 0,1-1 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5T09:12:07.326"/>
    </inkml:context>
    <inkml:brush xml:id="br0">
      <inkml:brushProperty name="width" value="0.17143" units="cm"/>
      <inkml:brushProperty name="height" value="0.17143" units="cm"/>
      <inkml:brushProperty name="color" value="#B05C1D"/>
    </inkml:brush>
  </inkml:definitions>
  <inkml:trace contextRef="#ctx0" brushRef="#br0">17 1 7889,'0'10'-24,"0"-1"-3,0-3 1,-1-2 281,-5 7-323,4 1 0,-6 11 74,8 0 0,0 2-97,0-2 1,6-2 30,0 8 1,-1-6 31,-5 6 1,2-8 25,4 2 1,-4-4-335,4-2-91,-4 1 226,-2-1-13,0-7 1,0-5 85,0-10 1,0-5 127,0-7 0,0-1 0,0-6 0,0-3 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5T09:12:21.781"/>
    </inkml:context>
    <inkml:brush xml:id="br0">
      <inkml:brushProperty name="width" value="0.17143" units="cm"/>
      <inkml:brushProperty name="height" value="0.17143" units="cm"/>
      <inkml:brushProperty name="color" value="#B05C1D"/>
    </inkml:brush>
  </inkml:definitions>
  <inkml:trace contextRef="#ctx0" brushRef="#br0">260 131 7889,'0'12'0,"0"-1"0,0 1 0,0 5 0,0 2 0,0 4 0,0 2 0,0 4 0,0 2-5,0-8 1,0 6 177,0-6-432,0 0 126,0-6 61,0 0 38,0-7-28,0-2-87,0-24 1,0 5 72,0-12 1,2 2-95,3-2 1,-3 1 126,4-6 0,-4 5-8,-2-6 0,0 6 7,0-6 0,0 2 98,0-2 1,6 4-54,0 8 18,-1 0 132,-5-1 0,2 9-34,4 3 1,-4 12 81,4 5 0,-4 12-35,-2 6 1,0 4-82,0 1 0,0-5 27,0 0 1,0-2 152,0 2-118,0 3 0,0-12 61,0 3-577,0-4 142,0-10-32,0-1 117,0-23 1,0 3-11,0-11 0,0 2 68,0-2 1,0-2 11,0-4 1,5-2 46,1 8 1,0-5-3,-6 5 1,0-2 35,0 1 1,0 11-101,0-4 372,0 3-177,0-3 43,0 7 1,0 10-19,0 12 0,0 5-26,0 6 0,0 4-56,0 8 0,0-6 9,0-1 0,0-5-31,0 6 0,0-8 29,0 2 0,0-9-201,0-3 107,0-7-253,0 4 234,8-8 1,-5-8-150,9-3 0,-8-7 115,2-5 1,-3 4-27,3-4 0,-4-4 89,4-2 1,-4 4-54,-2 2 0,0-2 119,0 2 1,0 0-13,0 6 0,0 0 66,0-1 0,0 7-35,0-1 105,0 9 0,-6 3-92,0 11 0,-1 12 124,1 6 1,2 4-83,-8 1 1,7 1-49,-7-1 1,6 1 18,-5 0 1,7-3-77,-2-3 1,2-4-2,-1-8 0,3 1 4,-4-1-255,4-8 144,2-1-91,0-23 1,0 3 0,0-11 1,0 2 101,0-2 0,6-4 11,0-7 1,-1 5 0,-5 0 0,6 8 83,0-2 0,0 3-50,-6 3 239,0 0-160,0 7 0,0 5 131,0 10 1,0 9 71,0 15 0,-6 7-133,0 16 1,-7 0 8,1 0 1,-7-2-65,2-4 1,-12 2 1,6-8 1,5-5-31,1-6 1,19-14-108,4 2 0,9-11 123,8 0 0,-3-4-24,3-2 1,-10-6-367,-1 0 1,-3-9 150,3-3 1,-3 1-5,-3-6 0,-4 2 120,4-2 1,-4 4-18,-2-4 1,17-2 56,12 2 1,-16-6 84,-7 6 1,-29 0 67,-29 5 1,21 3 19,2 3 12,20 5 0,-1 7-74,5 0 0,3 13 116,-4 5 0,4 10-38,2 1 0,0 10-31,0 1 1,0 0-4,0-5 1,0-2 1,0-5 1,0 3-122,0-8 0,0 0 96,0-5-249,0-9 179,0-1-248,0-8 154,0-16 1,6 3-35,-1-16 0,3 6 1,-2-6 0,-4 6-115,4-6 0,-5 3 80,-1-3 1,6-4 64,0 4 0,0 4 127,-6 2 0,0-2-144,0 2 376,0 0-148,0 13 0,-6 10-11,0 12 1,-5 11-19,5 6 0,-2 4 84,3 1 1,3-1 0,-4-4 0,-2 1-103,2-7 0,1 2-101,5-2 1,0-9 188,0 3-287,0-3 44,0-5-10,0-1 1,0-10 42,0-4-59,0-3 1,0-9-18,0 1 1,0 0 46,0-1 0,0 7 53,0-1-74,0 1 178,0-6-69,0 7 184,0 2-155,0 8-8,-8 0 1,6 8 17,-4 4 0,4-3 47,2 3 22,0-1 1,0 6-83,0 1 0,0-7 3,0 1 0,0-6 54,0 5-52,0-7 0,-2 9-20,-3-7 1,3 2 29,-4-2-85,4-4-1024,2 5 874,0-22 126,0 3 0,0-13 8,0 8 27,0 0 0,0 5 32,0 1-90,0 7 237,0-4 0,0 10-57,0 4 1,0 5-85,0 12 0,0-3 98,0 3 1,0-4 326,0-2-395,0 8 1,0-6-169,0 4 72,0-3 0,0-9 130,0 1-356,0-8 143,0 3-18,0-22 1,0 7 32,0-15 0,0 8 25,0-8 1,0 4 62,0 1 1,0-5-1,0 0 1,0 0 43,0 6-108,0-1 210,0 1 0,0 6-42,0-1 204,0 8-212,0 12 0,0 9 82,0 12 0,0 2-98,0-8 1,-2 6 8,-4-6 0,4 6-18,-3-6 0,3 0 38,2-6-195,0 0 191,0 1-206,0-9 85,0-1 1,0-10-135,0-4 0,0 2 99,0-7 1,0-6-127,0-7 1,0-1 71,0 2 1,0 2 62,0-8 0,2 8 13,3-2 0,-3-2-9,4 2 0,-4 0 196,-2 6-151,0 0 282,0-1-111,0 9 0,-2 9 46,-4 11 0,4 7-119,-3 5 1,1-2 108,-2 8 1,4-6-109,-4 5 1,4-6 0,2 1 1,-5-4-123,-1-2 30,0 0-174,6 1 128,0-9-251,0-1 125,8-16 0,-6-7 103,4-8 1,1 0 32,-1 6 0,0-1-7,-6 1 1,0 0 42,0-1 1,0 1 4,0 0 21,0-1 0,0 7 34,0-1 263,0 9-258,0 10 1,0 11 124,0 10 0,0 3-82,0-8 0,-2 2-47,-4-2 0,4-4 18,-4 4-64,4-3 1,2-3-23,0 0 39,0-7-167,0-2 48,0-8-67,8-16 1,-4 10-30,7-11 1,-5-2 106,6-4 0,-6 0 12,5 6 1,-5-1 18,5 1 1,-1 0-51,2-1 71,3 1 0,-11 7 100,7 5 70,-7 3 0,4 4-95,-8 3 0,0 5 77,0 7 0,6 6-64,-1 0 1,1 1-7,-6-7 1,0 0 7,0 0-20,0 1-40,0-1 1,2-5-182,4-1 61,-4-7 0,11 2 73,-7-12 1,7 2-124,-1-7 1,-3-1 77,3-5 0,-6-1 20,5 1 1,-5 0 31,6 0 0,-9-1-29,3 1 40,4 0 1,-8 5 136,3 1 164,-3 7-187,-2-4 117,0 8-141,-7 8 1,3-1 191,-8 5-166,9 3-42,-13-5 0,14 1-6,-4 1-21,5-8-143,1 4-32,0-8 0,5-14 76,1-3 0,2 1-92,-2 5 0,-5-1 144,5-5 0,-2-2-2,2-4 1,-4 4 125,3-4-132,-3 3 1,-2 3 164,0 0-151,0 7 152,0 2 1,0 10-24,0 4 1,0 6 54,0 11 1,0-2-91,0 8 0,0-6 12,0 6 0,0-8-69,0 2 0,0-4 124,0-2-355,0 1 200,0-1-218,0-8 120,0-1 1,2-8-58,4 0 0,-4-8 74,4-3 0,-4-4 19,-2-3 1,0 1 108,0 0 0,0-1-93,0 1 1,0 0 116,0-1 0,0 1-60,0 0 143,0 0 0,-6-1 90,0 1-79,0 7-75,6 3 1,0 9-3,0 3 1,0-1-49,0 8 0,6-1 28,0 7 1,2-1-49,-3 0 1,-3-5 72,4-1-76,4 1 3,-8 5-4,13-7 1,-13-1-26,4-3-6,-4-4-24,-2 6 0,0-22 4,0-3 0,0 2-27,0 3 1,0 0 60,0-5 0,-6 0 4,0 0 1,0 5-16,6 1 1,0 5 17,0-6 1,0 6 154,0-5-149,0 7 225,0-4-43,0 8 1,2 14-90,4 3 1,-2 4-25,7-3 1,-7-1-41,2 0-17,4 0 1,-9 1 26,5-1-12,4-7-216,-8 5 204,5-13-218,-7 6 114,0-8 42,-7-8 0,5 4-27,-4-7-3,-4-1 63,9-5 1,-9-1-13,4 1 0,4 6 41,-3-1-36,3 8 0,2-5 208,0 3-95,0 4 370,0-6-297,7 16-181,-5 2 1,8 5 117,-4-3-103,-5 3 50,7-13 0,-6 5-171,4-7 75,-4 0-426,5 0 482,-7-7-30,0-3 0,-1-5 86,-5 3-107,4-3 80,-6 5-47,0-7 60,7 7 1,-7 1 62,8 3 14,0 4 17,0-6-141,0 24-54,0-12-16,8 11-23,-7-15-145,7 0 248,-8-8 4,-8 6 2,7-5 0,-9 1 1,4 0 8,4 0 190,-5 6-26,7 0-145,0 8-36,0-6 0,2 11-7,3-7 1,-3 2 3,4-2-27,-4-4-25,6 5 45,-7-7-75,7 0 1,-10-5-35,-4-1 0,5-2 86,-5 2 2,-4 4 1,6-7 67,-7 3 0,5 4-69,-5-4 1,5 3 115,-6-3 0,6 4-28,-5-4 1,5 2-20,-5-2 1,5 5 92,-6-5 3,9 4-29,-13 2-31,14 0-76,-5 8 1,7 1 37,0 8 0,0-5-75,0-1 0,0 1 43,0 5 0,0-5 4,0-1-27,0 1 0,1-1-26,5 1 2,-4-8 38,6 3-136,-8-7 122,0 0-122,0-7 133,0-3 0,-8-7 1,4 2-15,-7 3 3,-1-3 54,-5 5 0,2-2-48,3 1 0,-3 7 160,3-2-134,4 4 38,-7 2 0,11 0 11,-7 0-29,7 0 0,-4 8 0,8 4 1,0 3 3,0 2 1,0 1 13,0-1 0,6 0-24,0 0 0,1 7 2,-1-1 0,-4-6 40,4-6-111,3 1 0,-5 3 32,8-3-9,-8-4 9,3-8 1,-7-2-7,0-4 0,0 2-138,0-8 147,0 1 0,-2-6-39,-3-1 1,1 3 23,-8 3 0,7-3 1,-7 4 0,6 1 16,-5-2 0,5 7 3,-6-7 0,9 6 14,-3-5-1,-4 7 0,6-4 33,-7 8-52,7 0 253,-4 0-214,1 0 320,5 8-118,-6 2-66,8 7-156,0 0 0,6-5 4,0-1 0,1-7-102,-1 2 108,-4-4-168,13-2 1,-11 0-87,8 0-75,-8 0 272,11-8 17,-13-2 1,5-7 63,-7 0-14,0 0-38,-7-1 0,3 7 79,-8-1-61,9 8 13,-13-3 0,12 7 18,-7 0 1,7 2 3,-2 3 0,4-1 0,2 8 1,0-6 84,0 5 1,-5-5-78,-1 5 0,0-5-15,6 6 0,0-7-23,0 7 1,0-6 90,0 5-230,0-7 86,8 4 2,-6-8 1,7 0-41,-3 0-77,-4 0 0,6-2 85,-8-4 0,5 2 10,1-7 43,0-1 1,-6-5-29,0 0 1,0 5 78,0 1 0,0 5-15,0-6 23,0 8-27,-8-11-2,6 13 1,-7-6 7,3 8 0,4 8-23,-4 4 1,4 5-4,2 6 1,0-4 2,0 4 1,2-2-61,4 2 0,2-9 9,3 3 0,5-3-9,-5 3 1,-1-7 31,1-5 0,-5-3-41,6-2-62,-1 0 97,6 0 0,-7-7 64,-4-5-61,-4-3 1,-2-3 47,0 1 0,-6 0-9,0-1 1,-7 7 8,1-1 0,3 3-9,-3-3 2,0-3 0,-5 7 6,0-3 0,5-3-10,1 8 33,-1 1-39,-5 5 1,5 0-1,1 0 0,7 2 54,-2 3 1,4 5 117,2 7 0,0 1-103,0-1 0,0 0 15,0 0 1,0 1-168,0-1 178,8 0-216,2 1 1,5-7 66,-3 1-67,3-8 49,-5 3 0,1-13-9,1 1 0,-8-9 38,1 3 0,-3-5 3,-2-1 1,0 0 75,0-1 0,0 1-89,0 0 212,0 0-154,0-8 1,-6 5 15,1-3-14,-1 12 12,6-5-18,0 15 0,0-5-6,0 12 0,2 3 22,4 8 0,-3 1-17,9-1 1,-6 0 25,5 1 0,-5-1-18,6 0-17,-1 0 1,4 1 15,-3-1-1,3-7-13,-5-3 1,1-7-5,1 0 0,-6 0-77,5 0 1,-7-2 70,2-3-197,4-5 189,-9-7 1,13-1-78,-8 1 1,-1 6 48,-5-1-3,0 8 44,0-11 1,0 11 15,0-7 142,0 7-129,0-4 0,-2 2 190,-3 0-197,3 1 1,-6 7 78,8 3 1,0-1-32,0 8-33,0-1 1,2 7-12,4-1 1,-4 0-2,3 0 0,3-5-65,-2 0 1,2-7 66,-3 7 1,-3-6-102,4 5 93,4-7-58,-8 4-30,5-8-3,-7 0 55,0-8 1,0 4-3,0-7 0,0 5 7,0-6 0,-5 7 0,-1-7 1,-2 6 32,2-5 0,4 5-49,-3-6 174,-5 9-49,8-13 23,-13 14-66,13-13 14,-6 13-29,8-6 39,0 8-123,8 0 1,-4 0 46,7 0 0,-5 6-7,5 0 0,-5 0 6,6-6 1,-6 2-4,5 3 18,-7-3-23,11 6 50,-13-8 1,8 0-36,-4 0 0,-5-2 14,5-4 0,-4 4-20,-2-13 0,-6 11 6,1-7 1,-3 5-4,2-6 1,2 6 1,-7-5 1,5 5-6,-5-5 2,7 7 4,-12-12 0,12 13 0,-7-9 0,7 8 0,-4-3 73,8 7 6,0 0-61,0 7 0,2 1 6,4 3 0,-2 5 65,7-5 0,-5-1-39,6 1 1,-8 1-45,11 5 1,-11-1 0,7-5-6,-7-3 1,4-6-20,-8 4-22,8-4-11,-7 5-7,7-7 0,-8-2 51,0-3 0,-2 3-54,-4-4 0,3 2 57,-9-2 1,8 2-3,-1-7 1,1 7 5,-2-2 1,4 2 5,-4-1 0,2 3 21,-1-4 1,3 2-38,-4-2 28,4 4 235,2-5-241,8 14-6,1 3 0,3 5-14,-1-3 0,-5 1 24,6-7 0,-9 2-23,3-2 16,4-4 1,-8 7-8,4-3-101,3-4-2,-7 5 89,6-7-3,-8 0 1,0-7 0,0 3 3,0-8 0,-2 9-12,-4-3-16,4-4 0,-13 1 2,13-9 16,-14 1 1,13 5 19,-9 1 1,8 5-3,-1-5 18,3 7 1,2-6-35,0 4 142,0 5-8,0-7-96,7 23 1,-3-9-6,8 11 1,-9-9 5,3 3 4,4-7 1,-6 10-8,7-8 0,-7 1 0,2-1 0,-2-4 30,1 4 6,-3-4-46,6-2-36,-23 0 1,9-6 13,-11 0-2,11 0 12,-10 6 0,15-7 3,-15 5 2,14-6 1,-5 6 1,7-4 1,-8 4 129,6-5-122,-6 7 83,8 0-70,0 7 1,6-3 32,0 8 10,0-8-20,1 11-13,3-5 13,-1-1-107,7 7 95,-14-14-58,13 5 30,-13 1-6,6-6-7,-8 5 1,0-8-10,0-5-115,0 4 124,0-13-4,0 5-79,-8-7-26,-2-1 1,-1 1 98,-1 0 1,9 5-6,-3 1 1,-2 5 39,2-6 1,1 7-35,5-7 51,-8 8 0,6-5-48,-4 3 245,4 4 37,2-6-228,8 16 1,-4-4 7,7 7 0,-5-1-7,6 1 3,-9 5-37,13-7 0,-8 3-28,3-1-30,-3-7 0,-6 10 73,3-8 6,-3-1-40,6-5-112,-8 0-65,-15 0 168,11 0 1,-17-2-96,15-3 1,-2 3 64,2-4-9,5 4 22,-15-6 6,14 6 168,-5-5-171,7 7 235,0 7-127,0 3 0,0 7-21,0 1 1,2-3-1,3-3 1,-3 3 65,4-4-85,4 5 0,-7-1 4,9-3 1,-6 3-4,5-3-24,-7-5 0,6 7-58,-5-9 1,-3 3 87,4-2-118,-4-4 88,-2 6-8,8-8-7,-6 0-527,5 0 472,-14-8-3,5 6 35,-6-6-8,8 8 55,0 0-46,0-7 7,0 5-10,0-6 4,8 8 57,-6 0 289,5 0-325,-7 8-11,0-6-14,0 13-4,0-13-121,0 13 141,0-13-674,0 6 675,8-16 18,-6 6 50,6-13 0,-3 11-101,1-8 220,0 9-144,-6-5 257,0 8 0,-2 11-313,-4 1 6,4 0 1,-5-11-29,7 5-203,0-4-158,0 6 476,7-8-123,-5 0 89,14-8-14,-14 6 1,5-7 164,-7 3-1,8 4-128,-6-6-62,6 8 37,-8 0-124,0 8 98,0-6-463,0 6 550,0-24-53,0 12-16,0-11-2,0 15-94,0 0 88,0-8-61,0 6 78,0-5-37,0-1 70,0 6-54,0-6-4,0 1-5,0 5-39,0-6 40,0 0-21,0 6 347,0-5-257,-8 7-17,6 0-153,-6 0 36,8 7 14,0-5-23,0 14 59,0-14 0,0 7-22,0-3 49,0-4-94,0 6 94,8-16-20,-6 6 1,6-8 162,-8 5-143,0 3 13,0-6 10,0 0 1,0 6 17,0-5 41,-8 7 0,6 2-42,-4 3 22,4-3-91,2 14 1,0-14-70,0 13 115,0-13-436,0 6 402,0-24 4,0 12 1,0-13 204,0 11-218,0 4 171,0-5 1,-6 14-140,1 5 1,-3-4 35,2-3 0,4 5-1,-3 2 0,3-3-69,2 3 1,-2-7 38,-4 7 0,4-6 1,-4 5 1,4-5-84,2 6-93,0-9 0,0 7 117,0-4-27,0-4-216,0 5-15,8-14 199,-6-3 64,13-7 0,-13 0 58,4-1-13,4 9-111,-8-7 48,5 14 1,-7-7 416,0 3-28,0 4-184,0-6-74,-7 16-54,-3 2 1,-5 7-15,3 0 1,-1 1-6,7-1 1,-6-6-24,7 1 0,-7-1-3,6 7 1,-5-7-33,5 1 1,0-6 62,6 5-143,-8-7 111,7 11 3,-7-13-44,8 6 26,8-8 1,-5-6-25,9 0 1,-2-7-87,1 1 0,3 3 56,-9-3 1,3 6 41,-2-5 0,-2 5 172,7-5-149,-7 7 259,4-12-191,-1 15 0,-5-9-8,4 4 17,-4 4 2,-2-5 0,-6 14-45,0 5 0,-7-3 31,1 3 0,3-1-2,-3 7 1,3-7-4,-3 1 0,-3 1-40,3 10 0,3-2 1,-3 8 1,3-8 10,-3 2 0,-1-3-2,7-3 0,0-6-30,6 1-165,0 0 137,0-3 0,2-5 31,4-16 0,3 1-104,9-12 0,-1-2 95,0 2 0,-1-6-108,-5 6 1,4 0 94,-3 6 0,1-1-7,-1 1 0,3 0 116,-3-1-150,-4 1 128,7 0 0,-13 5-112,4 1 225,-4 7-91,-2-4 39,0 8-100,-8 8 1,4-4-5,-8 7 0,7-5-5,-7 6 0,3-1 81,-3 6 0,-3 1-69,3-1 1,3 0 13,-3 1 1,6-1 11,-5 0 0,1 0 2,-1 1 1,1-1-81,4 0-5,4 1 32,-5-1-4,7-7 1,0-10-69,0-12 0,7-3 75,5-3 0,1-1-118,-1-4 1,3 4 46,-3-4 0,-3 4-48,3 1 1,-3 1 109,3 0 1,-2 5-25,-5 1 45,-3-1 1,12 1-94,-9-1 262,1 8-189,-6-3 1,-2 7 94,-3 0 1,-3 1-73,-4 5 0,-3 2 11,3 3 0,3 5 31,-3-5 0,1 5 52,-7 1-101,1 0 1,0 1 17,0-1 0,5 0 53,1 0 0,5-1-40,-6-5 2,8 5-88,-3-7 18,7 1 1,0-4 31,0-12 1,5-4-4,1-7 1,8 0-83,-3-1 1,5 1 81,1 0 0,0 0-61,0-1 1,-5 1 18,0 0 13,-1-1 0,4 1 35,-3 0 0,1 5 3,-7 1 0,2 7 45,-2-2 200,-4-3-125,5 7-106,-7-6 1,-2 8 1,-3 0 0,1 8 16,-8 3 0,6-1-14,-5 1 0,1 1 57,-1 5-8,-5 0-43,7 1 1,-7-1 19,5 0-52,-5-7 57,15 5-146,-7-13 116,8 6 0,2-10-142,4-4 0,3-3 26,8-9 1,1 7-73,-1-1 0,0 1 91,1-7 1,-1 1-14,0 0 0,-5 0 123,-1-1 0,-1 7-93,1-1 1,3 6 69,-8-5 0,1 7-52,-1-2 0,-4 2 411,4-1-233,-4 3 1,-2-4 23,0 12 0,0 3-90,0 9 0,0-7 17,0 1-140,-8-1 1,6 7 97,-4-1 0,2-6-163,-1 1 136,3-8 0,-6 5-84,8-3-10,0-4-308,0 6 276,8-8-13,-6 0 47,5-8 66,-7 6 10,8-13 12,-6 13 1,6-8 8,-8 4 16,0 5 12,0-7-52,0 0 2,0 6-2,0-5 76,-8 7 171,6 0-117,-6 0-68,1 0-219,5 0 142,-6 7-154,8-5 99,0 6 112,-8-16 57,7 6-41,-15-5 1,8 14 39,-3 5 0,-4-3-71,3 3 1,-3-1 23,-3 7 0,3-1-25,3 0 1,-3-3 0,4 3 1,-5-4-25,-1 11 0,2-5-16,3-2 0,-1-5-184,7-1 132,0-7 52,6 4-52,0-24 0,0 11-73,0-13 0,6 5 87,0-5 0,5 1 24,-5 0 0,5 5-20,-5 1 30,8-1 1,-13 1 35,5-1 0,-2 8 111,2-1 1,-4 1 76,4-2-109,-5 4 223,-1-6-266,-7 24 1,-1-5-5,-3 12 1,-3 2-11,8-2 0,-5 0-25,5-5 0,-5-1-10,5 0 1,-2 1 8,2-1 1,2-6-20,-7 1 1,7-6-10,-2 5 32,4-7 1,0 4 4,-3-8-141,3 0 1,-6-2-5,8-4 1,2-3 0,4-9 1,-4-1 91,3-4 0,-3 4-61,-2-4 1,6 3 30,0 3 1,0 6 63,-6-1 0,2 3 3,3-3 20,-3-3 30,6 5 25,-8 0 47,0 3-122,0 7 0,-6 7 163,0 5 0,-5 3 12,5 3 1,-5 5-71,5 0 0,-6 2-41,7-2 0,-7-4 14,6 4 0,-1-10-6,1-1-177,4 0-51,-6-3 132,8-1-136,0-8 1,0-14-6,0-3 1,0-4-23,0 4 1,0-1 152,0 1 0,0 0-10,0-1 1,-2 1 33,-3 0 0,3 5 15,-4 1 0,-2 5-19,2-5 21,-7 7 0,9-4 74,-7 8 1,5-6-82,-6 0 0,7 1 70,-7 5-24,8 0 0,-9 2 4,7 3 0,0-1 4,6 8 0,-6-6 8,1 5 1,-1-3-38,6 9 1,0-4 7,0 11 1,0-3 10,0 2 1,0-4 21,0 4 0,0-10 16,0-1 0,2-2-2,4 1 1,-4-1 53,3-4-50,-3-5-309,-2 7-76,0-23 1,0 3 292,0-11 0,0 4 0,0 2 0,-2-6-97,-3 0 1,1-1 85,-8 7 1,6 0 11,-5 0 0,5 5-2,-5 1 0,5 1 36,-6-2 0,6-1 6,-5 7 1,1-2 7,-1 3 0,1 3-37,4-4 0,3 4 59,-9 2-30,8 0-37,-3 0 62,7 0 0,0 8 18,0 1-40,0 9 0,0-1-10,0 0 19,0 1-184,0-1 108,7 0-17,-5 0 21,6-7-27,0-2 25,-7-8 6,7 0-1,-8-8 9,0-2 7,0-7-39,0 0 0,-6 0 20,1-1 1,-1 7-9,6-1 0,-6 6-16,0-5 22,1-1 0,3-3 10,-4 4-24,4-5 133,-6 14-71,1-13 18,5 13 3,-6-6 0,8 10 100,0 4 0,0 4-65,0 7 0,0 0 8,0 0 0,6 1-96,0-1 1,1-2 55,-1-3 0,-4 3-126,4-3 1,-3-3-37,3 3 46,-4-1 57,6-1 0,-6 0-24,4-5-4,-5-3 18,7 6-22,-8-16 0,0-1 8,0-9 0,-2 7-88,-4-1 1,5 1 100,-5-6 0,2 1-20,-2 5 1,4-5 16,-4 5 0,5 1-27,1-1 56,0-1-37,-8-5 118,6 0-109,-6 7 188,8-5-118,0 13 1,0-4 240,0 12-236,0 3 0,0 9 10,0-1 1,0 0-16,0 0-1,0 1-138,0-1 128,8 0 1,-6-5-187,4-1 108,-4-7-18,-2 4-76,0-8 126,-8-15 0,6 9-100,-4-12 92,4 13 1,0-9-19,-3 8 32,3 1 1,-6 3 1,8-4 81,0 4 411,0-6-486,0 24-2,0-5-3,8 14 1,-6-13-27,3-1 7,5-7 17,-8 4-208,13-8 200,-13 0 1,8 0-87,-4 0 86,-5 0-6,7 0 21,-8-8 12,0 6 0,0-7-25,0 3 0,-2 4 4,-4-4 0,5 2 4,-5-1 1,2 3-5,-2-4 3,4 4 1,-5 0-1,7-4 0,-2 4 77,-4-3 10,4 3 105,-6 2-44,8 7 1,0-3-109,0 8 1,2-6 10,4 5 1,-2 1-53,7 5 1,-5 0-5,6 0 0,-7-1 5,7-5 1,-6 5-110,5-5 0,-7-1 71,2 1 0,1-5 30,-1 6-3,0-8-25,-6 3-55,0-7 48,0-15 0,0 9-3,0-11 1,-6 9 14,0-3 0,-1 5-3,1-6 0,4 7-18,-4-7 1,-1 6-17,1-5 27,-8 7 1,11-10-30,-9 9 100,8-9 13,-11 12 11,13-13 3,-6 13 27,8-6 263,0 8 0,2 14-316,4 3 0,-4 4-30,4-4 1,1 1-3,-1-1 0,0-5-9,-6-1-9,8 1 0,-7-1 66,5 1-22,-4-8-74,-2 3-16,0-7 0,0-13 10,0-5 1,-2 3 34,-4 4 1,5 5-38,-5-6 27,-4 1 0,6-7 6,-7 1 0,7 6 43,-2-1 0,-1 6-38,1-5 0,-2 5 37,2-5-27,4 7 0,-7-10 59,3 8-39,4 1 0,-6 5 312,8 0-293,8 7-19,2 3 0,1 5-5,1-3-3,-8 3-10,11-5 1,-13 1-36,4 1 52,-4-8 0,-1 5-5,5-3-19,-4-4 12,6 6-1,-8-8-42,0 0 23,-8 0 0,4-6-36,-7 0 1,7-1-16,-2 1 0,2 4-7,-1-4 13,3-4 62,-14 1 1,14-3 4,-3 1 1,1 7 143,-2-2-104,4 4 34,-6-5 22,8 5-4,0-6-60,0 23-80,0-11 50,0 19 1,8-21-2,-6 14-5,6-15 1,-6 7-1,3-8 5,-3 0-306,6 0 290,-16-8-27,6 7 173,-5-7-168,7 8 252,-8-8-66,6 6-52,-6-5-50,8 7 2,0 0-85,8 0 64,-6 7 1,8-5-75,-5 4 1,-3-2 70,4 2-49,-4-5 1,0 7 22,4-8 61,-4 0-335,5 0 245,-7-8 0,0 7 83,0-7 13,-7 8 76,5-8-147,-6 6 134,8-5-61,0 7-97,-8 0 103,6 0 187,-5 0-240,14 7 0,-3-5 24,8 4 31,-8 4-27,11-9 0,-5 13-169,7-8 1,-6-1 80,1-5 1,-6 2-67,5 4 82,1-4-12,5 13 27,0-5-4,1 7 1,-7-5 43,1-1-35,-8-7 1,5 6 75,-3-4-20,-4-4 8,5 5-57,-7-7 5,0 0-28,0-7 37,0-3 21,-7-7-24,5 7 12,-6 2-2,8 8 1,0 2 4,0 4 1,0-2-24,0 7 4,0-7-18,0 12 0,6-13-3,0 9 0,1-8-75,-1 2 88,-4-4-58,13-2 1,-11 0 23,8 0-6,-8 0 38,3 0 0,-5 0 3,4 0 23,-4 0-25,6 0-6,-8 7 9,0-5-10,0 6 13,0 0-7,0-7 0,0 7-116,7-8 28,-5 0-45,6 0 95,0 0 88,-6 0-90,5 0 77,-7-8-28,0 7 5,0-7 1,-6 6-14,1-4 1,-3 4-9,2-4 2,4 5 1,-7 1-1,3 0 1,4 0 1,-8 0 66,5 0-53,3 0 0,-6 1 16,8 5-22,0-4 11,0 14-28,0-15 27,0 15-24,0-14 1,2 5 17,4-7-26,-4 0 13,13 0 0,-13 0 4,13 0 0,-13 0 220,6 0-331,-8-7 133,0 5-161,0-6 122,0 0 1,-2 7-25,-4-5 51,4 4 1,-7 2-24,3 0 1,4 2 239,-4 4-213,4-5 19,2 15 0,0-12-19,0 7-2,0-7 9,0 11-12,0-13 0,0 8-55,0-4 65,0-4-150,0 5 106,0-22 10,0 11 0,0-13-95,0 11 84,0 4-35,0-6 100,-7 1-2,5 5 13,-6-6-40,8 8 263,0 0-299,0 8 26,0-6-9,8 5 5,-6-7-4,5 0 15,1 0-6,-6 0 1,6 0 24,-8-7-27,0 5-47,0-6 40,-8 8 149,6 0-124,-6 0 9,8 8-19,0-6-1,0 5-12,0 1 26,0-6-380,0 6 244,-7-16 109,5 6-1,-6-13 6,0 13 1,6-8 5,-3 4 0,1 5 58,-2-5-76,4 4 67,-6 2-45,1 0 43,5 0-214,-6 0 164,8-8 5,0 6-14,0-5-4,0-1 33,0 6-22,0-6 2,0 1 1,-7 5-1,5-6 16,-6 8 79,8 0-8,0 8-84,0-6 9,0 13 0,0-11-6,0 7 25,0-7-51,0 12 1,6-13 13,-1 9-12,1-8-6,-6 3 18,8-7 25,-6 0-231,5 0 69,-22-7 147,11 5-30,-19-14-19,21 15 47,-5-7 22,-1 0 17,6 6 15,-6-5 117,8 7-116,0 0-83,0 7 37,0-5-290,0 6 249,0-24 14,0 13 0,-2-13 45,-3 16-54,3 0 161,-6 0-124,8 8 0,0-4-17,0 7 13,0-7-1,0 4-53,0-8 32,0-16 61,0 13 13,0-13-52,8 16 6,-6 0-100,5 0 73,1 0 1,-4 0 7,7 0-3,-7 0-8,12 0 15,-7 0 0,8 0 0,1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5T09:09:17.361"/>
    </inkml:context>
    <inkml:brush xml:id="br0">
      <inkml:brushProperty name="width" value="0.34286" units="cm"/>
      <inkml:brushProperty name="height" value="0.34286" units="cm"/>
      <inkml:brushProperty name="color" value="#B05C1D"/>
    </inkml:brush>
  </inkml:definitions>
  <inkml:trace contextRef="#ctx0" brushRef="#br0">1 191 8249,'0'-19'-777,"0"4"821,0 7 83,0 6 46,0-13 22,0 13 251,8-6-163,1 8 20,1 0 3,5 0-186,-5 0 11,7 0-104,0-8 0,12 4 77,0-7 0,2 5-144,-8-5 0,-2 5 112,8-6 1,0 7 20,5-7 1,1 8-8,-1-2 1,1-1 4,-1 1 0,1 0 111,0 6 45,-1-8-156,8 7-2,3-7-19,-1 8 1,-4 2 4,-11 4 0,-4-3-8,-8 9 0,1-6 30,-1 5 0,0-5-10,0 6 1,1-7 13,-1 7 0,6-6 136,0 5-80,8-7 0,-4 9-47,7-7 0,-1 2 125,-4-2-129,11-4 1,-5 11-102,11-7 0,-6 1 100,-11-1 0,4-2-16,-4 8 0,-4-7-21,-2 7 0,2-1 4,-2 7 0,6-1-3,-6 0 1,0 1-4,-6-1 0,0 0 22,1 0 1,5 7-12,0-1 1,0 0-45,-6-6 0,2 6 117,4 0 1,-4 0-6,5-6 0,0 1-49,0-1 0,6 0 139,-1 1-262,4 7 117,9 1 0,0 5-108,4-8 0,-5 6 96,-12-12 0,1 4-39,-7-3 0,6-1 31,-6 0 1,6 1 3,-6-1-12,0 0 1,0 1 93,0-1-7,8 0 0,-6-5-91,4-1 0,4-7 210,-5 2-190,5 3 1,7-7 8,1 4 0,5-4-48,-6-2 1,2 0-138,-1 0 1,-5 0 134,5 0 1,-5 0-8,-1 0 0,-1 6-38,1 0 1,-6 1 73,0-1 38,-8-4 1,15 8-30,-7-5 131,0-3 44,-4 6-129,2 0 1,7-7 9,1 5 1,-6-4 15,0-2 0,-6 0-74,5 0 0,1 0 30,6 0 1,-1 0-99,1 0 0,0 0 78,-1 0 0,-5 0-88,0 0 0,0-6 113,5 1-55,1-1 0,7 6 0,0-2 70,-3-4 0,-5 4 6,-11-3-63,-3 3 1,12-4-38,-3 0 0,2-2 107,-2 3-202,3 3 1,1-8 119,7 4 0,1 4-11,-7-3 0,-1 1 31,-4-2 1,3 4 3,-3-4 1,-2-1 14,2 1-50,-8-8 1,16 11-36,-9-9 84,1 8-137,-4-11 1,0 11 57,4-8 1,-4 7-18,-8-7 45,1 8 9,7-11-33,2 5 1,5-1 20,-3-1 92,-4 8-105,0-11 0,0 11-20,4-7 0,2 5-9,-8-6-18,0 9 25,2-13 1,5 12-5,5-7 0,-4 5-62,-14-5 70,0 7 70,8-12-77,2 7 1,0-3 42,-4 1 0,-4 5 2,-1-6 1,-1 7 53,0-7-64,1 8-1,-1-11-60,8 5 77,-6-7-85,14 0 1,-14 5 57,4 1-73,-4 7 44,-2-12 0,6 13-9,1-9 12,-1 8 1,2-11 1,1 13-5,9-4 3,-8-3 2,6 7 0,-6-14 0,7 14 31,1-5 5,-1-1 62,1 6 15,-1-6-69,-7 8 1,6 0 0,-6 0-4,8 0-68,-1 0 94,1 0 1,-1 0-32,9 0 1,-7 0 38,4 0-51,-11 0 4,12 8 0,-7-6-57,12 4 0,-9-4 50,-8-2 0,-6 0-72,5 0 0,-4 0 80,4 0-4,-6 7-22,18-5 2,-11 6 81,21 0-66,-22-6 30,13 13 0,-16-11-11,4 7-35,-4-7 8,-8 11-10,8-5 0,-6 2 87,4-1 1,-4 1 58,-1 5-100,-1 0-29,8 1 0,-6-1 41,4 0-59,-4-7 1,-1 5 72,-1-3-38,0-5 1,1 9-28,-1-5 1,0-1-26,0 1 1,1-5 75,-1 6-64,0-8 56,1 11-36,7-6-47,-6 9 16,13-1 6,-12 0 1,5-5 65,-8-1 5,0 1 54,1-2-86,-1 5 69,0-5-38,0 7 26,1 0-103,-1 0 1,0 1 1,-5-7 5,-1 1 1,-5-6-29,6 5-38,-9-7 95,5 11-42,0-5 0,-4 1 25,7 1-13,-7-8 14,11 11 2,-13-5 25,14-1 5,-14 7-15,13-7-7,-5 1-26,7 5 27,-7-5-17,5 7-1,-5-7-5,-1 5 4,7-5-4,-15-1-242,15 7 147,-14-14-325,13 13 108,-13-13-81,6 6-224</inkml:trace>
  <inkml:trace contextRef="#ctx0" brushRef="#br0" timeOffset="1">7783 1250 16110,'-6'4'-378,"-6"5"-441,-22 9 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5T09:12:21.989"/>
    </inkml:context>
    <inkml:brush xml:id="br0">
      <inkml:brushProperty name="width" value="0.17143" units="cm"/>
      <inkml:brushProperty name="height" value="0.17143" units="cm"/>
      <inkml:brushProperty name="color" value="#B05C1D"/>
    </inkml:brush>
  </inkml:definitions>
  <inkml:trace contextRef="#ctx0" brushRef="#br0">18 35 7697,'9'-10'2852,"5"1"-1558,-9 3-868,1 4-257,-6-6-114,0 8 1,0 14-34,0 3-11,-7 4 0,-1-3 10,-4-1 0,5 0-22,7 1 0,-6-1-23,0 0 0,0-5 23,6-1 0,0-5-4,0 5 1,0-5 1,0 6 2,0-8-1,0 3-83,0-7 1,6-2-38,0-3 51,7-5 0,-5-7 42,4-1 29,3 1 0,-5 0 0,7 0 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5T09:12:22.177"/>
    </inkml:context>
    <inkml:brush xml:id="br0">
      <inkml:brushProperty name="width" value="0.17143" units="cm"/>
      <inkml:brushProperty name="height" value="0.17143" units="cm"/>
      <inkml:brushProperty name="color" value="#B05C1D"/>
    </inkml:brush>
  </inkml:definitions>
  <inkml:trace contextRef="#ctx0" brushRef="#br0">35 18 11283,'0'-10'1123,"0"3"-1116,0 7 0,-6 7 167,1 5-147,-1 3-4,6 3 1,-2-3-12,-4-3 0,4-3-19,-4-3 1,5-2 1,1 7-7,0-7-6,0 4-17,0-8-212,7 0 247,-5 0 0,14 0 0,-7 0 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5T09:12:23.549"/>
    </inkml:context>
    <inkml:brush xml:id="br0">
      <inkml:brushProperty name="width" value="0.17143" units="cm"/>
      <inkml:brushProperty name="height" value="0.17143" units="cm"/>
      <inkml:brushProperty name="color" value="#B05C1D"/>
    </inkml:brush>
  </inkml:definitions>
  <inkml:trace contextRef="#ctx0" brushRef="#br0">208 70 7697,'8'-10'3504,"-6"-5"-2845,6 5-312,-8 1-189,0-7-37,0 15-132,0-7 37,0 23 0,-6-3-14,0 11 1,-5-4 10,5-2 0,-2 1-1,2-1 0,3 0 3,-9 1 1,8-7 1,-2 1-24,-3-1 9,7 6 0,-12-5 61,9-1-26,-1-7-399,6 4-10,0-8 434,0-15-83,0 11 57,0-12-41,0 16 79,0 0-94,0 8-18,0-6-446,0 6 565,8-8-33,-6 0 272,5 0-219,-22 0 0,11 2-30,-7 3-57,7-3 50,4 14-69,0-14-21,0 13-4,0-13 0,0 7-124,0-3 141,0-4 1,2 6-41,3-8 57,-3 0 14,6 0 45,-8 8 15,0-7-29,0 7-70,-8-8-2,6 0-3,-5 0 12,-1 0 4,6 0 0,-6-2-2,8-4 3,-7 5-50,5-7-7,-6 8-9,8 0-10,0-8 49,0 6 1,-2-5-16,-4 7 74,4 0 11,-5 0 2,7-8 23,0 6 135,0-6-211,0 1-10,0 5 43,0-6 0,-2 2 2,-4 0-5,4 1 9,-6 5 74,8 0-97,-7 0-1,5 0 42,-6 0-38,8-8 23,-7 6-16,5-6-18,-6 8-100,8 0 110,0-7-6,0 5-740,0-6 713,8 8 19,-6 0 0,5 2-1,-7 4-127,8-4 10,-6 5-32,5-7 1,-5 0-228,4 0-297,-4 0-1605,6 0 2282,-1 0 0,-5 0 0,6 0 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5T10:02:46.759"/>
    </inkml:context>
    <inkml:brush xml:id="br0">
      <inkml:brushProperty name="width" value="0.34286" units="cm"/>
      <inkml:brushProperty name="height" value="0.34286" units="cm"/>
      <inkml:brushProperty name="color" value="#B05C1D"/>
    </inkml:brush>
  </inkml:definitions>
  <inkml:trace contextRef="#ctx0" brushRef="#br0">2634 15 11124,'-11'4'90,"-12"2"81,0-4-102,-2 13 1,-2-11 14,-8 8 118,8-8-151,-13 11 1,7-11 111,-7 7-24,0-7-20,5 12 0,-1-14-7,-14 5-28,13 1 39,-5-6 15,7 5-103,8-7 77,-5 0-95,12 0 70,-5 8-3,8-6-81,0 6 73,0-8-20,-1 7 11,1-5-56,0 6 53,7-8 28,-5 0-17,5 8 3,0-6 39,-5 5 1,6-7-91,-9 0 55,9 8-66,-7-6 24,7 6 0,-9-6 30,1 3-5,7-3 5,-5 6-48,5-8 35,1 8-91,-7-6 91,7 5-95,-8-7 77,-1 8-36,9-6 40,-7 6 7,7-8-36,-9 7 16,1-5 40,0 6-31,0-8-79,-1 8 75,9-7-4,-7 7 14,7-8 3,-9 0-8,9 8 1,-7-6-55,7 5 0,-9-5 47,1 4-31,8-4 13,-7 6 0,7-6-1,-9 3 14,9-3 6,-7 6-46,7 0 21,-9-6-10,1 5 23,0 1-14,0-6 1,-1 8-6,1-5 81,7-3-71,-5 6-4,5 0 1,-7-5 29,0 9-14,7-8-6,-5 3 9,5 1-19,-7 2 12,0-1-39,-1 7 14,1-7 2,0 1 0,-1 5-17,1-3 26,8-4-9,-7 7 0,7-11 2,-9 7 1,7-5-11,-1 6 9,1-9 0,-7 13 0,1-5 1,6-1 19,-1 1 1,1-7 59,-7 19-69,-7-11 103,6 13-88,-14-8 37,14 0-40,-14 1 1,14-7-14,-4 1 1,10-6 6,1 5-9,1-7 1,-7 11-27,1-3 1,6-3 42,-1 3-6,1-8-11,-7 11 49,1-5-48,0 7 0,5 0 21,1 1 1,5-7-24,-6 1 3,8-8-10,-11 11-3,5-5 1,-1 7 0,-1 0-12,9-7 5,-13 5 8,7-5 85,-1 15-32,-5-14 10,5 12-50,0-13-4,-5 7 0,11-5-30,-7-1 47,7-7-38,-12 11 0,13-5 27,-9 7-9,8-7 1,-11 5-4,3-3 1,3-3 60,-3 3-69,8-8 20,-11 11 6,5-5 1,-1 7-3,-1 0-23,8-7 22,-11 5-1,13-5-17,-13 7 1,11-5-4,-8-1-4,9-7 18,-5 12 80,0-15-79,6 15 101,-13-7-84,13 1-14,-6 5 22,8-5-59,-7 7 21,5 1-10,-6-1-2,8 0 19,0 1 61,0-1-60,0 0 104,0 8-92,0-6 4,0 6-3,0 0 18,0-6-63,0 6 52,0 0 22,0-5-27,0 12 17,0-12-4,0 12 6,0-13 33,0 14-38,0-14 6,8 14 0,-6-6 41,5 0-29,-7 5 44,0-12-42,0 12 21,0-13-49,8 6-2,-6 0-89,6-5 84,-1 5 0,-3-8-72,8 0 61,-8-7 1,5 5 112,-3-3-102,-4-5 114,6 9-95,-1-7-8,-5 9 41,13-1-13,-13 0-45,6 1 39,-8-1-127,8 0 72,-6 0-7,13 1 9,-13 7 0,8-6 14,-5 4 116,-3-11-115,14 11-6,-14-12 0,7 20 126,-3-8 127,-4 0-237,6-6 46,-1 8-112,-5-6 114,6 14-70,0-14 0,-5 6 39,9-7-110,-8-1 78,11 0 0,-11 0 18,7 1 1,-5-1 114,6 0-13,-1 1-103,7 7 1,-7-6 36,1 4-1,-8-12-10,11 5 16,-6 1-111,1 2 71,5 6-16,-5-7 60,7-1-33,1 0 80,-9 8-76,7-6 13,-7 6 0,9-7-26,-1-1 0,-6-6-10,1 1 0,-6 0-15,5 5 1,-5-6-10,5 1 62,-7-1-12,19 7 58,-11-1-63,13 0 133,-8 8-80,0-6-37,1 14 1,-1-14-31,0 4 0,-5-9-1,-1-3 0,-5-5-30,6 6 0,-7-7 78,7 7-78,0-8 1,5 11 30,0-3 1,-5-3 12,-1 3-22,1-8 1,5 11 48,0-3 0,-5-3 100,-1 3-104,1-8 3,5 11 1,0-5 15,1 7-17,-9-8-19,7 7 1,-7-12-42,9 7 1,-7-5-19,1 5-17,-8-7-47,11 12 92,-6-7 0,9 3 127,-1-1-116,-7-7 160,5 12-141,-5-7 94,7 1-87,0 5 16,-7-5-21,5-1-12,-5 7-30,7-7 51,-7 9 31,5-9-39,-5 7 68,7-7-97,-7 9 1,5-7 29,-3 1 50,-5-9-1,9 13-81,-7-14 47,8 13-100,1-5 89,-1-1-37,0 7 0,-5-12 27,-1 7 28,-7-7-70,12 11 5,-7-5 7,1 7 0,5-5 23,-3-1-41,-5-7 37,9 11-74,-7-13 44,9 14 0,-9-7 1,7 3 2,-5-1-1,-3-7 14,7 4-12,-5 0 36,-1 1-30,7 1 161,-7 5-145,9-13 43,-1 6-211,0-1 56,-7-5-79,5 6 155,-13 0-136,14-6 137,-14 5 0,7-5-124,-3 4 71,-4-4-12,6 6 26,-1-8 7,-5 0-200,6 7 218,-1-5 1,-3 8-235,8-4 181,-8-4-26,3 5 14,1 1 140,-6-6-26,13 6 24,-13-8-5,6 7-49,0-5 58,-6 6-8,13 0-26,-13-7-51,6 7 8,-1-8-3,-5 0-1,6 8 21,0-6 3,-7 5-4,15-7 97,-14 0 80,5 0-145,1 8 6,-6-6-25,6 6 37,-1-8-92,-5 0 79,14 0-85,-14 0 37,5 0 1,1 0 35,-6 0 4,13 0 36,-13 0-50,14 0 21,-14 0-12,5 0 89,1 0-58,-6 0 7,13 0-13,-13 7 5,6-5-52,-1 6 59,-5-8-21,14 0-18,-14 0 5,5 0-2,1 0-8,-6 0-1,13 0 73,-13 0-57,6 0 2,0 0 4,-6 0-20,13 0 21,-13 0-73,6 0 48,-1 0-6,-5 0 114,14 0-51,-15 0-15,15 0-18,-14 0-52,13 0 9,-13 8-8,13-6-75,-13 5-22,6-7-197,0 0-713,-6 0 494,13 0-758,-13 0-1988,6 0 2728,-1 0 1,3-7 0,7-3 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5T09:06:18.696"/>
    </inkml:context>
    <inkml:brush xml:id="br0">
      <inkml:brushProperty name="width" value="0.34286" units="cm"/>
      <inkml:brushProperty name="height" value="0.34286" units="cm"/>
      <inkml:brushProperty name="color" value="#B05C1D"/>
    </inkml:brush>
  </inkml:definitions>
  <inkml:trace contextRef="#ctx0" brushRef="#br0">0 1 8346,'27'7'526,"-10"3"-393,6 7-43,-11 0 4,13 1 23,-8 7-48,8-6 0,-6 6 117,4-8-55,-11 0 86,11 1-145,-4-1 0,8 0-6,-4 1 1,-9-7 114,-3 1-11,1-1 4,5 7-13,0-1-38,0 0 23,1 8-2,-1-6 49,-7 6-4,5-7 21,-5-1-45,7 0-113,0 0 32,1 1 0,-1-7-96,0 1 0,-5-6 82,-1 5 0,-5-5-146,5 5 161,1-7 1,5 12 81,1-5-102,-1-3 0,0 7 75,0-3-37,1 3 65,7 2-95,2 1 1,5-1 38,-3 0 1,-4-5 310,-8-1-166,1 1-31,14 5-462,-11 8 1,18-6-220,-16 4 1,0-3 454,-6-3 0,-7 0 0,11 0 0,-4 1 0,-1-1 339,-5 0 493,1 1-671,5 7 0,0 0-89,1 3 14,-9-3 0,7-7 38,-5-1 0,5 0-6,1 1-67,0-1 1,6 0 62,0 0-95,0-7 0,-5 5 61,-1-3 0,0 3-1,0 3 0,1-7 158,-1 1-175,0-1 1,6 7 42,0-1 0,2-6 44,-1 1 52,-5-1 1,17 7-25,-7-1-109,0 0 1,0 1 14,0-1 0,-1 0-103,-10 0 0,-1-5 69,0 0 1,1-1 9,-1 6 28,0 1 1,6-1-24,0 0 0,0 0 146,-5 1-127,-1-1 1,0 0 33,0 1 0,1-1-20,-1 0 0,0 1 8,1-1 0,-7 0 48,1 0-90,7 1 1,6-1-32,4 0 1,-4 1 54,-8-1 0,6-6-66,0 1 0,2-1 35,-2 7 1,-2-7-58,8 1 1,-6-3 77,6 3 1,-8 3-3,2-3 0,-4-3 14,-1 3 0,-1 0 0,0 5 0,1-6-65,-1 1 0,0-1 109,0 7-114,1-1 0,-1 0 47,0 1 1,-5-7-112,-1 1 1,1-7 91,5 7 0,-5-6-112,-1 5 168,1-7-59,5 11 1,0-11 217,1 8-210,-1-8 0,6 5 22,0-3-30,0-4 1,-6 8 63,1-5-74,7-3 0,0 8-6,3-4 0,-3-3 81,-7 9-59,-1-8 1,8 9 74,4-7-32,-4 0-78,7 1 77,-5-5-51,0 14 1,4-12-42,-8 7-15,-8-7 9,9 11-17,-13-13-54,14 14 70,-8-7-2,1 9-39,-1-1-15,-8 0 53,7 0 0,-7-5-1,9-1 1,-7-5 49,1 6-49,-8-8 122,11 11-104,-13-5 102,13 7-64,-5 0 6,7 0-30,1 1 0,-7-7 1,1 1 1,-7-6 48,7 5-26,-8-7 46,11 11-42,-5-5-50,7 7 51,0-7-111,1 5 74,-1-5-10,0 7 0,0-5-59,1-1 55,-9-7 0,7 6-31,-5-5 16,-3-3 62,15 14-55,-11-14 0,13 7-8,-8-3 0,0-4-2,0 13-24,1-13 8,-1 14-15,8-15 34,-6 15 1,6-12-20,-8 7 45,-7-7-3,5 11 1,-5-11-26,7 8 4,-7-8 192,5 11-117,-5-13 9,0 13-19,5-5-88,-6 0 94,9 5-17,-9-13 44,7 13 11,-7-13-17,9 14-36,-9-15 7,7 15 13,-7-14-66,9 13 80,-1-13-13,-8 13 10,7-13 8,-7 14-56,9-14 1,-1 7 27,0-3-64,-7-4 66,13 6-112,-12-8 49,14 7-6,-7-5 0,-1 8 5,0-4-14,1-5 85,-1 7 0,0-6-50,1 4 80,-1-4-67,0 5 152,8 1-147,-6-6 1,6 8 177,-7-5-94,-1-3 2,0 6-96,0 0-11,1-6 4,-1 13 20,8-13-61,-6 13 41,6-13 1,-7 8 98,-1-4-81,-8-4 290,7 5-168,1 1 179,2-6-169,6 13 21,0-13 37,2 6-145,0-1 1,4-3 22,-8 8-14,0-8-183,10 3 163,-5 1 1,18-4-3,-11 7 1,4-7-15,-11 2 0,-1-4-3,2-2 0,-6 0-3,6 0 1,-6 6 57,6-1-94,0 1 1,5-6 140,1 0 3,-8 0-28,5 0-25,3 0-68,1 0 0,7 0 28,-9 0-30,-7 0 1,6 6 33,-4 0 0,-2 0-88,1-6 25,-6 0 1,16 0-16,-3 0 0,-3 0-26,-3 0-18,-8 0 106,20 0-52,-5 0 90,8 0-93,-1 0 81,-9 0-39,1 0 23,-8 0-28,5 0 5,-13 0 6,6 0-18,-7 0 1,-1-2 18,0-4-5,1 4 11,-1-6 128,8 8 17,-6 0 9,14 0-137,-6-7-177,7 5 92,1-6-28,-1 8 77,1 0 1,-2-2 4,-4-4-2,-5 4 6,-6-5-12,7 7-25,-6 0-2,6 0 4,0 0-59,-6-8 25,-2 6-15,-1-6-29,-7 8-8,9 0-297,-9 0 195,-1 0-362,0 0 123,-6 0-395,5-7 1,-7 28 0,0 0 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5T09:06:23.078"/>
    </inkml:context>
    <inkml:brush xml:id="br0">
      <inkml:brushProperty name="width" value="0.34286" units="cm"/>
      <inkml:brushProperty name="height" value="0.34286" units="cm"/>
      <inkml:brushProperty name="color" value="#B05C1D"/>
    </inkml:brush>
  </inkml:definitions>
  <inkml:trace contextRef="#ctx0" brushRef="#br0">0 762 6689,'10'-10'178,"-3"2"-47,-7 8-7,0-7-16,8 5 10,-6-6 34,13 8 77,-13 0-123,6 0 1,0-2 81,3-4-19,-3 4-8,7-5 1,3-1-81,8 6 78,9-13-129,0 5 0,-3-1 140,-3-1-97,-4 8 0,-2-5 135,0 3-56,8 4-9,-4-6 18,7 8 4,1 0-83,7 0 0,-5-5-88,3-1 0,-9 0 101,-2 6 0,-6-6-14,6 1 1,-6-1 66,5 6 15,-6-8-69,18 6 55,-11-6 0,13 8 5,-7 0 6,-1 0-86,-7 0 1,4-1 61,-8-5-36,-8 4 0,8-12-23,0 9 0,-5-3-9,-1 2 1,2 2 99,4-7-6,0 7-115,2-11 1,2 13 49,8-4 60,-8 4-10,5-6-56,-5 6 50,0-5-63,6 7 65,-6 0 41,0 0-20,5 0 12,-5 0-47,0 0-4,6 0-59,-14 0 80,14 0-112,-14 0 20,6 0 0,-2 2 34,0 3 38,0-3 12,-6 6-89,8-8 21,-6 0 31,14 0 6,-14 0 20,14 0-22,-6 0-57,0 0-2,5 0 4,-12 8-142,5-6 161,0 5-168,-6-7 128,6 8-94,0-6 71,-6 6 0,12-6-31,-8 3 37,-8-3 13,8 6 35,-11-8 9,20 0 64,-12 0-99,12 0 172,-5 0-128,0 0 3,6 0 0,-14 0 27,6-8-37,-8 6-24,1-5-151,-1 7 156,0-8-149,0 6 119,1-6 99,-9 8-67,7 0 15,-7 0 51,9 0 0,-7-2-57,1-3-66,-8 3 84,11-6-167,-5 8 98,-1 0-26,6 0 19,-5 0-6,0 0 52,5 0 15,-5 0 20,-1 0-50,7 0 26,-7 0-10,9 0-30,-9 0-2,7 0-1,-7 0-38,8 0-2,1 0-20,-9 0 49,7 0 75,-7 0-76,1 0 27,5 0-25,-5 0 8,0 0-13,5-8-7,-13 6-19,13-5 33,-13 7 183,13 0-168,-13 0 13,14 0-33,-14 0-2,13-8-43,-13 6 75,13-6-112,-13 8 82,14 0-44,-7 0 94,1-7 15,5 5-23,-5-6 11,7 0-13,0 7-6,-7-15-8,5 14 11,-5-13-82,7 13 35,1-13-13,-1 13 9,0-14 0,0 14 21,-7-13-9,5 13 144,-5-13-133,7 13 150,1-6-134,-9 0 1,7 6-65,-14-13-15,13 13-3,-5-6 63,-1 1-31,7 5 5,-15-6 0,15 8-2,-7-7 4,1 5 28,5-6 6,-5 0-20,0 6-2,5-5 0,-5 7 0,7-8 19,-8 6-18,7-6 0,-14 1-1,13 5 0,-5-6 28,-1 8-24,7-8 32,-7 6-30,1-5 100,5 7-41,-13-8 10,14 6-35,-7-6 2,1 8-86,5-7 85,-13 5-121,13-6 98,-13 8-34,14 0 21,-14-8-8,13 7 17,-13-7 6,13 8-17,-5-8 3,0 6 9,5-5 1,-11 5-5,7-4 70,-7 4-29,4-6 6,0 8-13,1-7 7,1 5-37,5-6 27,-13 8 2,13-8-26,-5 6 1,2-7-22,-1 3 31,-7 4-45,11-6 0,-11 6 10,8-3-9,-8 3-372,11-6 124,-13 0-974,13 6 543,-13-5-2582,6 7 1551,-1 0 1726,-5 0 0,6 0 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5T09:06:27.204"/>
    </inkml:context>
    <inkml:brush xml:id="br0">
      <inkml:brushProperty name="width" value="0.34286" units="cm"/>
      <inkml:brushProperty name="height" value="0.34286" units="cm"/>
      <inkml:brushProperty name="color" value="#B05C1D"/>
    </inkml:brush>
  </inkml:definitions>
  <inkml:trace contextRef="#ctx0" brushRef="#br0">3926 44 6121,'0'-19'100,"8"4"-144,-6 7 1815,6 6-1689,-16 18-227,-2-3 67,1 20 96,-6-16-59,5-7 85,-7 5 0,5-5 29,1 7 0,5-6 145,-6 1-174,8-8 0,-11 11-108,4-3 100,-5-5 18,-1 9-59,0-7 1,-7 3-27,1-1 154,8-7 10,-8 12 43,11-15-68,-12 7 1,6-6-67,1 4 56,7-4-87,-5 5 1,5-5 55,-7 4-28,7-4 107,-5 6-6,5-8 50,-7 7-87,0-5-59,0 6 71,-1 0-198,1-6 176,0 13-123,-1-13 119,-7 6-6,6-1 116,-6-5-129,0 14 10,6-14 8,-6 13-103,8-13 54,-1 5-14,1 1 36,8-6-35,-7 13-227,7-13 165,-9 6 190,1 0-140,7-6-23,-5 5 74,5 1 7,-7-6-62,0 6-9,0-8-59,-1 0 80,1 7-67,0-5 47,-1 6 1,1-6-20,0 4 16,-1-4 36,1 5 28,0-7 9,0 0 10,-1 0-48,-7 0 34,6 0-22,-6 0 10,16 0 37,-15 0-5,21 0-63,-20 0-9,13 0-71,-7 0 98,-1 0 43,1 0-58,0-7 89,0 5-47,7-6 17,-5 8-51,5 0 2,-7 0-15,-1 0 38,1 0-140,0 0 80,-1 0 133,1 0-19,0 0 20,7 0-59,-5 0 10,5 0-27,-7 0-13,0 0 0,5 2-118,1 4 142,7-4-80,-12 5 36,7-7-77,-1 0 45,-5 0-12,5 8 20,1-6-1,-7 6 0,7-8 1,-9 0 44,1 0-24,0 0 6,-1 0-2,1 0 4,0 7 24,0-5-28,-8 6 142,5-8-126,-5 0 268,0 0-159,-1 0 34,-1 0-121,2 0 6,0 0-21,5 0-39,-5 0 0,2 2-39,0 4 98,8-5-208,-8 7 114,11-8-9,-20 8 35,13-6-3,-6 5 175,7-7-156,1 0 47,0 0-54,-1 0 1,1 0-67,0 0-9,0 0 7,-1 0 44,9 0 5,-7 0 0,7 2-12,-9 4 16,9-4-4,-7 6 29,7-8-13,-9 0 5,-7 0-17,6 0-2,-6 0 7,0 7-2,6-5 4,-14 6-4,14-8 0,-13 0 1,12 0 1,-10 2 2,7 4 52,-1-4 11,7 5 44,0-7-79,-8 0-19,6 0 12,-6 0-8,7 0-12,1 0-11,0 0 82,0 8-23,-1-6-65,1 6 31,0-8-34,-1 0 37,1 7 2,0-5 38,7 6 2,-5-8-23,5 0-15,-7 8-44,0-7 51,-1 7-65,1-8 57,-8 0-10,6 0-15,-6 8-25,8-6 5,-1 5 3,-7-7 19,6 8 0,-6-6 0,8 8 0,0-5 0,-1-3 0,1 6 0,0-8 95,-1 0-81,1 0 13,7 8 57,-5-6-79,-2 5 1,3-5 9,-3 4 6,11-4 2,-9 6-6,5-8-7,-7 7-32,0-5 29,7 6 0,-5-6-20,3 4 20,5-4 22,-9 5 17,7-7 4,-1 0-35,-5 8 7,5-6-20,0 6 26,-5-8-55,13 7 45,-13-5 159,5 6-24,0-8 17,-5 7-25,13-5 18,-6 6-130,1-8 91,5 0-110,-13 0 93,13 0-134,-14 0 93,14 8-3,-5-6 20,-1 5 2,-2-7-18,1 0 27,1 0-57,0 0-1,6 0-58,-13 8 75,13-6-116,-6 6 24,1-8-14,5 0-273,-14 0 186,15 0-196,-7 0 245,0 0-967,6 0 420,-13 0-1544,13 0 880,-6 0 1302,1 0 0,5 7 0,-6 3 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5T09:06:29.321"/>
    </inkml:context>
    <inkml:brush xml:id="br0">
      <inkml:brushProperty name="width" value="0.34286" units="cm"/>
      <inkml:brushProperty name="height" value="0.34286" units="cm"/>
      <inkml:brushProperty name="color" value="#B05C1D"/>
    </inkml:brush>
  </inkml:definitions>
  <inkml:trace contextRef="#ctx0" brushRef="#br0">2923 35 7947,'-34'0'-1770,"-1"0"1770,0 0-195,8 0-33,-5 0 355,5 0 5,-8 0 121,8 0-223,-5 0 262,13-8-188,1 7 304,3-15-94,13 14 92,-13-5-85,5 7 40,0 0-240,-5 0 120,5 0-38,-7 0 45,0 0-271,0 0 73,-8 0 46,5 7-23,-12-5-9,12 6-89,-12-8 129,5 8-160,-8-7 135,1 15-216,-1-14 157,1 13 0,-1-11-117,0 7 100,8-7 1,2 6 0,8-4 22,0-4 4,-8 5-36,-2 1 22,0-6-56,-6 6 33,14-8 0,-6 2-18,8 3 19,0-3-1,-1 6 11,1-8 1,0 2 7,0 4-10,7-5-1,-5 7-42,5-8 43,-7 0-117,-1 0 78,1 0-14,0 0 103,-1 0 5,-7 0 82,6 0-139,-6 0 107,0 8-104,-2-6 1,-5 7 14,3-3-18,4-4 0,2 8-6,0-5-20,-8-3 38,4 14 131,-7-7-132,-1 9 38,0-1-41,9 0 8,-7 1-2,14-1 2,-6-8-57,0 7 61,13-14-63,-11 13 46,14-13-14,-9 6 9,1-8 0,0 0 1,-8 0-3,5 0 26,-5 0-21,0 0 195,6 0-178,-13 0 16,5 0 5,-8 0 8,8 0-27,-5 0 19,12 0-202,-12 0 182,12 0-89,-5 0 58,0 0 8,6 0 1,-6 2 35,8 3 0,0-3-32,-1 14 0,1-12 21,0 7-9,0-7-3,7 11 1,-5-11-22,3 8 21,4-9 24,-7 13-12,5-14-2,-7 13-14,7-13-2,-5 13 1,11-11 12,-7 8 6,7-8-30,-11 3 18,13 1 179,-14-6-185,7 6 3,-1-1 14,-5-5 2,5 6-66,-7 0 73,7-6 9,-5 5-30,5 1 146,1-6-119,-7 5 11,14-7-2,-13 0 6,5 8 148,1-6-133,-7 6-80,7-8 68,-9 0-347,9 7 54,-7-5-143,7 6 115,-1-8-151,-5 0-906,5 0 1324,1 0 0,-7 8 0,7 1 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5T09:06:32.473"/>
    </inkml:context>
    <inkml:brush xml:id="br0">
      <inkml:brushProperty name="width" value="0.34286" units="cm"/>
      <inkml:brushProperty name="height" value="0.34286" units="cm"/>
      <inkml:brushProperty name="color" value="#B05C1D"/>
    </inkml:brush>
  </inkml:definitions>
  <inkml:trace contextRef="#ctx0" brushRef="#br0">0 35 6338,'0'-20'639,"0"5"1206,0 15-1607,8 23-90,-6-2-174,13 14 0,-5-4 41,7-8 1,-5 0 64,-1-6 1,1 0-26,5 1 54,0-1 78,8 0-64,2 0 1,12-5 147,-5 0-104,-3-9 1,-8 7 34,0-4-44,8-4 55,-4 5-40,7 1 36,1-6 2,-1 13 86,-7-13 5,6 6-202,-14 0 107,14-6-17,-14 13 8,6-13 26,-8 13-146,8-5 0,-5 1 58,3 1-22,-12-8-8,4 11-80,-5-5 141,7 7-71,1 0 1,-1-5-27,0-1 0,-5-5 112,-1 6-37,-7-9 145,12 13-111,1-14 18,2 13-250,6-5 236,0 7-304,-6-7 149,6 5 14,-8-13 45,1 13-15,-1-5 36,0 7 25,1-7 11,-1 5 42,0-5-98,1 15-29,-1-6 1,-6 6-31,1-8 1,-6 1 72,5-1-24,-7 0-22,11 0-23,-13 8-85,14-5 78,-7 5 1,3-8 77,-1 0-63,-7-7 175,4 5-179,0-5 2,-7 7-25,7 0 0,-6 1 0,4-1-101,-4-7 119,5 5 0,-5-5 2,4 7-29,-4-8 65,6 14-39,-1-11 141,-5 13-146,6-15 1,0 5-41,-6-5-6,5 7-37,1 0 84,-6-7 91,6 5-35,-8-5 13,7 7-68,-5-7 13,6 5-100,-8-5 124,8-1-168,-6 7 132,5-7-32,1 1-4,-6 5-13,6-5 96,-8-1 33,7 7-128,-5-14 53,6 13-66,-8-13 56,0 13-30,7-13 15,-5 14 4,6-7-5,-8 1 4,8 5 10,-6-5-8,5-1 111,-7 7-103,0-14 56,0 13-46,0-13 0,8 13-33,-6-13-11,6 14 1,-8-7-13,0 1-40,7 5 50,-5-13-5,6 14 33,-8-14 3,0 13 34,0-13 11,0 13 63,8-13-94,-6 13 65,5-5-41,-7 0-101,0 5 95,0-13-131,0 13 63,0-13-17,8 14 213,-6-14-167,6 13 83,-8-5 22,0-1 72,0 7-107,0-7-131,0 8 83,0 1-17,0-1-31,0 0 38,0 1 88,7-1-88,-5 0 209,6 0-201,-8 1 20,8-1-20,-7 8-5,7-6-99,-8 14 117,8-14-34,-6 14 1,7-8 5,-3 4 34,-4-4 0,8-8 56,-5 0 22,-3 0-26,6 8 17,0-5-58,-6 12 12,13-12-45,-13 12 51,13-13-89,-13 14 126,14-14 10,-7 6-79,8-7 5,1-1 321,-1 8-168,-7-6-115,5 6 50,-5-8-130,15 1-2,-6-1-17,6 8 46,-8-6-27,0 6 1,1-13 68,-1-1 0,-5-5-55,-1 5 0,-5-5-18,5 6 0,-5-7 55,6 7-31,-9 0-32,13 5-2,-7 0 77,9 0-11,-1 1-9,0-1 1,-5 0-17,-1 1-2,-7-9-1,12 7 1,-13-7 7,9 8-26,-8-7-3,11 5-74,-5 3 27,-1 1 1,7 0-196,-5-7 215,-3-1-40,7-1 28,-5 5 111,7-5-100,1-1 15,-9-1 0,7-6 30,-5 4 11,-3-4 233,7 5-141,-5-7-18,7 0-36,0 8-503,1-6 48,-1 6-4,0-8 61,0 7-431,-7-5-328,5 6-683,-13-8-1515,14 0 3018,-14 0 0,5 0 0,-7 0 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5T09:06:34.374"/>
    </inkml:context>
    <inkml:brush xml:id="br0">
      <inkml:brushProperty name="width" value="0.34286" units="cm"/>
      <inkml:brushProperty name="height" value="0.34286" units="cm"/>
      <inkml:brushProperty name="color" value="#B05C1D"/>
    </inkml:brush>
  </inkml:definitions>
  <inkml:trace contextRef="#ctx0" brushRef="#br0">0 1 7525,'0'19'572,"0"-4"-83,0-15-39,0 8-252,0 2-53,0-1 83,0-1-59,8-8-4,-6 8-55,5-7-9,1 15-123,-6-14 167,13 5-70,-13 1 30,14-6 231,-14 6-114,13-8 24,-13 7 18,13-5 13,-5 6-237,-1 0 192,7-6-315,-7 5 158,9 1-214,-9-6 77,7 6 64,-7-8 68,9 7 19,-1-5 116,-8 6-133,7 0 153,-7-6-122,1 5-77,5-7 29,-5 8-14,7-6-55,-7 6-36,5-1 33,-5-5 44,7 6 59,-7-8-63,5 7 52,-13-5-71,13 6-4,-13-8 27,14 0-13,-14 0-75,13 0 74,-13 0 9,6 8-22,-1-6 157,-5 5-97,14-7 10,-14 0-26,13 0 2,-13 0 110,13 0-84,-13 0-39,14 0 27,-15 0-41,15 0-2,-14 0 0,13 0 4,-13 0-6,13 0-2,-13 0 5,6 0 106,0 0-95,-6 0 202,13 0-242,-13 0-10,6 0 33,-1 0-23,-5 0 21,14 0 93,-15 0 136,7 0-108,0 0 71,-6 0-208,13 0 84,-13 0-48,6 0 15,-1 0 97,-5 8-50,6-6-23,0 6 144,-6-8-134,13 0-82,-13 0 64,6 0-30,-1 7-40,-5-5-5,6 6 52,0-8 259,-6 0-253,13 0 220,-13 0-201,6 0 9,-1 0-89,-5 8-248,6-6 84,-1 5-1703,-5-7 1306,6 8-23,0-6-39,-6 6 0,13-1 1,-5 3-1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5T09:09:23.673"/>
    </inkml:context>
    <inkml:brush xml:id="br0">
      <inkml:brushProperty name="width" value="0.34286" units="cm"/>
      <inkml:brushProperty name="height" value="0.34286" units="cm"/>
      <inkml:brushProperty name="color" value="#B05C1D"/>
    </inkml:brush>
  </inkml:definitions>
  <inkml:trace contextRef="#ctx0" brushRef="#br0">35 35 6770,'-9'-10'139,"1"2"219,8 8-118,-8 0 72,6-7 944,-5 5-1164,22-6-4,-11 8 41,19 8 9,-13-6-73,7 13 57,-8-13-72,7 13 54,-7-13-51,9 14 1,-7-13 181,1 9-121,-8-8-67,11 11 0,-11-11 80,7 8-98,-7-9 5,4 5-25,0 0 20,-7-6-13,7 13 66,0-13 4,-6 6 105,5-1-111,-7-5 72,0 14-36,8-14 1,-6 5 13,6 1 7,-8-6 73,7 6-265,-5-1 149,6-5-161,0 6 145,-6-8-82,13 0 64,-13 8 11,13-7 60,-13 7-81,14-8 69,-14 0-43,13 0-68,-5 0 57,-1 0-15,6 0 7,-13 0 0,14 0-139,-7 0 120,1 0-275,-2 0 247,-1 0-830,-5 0 1,-9 8 0,-13 1 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5T09:06:43.491"/>
    </inkml:context>
    <inkml:brush xml:id="br0">
      <inkml:brushProperty name="width" value="0.34286" units="cm"/>
      <inkml:brushProperty name="height" value="0.34286" units="cm"/>
      <inkml:brushProperty name="color" value="#B05C1D"/>
    </inkml:brush>
  </inkml:definitions>
  <inkml:trace contextRef="#ctx0" brushRef="#br0">2491 35 6949,'-10'-10'730,"3"-5"-535,7 13 664,0-6-279,0 24-302,0-5 28,0 22-16,0-6 29,0 15 23,0-6-38,0 7-114,0-9 0,2 1 257,3-1-11,-3-7-169,6 6 59,-8-6-95,8 8-61,-6-1 1,5 1-133,-7-1 1,2-7 248,4-4-195,-4-4 1,6 6 59,-8 4 1,1-4 117,5-2 12,-4-3 50,6 4-135,-8 3 81,8 0-253,-7-2 221,7 0-129,-8 2 114,0 0-40,8 6-47,-6-14 23,5 14-52,-7-14 72,8 6-84,-6-8 65,6 0-253,-8 1 213,7-1-38,-5 0 98,6-7 22,-8 5 102,0-5-168,0 7 84,8 0-42,-6 1-66,5-1 32,-7 0-40,0 1 56,0-1 12,0 0-283,0 0 232,8 1-84,-6-9 67,6 14-71,-8-19 119,0 27-12,0-19-65,0 13 5,0-8-11,0 0-47,0 0-153,0 1 197,-8-1-45,6 0 1,-8 1 63,5-1-64,3-8 0,-8 7-32,4-5 5,4-3 20,-5 7 48,-1-13 314,6 14-285,-13-14-327,13 13 218,-6-13-26,8 13 98,-8-13-3,7 6 34,-7 0-59,0 1 69,6 1-39,-5 5-21,7-13 13,-8 13-11,6-13-56,-6 14-20,8-14-46,0 13 107,-7-13-131,5 6 110,-6-1-610,8-5 684,-8 6-4,6 0 23,-5-6-167,7 13 120,0-13-39,0 13 25,0-13-12,-8 14 43,6-15-33,-6 15 1,6-12-16,-3 7 6,3-7-16,-6 11 38,8-5-25,-8 7-10,6 1 1,-7-1 4,3 0 11,4-7 0,-7 11 35,3-4 26,4-3 9,-14 9-31,15-4 1,-15 8 3,5-4-110,3-4 58,-7-2-167,5 1 70,-7 7-13,-1-6 58,1 6 10,0 0 1,0-6 21,-1 4 0,7-9-21,-1-3 0,1 1 22,-7 5 0,1-6-11,0 1 67,-1 0-41,-6 13 1,-1-6 4,-4 4 1,8-6 15,3-5 1,5 3-3,-10-3 1,4 3-14,1 2 0,7-5 5,-1-1 0,1 1 47,-7 5-47,1 0 0,0 1-55,0-1 0,-1 0 63,1 1 1,5-1 0,1 0 1,-1-3-39,-5 3 0,6-4-5,-1 10 0,0-3-2,-5-3 1,0 6 19,0 0 1,-1 6 84,1-6 0,-2 0-80,-4-6 0,4 6-17,-5 0 1,-1 0-2,2-5 1,0-1-7,6 0 0,-6 1-33,0-1 1,0 0 4,-2 0 40,-2 1-63,0-1 52,2 0 1,14 1-42,-1-1 44,8-8-121,-11 7 42,13 1-14,-6 2 100,1 6-49,-3-7 42,0 7 1,-5-6-23,3 4 0,3-4 59,-3-2 0,7-5-44,-7-1 0,6 1 134,-5 5 1,5 1-101,-6-1 10,1 0-48,-6 0 0,5 7 27,1-1 1,5-6-22,-6-6 33,8-7-77,-11 12 38,13 1-9,-13-6 15,5 12 4,-7-5 1,7 1 0,-5 6 81,5-8 0,-1 1-73,-1-1 1,6-6-5,-5 1 1,5-6-5,-5 5 0,5-5-13,-6 5 1,7-5 23,-7 6-4,8-1 1,-11 7-28,3-1 1,3-6 10,-3 1-32,8-8 37,-11 11-20,13-5 4,-13 7-6,5 0 10,0-7-4,-5 5 6,13-5 6,-13 7 2,5 1 2,1-1 1,-7 0-3,7 0 1,-3-5-6,1-1 5,7 1 3,-12-2 0,12 5 3,-7-3-6,7-5-7,-11 9 0,11-7 6,-8 8-211,9 1 188,-13-1-12,14 0 14,-13 1 2,5-1 19,-7 0 12,0-7 1,5 5 130,1-3-144,7-5 74,-12 9-70,7-14 0,-1 13-80,-5-5-24,13-1 18,-13 7 60,5-14 42,0 13-59,-5-13 188,13 13-160,-13-13 47,5 6 5,0 0-1,-5-7-186,13 7 161,-13 0-71,13-6 44,-6 5 18,0 1-5,7-6 9,-7 6-11,0-8 6,6 7 36,-5-5-24,-1 6-79,6-8-6,-6 8 56,1-6-20,5 5 19,-14-7 39,14 0-18,-5 8-10,-1-6 31,6 6-24,-6-1 13,8-5-9,-7 6 2,5 0-2,-14-6 1,14 5-2,-5-7 0,-1 8 0,6-6 0,-5 6-1,-1-1-7,6-5 0,-6 6 1,1-8 96,5 7-87,-6-5-5,0 6 7,6-8 3,-5 8-12,-1-6-11,6 5 15,-6 1-164,8-6-292,-7 6 229,5-1-289,-6-5-138,0 6-2622,6-8 0,-5 8 3205,7 1 0,0 9 1,0-1-1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5T09:06:39.353"/>
    </inkml:context>
    <inkml:brush xml:id="br0">
      <inkml:brushProperty name="width" value="0.34286" units="cm"/>
      <inkml:brushProperty name="height" value="0.34286" units="cm"/>
      <inkml:brushProperty name="color" value="#B05C1D"/>
    </inkml:brush>
  </inkml:definitions>
  <inkml:trace contextRef="#ctx0" brushRef="#br0">18 18 6242,'-17'-17'0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5T09:08:07.953"/>
    </inkml:context>
    <inkml:brush xml:id="br0">
      <inkml:brushProperty name="width" value="0.34286" units="cm"/>
      <inkml:brushProperty name="height" value="0.34286" units="cm"/>
      <inkml:brushProperty name="color" value="#B05C1D"/>
    </inkml:brush>
  </inkml:definitions>
  <inkml:trace contextRef="#ctx0" brushRef="#br0">1003 1678 7701,'-11'12'721,"-1"-1"166,8-7-181,-4 12-314,8-15 1816,-7 7-1633,13-23 52,-12 11-249,13-27-162,-7 20 0,-1-14 123,-5 7 0,4 9-230,-14-14 139,15 4-214,-15-8 1,12-4 176,-7 8-203,7 0 224,-11 5-109,13 1 75,-6-8 19,0 6-42,6-6 29,-13 8-265,5 7 149,1-5-195,-7 13 175,15-14-59,-7 15 37,0-7-7,6 0 42,-13 6-23,13-13 40,-6 13-20,1-6-46,5 1 9,-6 5-8,8-14 25,0 14 275,-8-5 49,6-1 164,-5 6-473,7-13 17,0 13-168,0-6 41,-8 0 105,6 6-233,-6-5 183,8-1-100,0-2 81,-7 1-25,5-6 26,-6 5 0,6-2-8,-4 1 6,4 7 2,-5-11 9,-1 13-8,6-14 39,-13 7-34,13-1 2,-13-5-8,13 13 1,-6-14-9,0 15 14,6-15 48,-13 14-50,13-13 128,-13 13-93,13-13-18,-14 13 0,12-8-18,-7 4 5,7 4-14,-4-5-6,1-1-1,-3 6 19,1-6 84,-7 1-81,7 5 106,-9-6-35,1 8 17,7-8 2,-5 6-42,5-5 16,-7-1-5,0 6-55,7-5 51,-5 7-74,5 0 58,-7-8-68,7 6 43,-5-6-6,5 1-18,1 5 24,-7-14 0,7 14 4,-1-5-7,-5-1 0,13-2 0,-14 1-28,15-7-62,-15 14-15,14-13 69,-13 5 0,11-1 464,-7-1-334,7 9-59,-4-13-40,0 14 1,4-13 29,-7 3-88,7 5 83,-4-9-10,1 7 0,5-9 74,-14 1 26,15 0 14,-7 0-101,0-1 16,6 1 26,-5 0-3,-1-1 34,6 1-43,-6-8 79,8 6 43,-7-6 28,5 0-169,-6 6 18,8-6-214,-8 15 243,6-5-205,-5 5 151,-1 1 38,6-7-50,-6 7 13,8-9 17,0 9 16,0-7 32,-7 7 6,5-1 0,-6-5-45,8 5 25,0 0-16,0-5-82,0 5 2,0-7-13,0 8 33,0-7-3,0 7 173,0-9-157,0 9-57,0-7 76,0 7-135,0-1-97,0-5-396,0 13-809,0-6 552,0 0-263,0 7 1,0-7 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5T09:09:02.303"/>
    </inkml:context>
    <inkml:brush xml:id="br0">
      <inkml:brushProperty name="width" value="0.34286" units="cm"/>
      <inkml:brushProperty name="height" value="0.34286" units="cm"/>
      <inkml:brushProperty name="color" value="#B05C1D"/>
    </inkml:brush>
  </inkml:definitions>
  <inkml:trace contextRef="#ctx0" brushRef="#br0">1454 1487 7803,'-10'-9'-1312,"-5"1"1515,13 8 251,-6-8 93,8-1-158,0-1 854,0 2-1115,0 1-28,0 5-40,0-14-26,0 14 50,0-13 188,0 13-150,0-13-8,0 5 26,0 1-85,0-7 5,0 7-34,0-9 0,2 1 58,4 0-12,-4 7 93,5-5-79,-7 5 115,0-7-86,0-8 39,8 6-61,-6 1 16,6 3-20,-8 5-10,0-7-97,0 0 104,0 7-6,0-5 0,0 5 27,0 1-24,0-7-9,0 7-5,0-9 4,0 9-39,0-7 39,0 7-88,0-1 75,0-5-22,0 5-12,0-7-8,0 0 21,0-1-4,0 1 127,0 0-113,0-1 214,7 9-188,-5-7-40,6 7 66,-8-8-47,0-1-62,0 9-18,0-7-87,0 7 138,0-9-107,0 9 80,0-7 32,0 7 25,0-9 8,0 9 13,8-6 19,-7 5-117,7-7 68,-8-1-90,0 1 80,0 0-91,0-1 44,0 1-7,0 0 10,0 0 5,0-1 116,0 1-106,-8 0 76,7-1-60,-7-7 7,8 6 117,0-6 205,0 8-265,0 0 19,0-8-41,0 5 25,0-5-101,0 8 86,0 0-35,0 0 36,0 7-1,0-5-55,0 5 0,-2-2 23,-4 1-126,4 7 136,-5-11-78,7 13 57,0-14-29,0 15 30,0-7 1,0 0-3,-8 6 4,6-5-15,-6-1 12,8 6-13,-7-6 4,5 1-57,-6 5 70,0-6 1,6 8-13,-5-8-2,-1 6-25,6-5 25,-13 7-51,13-8 44,-14 6-19,14-6 9,-13 8 26,13-7-3,-6 5 2,1-6 10,5 8-33,-14 0 19,15 0 262,-7 0-310,0 0 713,6 0-787,-13 0 174,13 0-141,-6 0 45,1 0 11,5 0 47,-6 8-2,0-6 5,6 5-42,-13-7 2,13 0-29,-6 0 28,1 0-34,5 0 11,-14 0-1,15 0 229,-7 0-190,0 0-23,6 0 18,-13 0 83,13 0 21,-6 0-89,1 0 130,5 0-109,-14 0-9,14 0-17,-13 0-18,13 0 34,-13 0-8,5 0 2,-7 0 8,-1 8-26,-6-6 1,4 6-6,-5-8 0,2 2 3,0 3 123,8-3-102,-8 6-17,4-8-14,-8 0-4,-6 0 16,14 8 0,-14-6-60,14 5 55,-14-7-42,14 8 32,-14-6 0,14 7-7,-4-3 7,12-4 0,-5 8 1,5-4 0,3-5 0,-15 7 0,17-6 42,-11 4 5,11-4-45,-9 5 10,5-7-20,1 8 18,-7-6-2,14 6-9,-13-8-3,13 0 4,-6 0-6,1 0 2,-3 0 7,0 0-7,-5 0 4,13 0-2,-13 0 2,13 0 0,-14 0 0,7 0 0,-1 0 85,-5 0-76,13 0-3,-13 0 12,13 0-66,-14 0 46,7 0-4,-1 7 2,-5-5 1,13 6-7,-14-8 5,7 0-33,-1 0 33,-5 0 0,13 8 5,-14-6-3,15 5 11,-15-7-14,7 0 7,-1 8-3,2-6 11,1 6-8,5-8 0,-14 0-9,14 7 0,-13-5 9,13 6-3,-6-8-25,1 0 23,5 0-29,-6 8 56,0-7 4,6 7-174,-13-8 136,13 0-1646,-6 0 1040,1 8-1315,5-6-985,-6 5 2917,8 1 0,-7 9 0,-3 10 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5T09:09:05.587"/>
    </inkml:context>
    <inkml:brush xml:id="br0">
      <inkml:brushProperty name="width" value="0.34286" units="cm"/>
      <inkml:brushProperty name="height" value="0.34286" units="cm"/>
      <inkml:brushProperty name="color" value="#B05C1D"/>
    </inkml:brush>
  </inkml:definitions>
  <inkml:trace contextRef="#ctx0" brushRef="#br0">52 1626 6729,'-19'0'360,"4"0"-186,7 0 688,6 0-199,-6-7-432,8-3-18,0 0-33,0-13 60,0 12-139,0-22-1,0 14-198,8-14 154,-6 6-21,6-7 15,-1-1 39,-5 1-101,6 7 92,0 2-29,-6 7-27,5 1 8,-7 0 33,0 7-13,0-5 114,0 13-107,0-6 58,0 1-33,0 5-54,-7-6 43,5 0 17,-6 6-51,8-13-18,0 13-40,-8-6 68,6 1-25,-5-3 21,7 1-87,0-7 76,0 14-36,0-13 25,0 13-9,0-13-25,0 5 26,0 0 59,0-5-53,0 13 191,0-13-168,0 5-3,0 0-26,0-5-8,0 13-66,0-13 96,0 5-97,0-7 72,0 7-51,0-5 44,0 5 1,2-1 11,3-1 49,-3 8 13,6-11-64,-8 5 3,0-7-41,0 8 49,0-7-76,0 7 45,0-9-1,0 9 1,2-7 13,4 5 1,-4 3 102,5-7-99,-7 13 35,0-14-21,0 7 82,0-1-69,0-5 8,0 5 24,0-7-47,0 7-77,0-5 88,8 13-52,-6-13 38,6 5 127,-8 0-102,0-5 9,0 13-35,0-6 13,0 1-77,0 5 86,7-14-99,-5 15 76,6-7-67,-8 0 66,0 6 9,8-5 67,-7-1 176,7 6-210,-8-13 5,8 13-114,-6-6 52,5 0-21,1 6-1,-6-13 2,13 13 0,-11-8 1,8 5 16,-8 3 1,5-8 70,-3 4-68,-4 5 97,13-15-91,-13 14 0,14-13 23,-7 13 6,1-13-24,5 13 11,-13-14 82,13 14-81,-13-13 14,14 13 6,-14-13-131,13 13 44,-5-6-16,-1 0 38,7 6 3,-14-13 58,13 13-61,-13-6 195,13 1-161,-13 5 13,13-6-25,-13 8 8,14 0-17,-14-8 25,13 7 43,-5-7-59,-1 8 5,7 0-15,-7 0 1,1-8-7,5 6 0,-5-5-22,7 7 35,0-8-18,1 6 9,-9-6-3,7 1 7,-7 5 2,9-6 1,-7 6-1,1-4 2,-8 4 44,11-5-41,-13-1 50,13 6-42,-13-6 89,13 1-94,-13 5 2,14-14-6,-14 15-4,13-7 29,-5 0-6,-1 6 167,7-5-150,-14 7 12,13-8-41,-13 6 5,13-6-92,-13 8-16,14 0 58,-15 0-28,15 0 46,-14 0-12,5 0 70,1 0-16,-6 0 19,13 0-30,-13 0 12,14 0-27,-14 0 15,13-7 136,-13 5-132,13-6 39,-5 0-38,-1 6 0,7-7 19,-5 3 24,-3 4 9,7-6-70,-13 1 0,14 5-17,-7-6 39,1 0-41,-2 6 37,-1-5-31,-5 7 4,14 0 3,-14 0-21,5 0 22,1 0 1,-6 0 2,13 0 49,-13 0-21,6 0-16,0 7-18,-7-5 12,7 6 17,0-8 102,-6 0 1,13 0-122,-13 0 6,6 0 9,-1 0-62,-5 0 38,14 0-1,-14 0 128,5 0-74,1 0-36,-6 0-13,13 0 12,-13 0-9,6 8-24,0-6 127,-7 5-93,15-7-11,-14 0 12,5 0-1,1 0 10,-6 0-1,13 0 84,-13 0-86,6 0-9,0 0 14,-6 0-145,13 0 140,-13 0-549,6 0 317,-1-7-538,-5 5-1965,6-6 2719,0 8 0,-6-8 0,5-1 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5T09:09:17.361"/>
    </inkml:context>
    <inkml:brush xml:id="br0">
      <inkml:brushProperty name="width" value="0.34286" units="cm"/>
      <inkml:brushProperty name="height" value="0.34286" units="cm"/>
      <inkml:brushProperty name="color" value="#B05C1D"/>
    </inkml:brush>
  </inkml:definitions>
  <inkml:trace contextRef="#ctx0" brushRef="#br0">1 191 8249,'0'-19'-777,"0"4"821,0 7 83,0 6 46,0-13 22,0 13 251,8-6-163,1 8 20,1 0 3,5 0-186,-5 0 11,7 0-104,0-8 0,12 4 77,0-7 0,2 5-144,-8-5 0,-2 5 112,8-6 1,0 7 20,5-7 1,1 8-8,-1-2 1,1-1 4,-1 1 0,1 0 111,0 6 45,-1-8-156,8 7-2,3-7-19,-1 8 1,-4 2 4,-11 4 0,-4-3-8,-8 9 0,1-6 30,-1 5 0,0-5-10,0 6 1,1-7 13,-1 7 0,6-6 136,0 5-80,8-7 0,-4 9-47,7-7 0,-1 2 125,-4-2-129,11-4 1,-5 11-102,11-7 0,-6 1 100,-11-1 0,4-2-16,-4 8 0,-4-7-21,-2 7 0,2-1 4,-2 7 0,6-1-3,-6 0 1,0 1-4,-6-1 0,0 0 22,1 0 1,5 7-12,0-1 1,0 0-45,-6-6 0,2 6 117,4 0 1,-4 0-6,5-6 0,0 1-49,0-1 0,6 0 139,-1 1-262,4 7 117,9 1 0,0 5-108,4-8 0,-5 6 96,-12-12 0,1 4-39,-7-3 0,6-1 31,-6 0 1,6 1 3,-6-1-12,0 0 1,0 1 93,0-1-7,8 0 0,-6-5-91,4-1 0,4-7 210,-5 2-190,5 3 1,7-7 8,1 4 0,5-4-48,-6-2 1,2 0-138,-1 0 1,-5 0 134,5 0 1,-5 0-8,-1 0 0,-1 6-38,1 0 1,-6 1 73,0-1 38,-8-4 1,15 8-30,-7-5 131,0-3 44,-4 6-129,2 0 1,7-7 9,1 5 1,-6-4 15,0-2 0,-6 0-74,5 0 0,1 0 30,6 0 1,-1 0-99,1 0 0,0 0 78,-1 0 0,-5 0-88,0 0 0,0-6 113,5 1-55,1-1 0,7 6 0,0-2 70,-3-4 0,-5 4 6,-11-3-63,-3 3 1,12-4-38,-3 0 0,2-2 107,-2 3-202,3 3 1,1-8 119,7 4 0,1 4-11,-7-3 0,-1 1 31,-4-2 1,3 4 3,-3-4 1,-2-1 14,2 1-50,-8-8 1,16 11-36,-9-9 84,1 8-137,-4-11 1,0 11 57,4-8 1,-4 7-18,-8-7 45,1 8 9,7-11-33,2 5 1,5-1 20,-3-1 92,-4 8-105,0-11 0,0 11-20,4-7 0,2 5-9,-8-6-18,0 9 25,2-13 1,5 12-5,5-7 0,-4 5-62,-14-5 70,0 7 70,8-12-77,2 7 1,0-3 42,-4 1 0,-4 5 2,-1-6 1,-1 7 53,0-7-64,1 8-1,-1-11-60,8 5 77,-6-7-85,14 0 1,-14 5 57,4 1-73,-4 7 44,-2-12 0,6 13-9,1-9 12,-1 8 1,2-11 1,1 13-5,9-4 3,-8-3 2,6 7 0,-6-14 0,7 14 31,1-5 5,-1-1 62,1 6 15,-1-6-69,-7 8 1,6 0 0,-6 0-4,8 0-68,-1 0 94,1 0 1,-1 0-32,9 0 1,-7 0 38,4 0-51,-11 0 4,12 8 0,-7-6-57,12 4 0,-9-4 50,-8-2 0,-6 0-72,5 0 0,-4 0 80,4 0-4,-6 7-22,18-5 2,-11 6 81,21 0-66,-22-6 30,13 13 0,-16-11-11,4 7-35,-4-7 8,-8 11-10,8-5 0,-6 2 87,4-1 1,-4 1 58,-1 5-100,-1 0-29,8 1 0,-6-1 41,4 0-59,-4-7 1,-1 5 72,-1-3-38,0-5 1,1 9-28,-1-5 1,0-1-26,0 1 1,1-5 75,-1 6-64,0-8 56,1 11-36,7-6-47,-6 9 16,13-1 6,-12 0 1,5-5 65,-8-1 5,0 1 54,1-2-86,-1 5 69,0-5-38,0 7 26,1 0-103,-1 0 1,0 1 1,-5-7 5,-1 1 1,-5-6-29,6 5-38,-9-7 95,5 11-42,0-5 0,-4 1 25,7 1-13,-7-8 14,11 11 2,-13-5 25,14-1 5,-14 7-15,13-7-7,-5 1-26,7 5 27,-7-5-17,5 7-1,-5-7-5,-1 5 4,7-5-4,-15-1-242,15 7 147,-14-14-325,13 13 108,-13-13-81,6 6-224</inkml:trace>
  <inkml:trace contextRef="#ctx0" brushRef="#br0" timeOffset="1">7783 1250 16110,'-6'4'-378,"-6"5"-441,-22 9 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5T09:09:23.673"/>
    </inkml:context>
    <inkml:brush xml:id="br0">
      <inkml:brushProperty name="width" value="0.34286" units="cm"/>
      <inkml:brushProperty name="height" value="0.34286" units="cm"/>
      <inkml:brushProperty name="color" value="#B05C1D"/>
    </inkml:brush>
  </inkml:definitions>
  <inkml:trace contextRef="#ctx0" brushRef="#br0">35 35 6770,'-9'-10'139,"1"2"219,8 8-118,-8 0 72,6-7 944,-5 5-1164,22-6-4,-11 8 41,19 8 9,-13-6-73,7 13 57,-8-13-72,7 13 54,-7-13-51,9 14 1,-7-13 181,1 9-121,-8-8-67,11 11 0,-11-11 80,7 8-98,-7-9 5,4 5-25,0 0 20,-7-6-13,7 13 66,0-13 4,-6 6 105,5-1-111,-7-5 72,0 14-36,8-14 1,-6 5 13,6 1 7,-8-6 73,7 6-265,-5-1 149,6-5-161,0 6 145,-6-8-82,13 0 64,-13 8 11,13-7 60,-13 7-81,14-8 69,-14 0-43,13 0-68,-5 0 57,-1 0-15,6 0 7,-13 0 0,14 0-139,-7 0 120,1 0-275,-2 0 247,-1 0-830,-5 0 1,-9 8 0,-13 1 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5T09:09:38.403"/>
    </inkml:context>
    <inkml:brush xml:id="br0">
      <inkml:brushProperty name="width" value="0.45714" units="cm"/>
      <inkml:brushProperty name="height" value="0.45714" units="cm"/>
      <inkml:brushProperty name="color" value="#B05C1D"/>
    </inkml:brush>
  </inkml:definitions>
  <inkml:trace contextRef="#ctx0" brushRef="#br0">8 1505 10650,'-1'17'-89,"-5"-8"316,21 7-432,-5-7 210,7 9 0,0-7 117,1 1-54,-9-8 1,12 5 92,-3-3-64,3-4 143,-4 6-210,8-8 368,2 0-45,8 0-67,-1 0-8,1 0 16,-1 0 1,-1-2 22,-4-4 17,-4 4 70,7-13-217,-3 5 1,12-2 89,-13 1 44,5 7-96,-14-11 34,14 5-167,-6-7 0,6 5 9,-5 1 45,-3 7-154,0-11 65,2 13-73,8-14 1,-3 12 92,-3-7-50,-4 7 17,0-11 96,2 5 0,6-1-60,-4-1 1,1 6 36,-7-5 1,1 5 19,-7-6 31,8 1-88,2-6 64,15-1-151,-6 1 0,5 5 109,-12 1-98,-4-1 0,-2 1 120,0-1-54,0 9 0,-6-13-8,0 5 11,1 3 101,-1-7-128,8 5 72,-6-7-56,14-1 74,-14 1-62,14 0-67,-6-1 1,7 3 84,1 4-64,-8-5 1,5 9 129,-3-5-73,-4-3-40,8 5 1,-6-2-11,7 1 1,-7 5-96,-4-5 103,-11 7 1,9-6 32,-4 4-30,-3 5-2,1-15-93,2 14 29,3-13 21,5 5 90,-8-7-223,0 0 47,0 7-2,-7-5-38,5 5 83,-5 0-19,0-5-63,5 5 78,-5 1 0,7-6 30,0 3 1,-5 2-27,-1-1 1,-5 5 10,6-5 79,-1 7 1,6-12-82,1 5 62,-9 3 10,7-7 0,-7 11 18,8-8-18,1 9 10,-1-13-84,8 7 54,-6-9-34,6 1 38,0 7 52,-6-5-84,6 5 1,-13-1-15,-1-1 1,-7 8 1,12-5 42,-5 3-30,-3 4 37,7-13-61,-5 5-26,7 1 51,0-7 12,-7 7-7,5-9-40,-5 9-6,7-7 15,-7 7 31,5-1 33,-13-5-63,14 5 0,-13-1-42,9-1 206,-8 8-114,11-11 85,-13 13-84,14-13-10,-15 13-36,7-14 7,0 14 132,-6-5-200,5-1 93,1 6 37,2-13 31,-1 5 21,-1 1 6,0-7-87,-6 14-47,13-13 58,-13 13 0,8-8-58,-5 5-68,-3 3 147,6-6-69,0 0 17,-7 6 47,7-5-51,0-1 4,-6 6 17,13-6 56,-13 1-15,13 5-7,-13-6-125,6 8 112,0-8-29,-6 6-39,5-5-15,1 7 3,-6-8 37,13 6 13,-13-6-11,6 8 30,0 0-7,-6 0 3,5-7-6,1 5 33,-6-6-43,13 8 2,-13 0 92,13-8-62,-13 7-43,14-7 46,-14 8-20,13 0-49,-5-8 127,7 6-77,0-5 19,1-1-28,7 6 10,-6-6-22,13 8 1,-5-5 6,8-1 41,-8 0 7,5 6 33,-5 0-109,8 0-10,0 0 45,-1 0-39,-7 0 22,6 0 30,-22 5-9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5T09:09:44.352"/>
    </inkml:context>
    <inkml:brush xml:id="br0">
      <inkml:brushProperty name="width" value="0.45714" units="cm"/>
      <inkml:brushProperty name="height" value="0.45714" units="cm"/>
      <inkml:brushProperty name="color" value="#B05C1D"/>
    </inkml:brush>
  </inkml:definitions>
  <inkml:trace contextRef="#ctx0" brushRef="#br0">18 191 17291,'-10'-10'-3277,"3"2"767,7 8 3927,0-7-1435,7 5 964,-5-14-935,14 15 508,-7-7 7,8 8 416,1 0 0,-1 8-1109,0-7 759,1 7-1096,-1 0 449,0-6-61,1 5-756,-1-7 998,0 0-337,0 0 653,1 0-373,-1 8 19,8-6 1,-12 8-345,5-5 29,-13-3 334,11 6-486,-7 0-329,1-6 717,5 13-688,-13-13 261,6 6 325,0-8 548,-6 0 61,13 0 87,-5 0 131,-1 0-581,7 0 0,-7-2 916,9-4-499,-9 4 0,7-8 815,-5 5-827,-3 3-240,7-6 213,-5 0-66,15 6-213,-6-13 19,14 5-200,-7-7 3,9 0 26,0 0 42,-1-1 0,-7 7-147,-4-1 1,-4 6-238,-1-5 726,-1 7-746,0-4 407,1 1-234,-1 5-298,0-6 324,0 8-327,1 0 167,-1 0 92,-7 0-36,5 0-59,-5 0-125,7-8 796,-7 6-651,5-13 477,-6 13-96,9-6 195,-9 8-473,7 0 103,-7 0 4,9 0-463,-9 0 369,7 0 0,-7 2-398,9 4-60,-1-4-11,0 6 110,0-8 450,8 0 0,-5 2-101,3 3-164,-12-3 87,12 6 44,-11 0 167,13-6 1,-8 7-463,0-3 551,1-4-222,-1 6-122,0-1 51,8-5 407,-6 6-293,6-8 342,0 0 307,-5 0-291,5 0-229,0 0 299,-6 0 57,6 8-693,-8-6 595,0 13-1115,-7-13 733,5 6-375,-5-1-216,7-5 581,1 6-331,-1-8 683,0 0-125,-7 0 540,5 0-518,-5 0 275,-1 0-107,7 0 0,-13 2-748,9 4 334,-8-5-448,11 7 19,-13-8 483,14 0 25,-7 8-710,1-6 518,5 5 230,-5-7 508,7 0-52,-7 0 5,5 0-547,-5 0 59,7 0 541,-7 0-371,5 0 271,-6 8-1206,1-6 510,5 6-220,-5-8 509,7 0-9,-7 0-40,5 0 52,-5 0-63,7 0 723,1 0-519,-1 0 277,0 0-497,0 0 11,-7 0-24,5 0 15,-5 0-29,7 0-17,1 0-18,-1 0 3,8 0-17,-6 0 31,-2 0-73,-1 0-8,-7 0 13,9 0-48,-1 0 69,0 0-31,1 0 39,-1 0 9,0 0 23,0 0 14,1 0 18,-1 0 9,0 0 13,1 0 3,-1 0 3,0 0-5,0-8 371,1 6-333,7-6 159,-6 8-185,14 0-26,-14 0 18,13 0 3,-5 0 3,0-7-143,6 5 87,-14-6 183,6 8-126,0 0-27,-13 0 25,11 0-27,-14 0 28,9 0-249,-9 0 225,7 0-284,-7 0 374,8 0-53,1 0 22,-9 0-7,7 0 95,-7 0-107,1 0 3,5 0-52,-5-8 241,0 7-163,5-7 362,-13 8-409,13 0-21,-13 0 288,14 0-248,-15 0 14,7 0-253,0 0 82,1-8-66,1 6 414,5-5 164,-5 7-365,0-8 139,5 6-45,-13-6-561,13 8 435,-13 0-241,6 0 62,0-7-101,-7 5-2722,7-6 2851,-8 23 0,-8 12 0,-1 17 1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5T09:08:22.827"/>
    </inkml:context>
    <inkml:brush xml:id="br0">
      <inkml:brushProperty name="width" value="0.34286" units="cm"/>
      <inkml:brushProperty name="height" value="0.34286" units="cm"/>
      <inkml:brushProperty name="color" value="#B05C1D"/>
    </inkml:brush>
  </inkml:definitions>
  <inkml:trace contextRef="#ctx0" brushRef="#br0">44 1 6920,'-19'0'-172,"4"0"436,7 0 1153,6 0-1209,10 8 35,-4 1-144,19 9 1,-14-7-54,9 1 0,-7-7 68,1 7-19,-8-8-23,11 11-61,-5-5 1,1 7 99,1 0 6,-9-7 210,5 13-209,0-11 296,-6 13-143,13-8-165,-5 8 1,1-6 167,1 4-29,-8-4-92,11 6-77,-5 2 1,1 6 105,1-4-91,-9-4 0,7-2 26,-4 0-65,-4 0 1,7 0 49,-3 0 55,-4 0-26,6 10 89,-8-5-49,0 15 51,7-9-65,-5 1 31,6-8-30,-8 13-80,0-19 1,2 18 93,4-16-31,-4 0-84,5 2 24,-7 2 1,2 7-132,4 1 136,-4-8 3,6 5 13,-8-5-3,7 8 27,-5 0-4,6-1 24,0-7-23,-6 6-153,5-14 110,1 6-28,-6-8 48,6 8 3,-1-6 16,-5 6-52,6-7-40,0-1 1,-5-6 70,9 1-66,-8-8 13,3 11 1,-5-11-11,4 8 15,-4-9-2,6 13-36,-8-7-9,7 9 27,-5-1 22,6 0 100,0 1-98,-6 7 15,5-6 0,-5 11-12,4-6 21,-4-1-50,6 2-11,-8 1 11,7 1 0,-5 6-7,4-4 0,-2-10 137,2-2-116,-5-3 145,15 11-85,-7 2-42,9 7 1,-3-5 98,-3 0-114,3-16 1,-5 16-23,7-12 1,-6-1 72,1-5-155,0 1 1,5 5 92,0 0 0,-5-5-20,-1 0 41,-7-1-3,11 6-19,-5 1 1,2-1 15,-1 0 91,-7 1-72,4-1 42,-1 8-16,-5-6 34,6 14-93,0-6 9,-7 7 14,15 1-33,-14-1 1,7-7 11,-3-4 18,-4 4-15,6-8 11,-1 14-11,-5-6-25,6 8 1,-6-9 27,4-2-22,-4-13-12,5 4 0,-5-5 86,4 7-50,-4-7-18,6 5 1,-6-5-27,3 7-16,-3 1 7,6-1-5,-8 0 101,8 0-56,-6 1-80,13-1 71,-13 0-4,5 1 1,1-1 0,-4-6 19,8 1-5,-9-8 0,7 11 40,-4-3 55,-4-5-84,5 9-3,1-7 16,-6 9 12,13-1-50,-13 0 0,8 0 6,-4 1-10,-4-9 4,13 7-51,-13-7 39,13 9 1,-11-1 87,8 0-70,-9 1 38,5-1-44,0 0 1,1 0-2,1 1 1,5-1-47,-13 0 45,14-7 6,-14 5-19,13-5 68,-13 7-83,13-7 0,-13 5 12,14-5-4,-15-1-47,15 7 52,-14-14-39,13 13 16,-13-13-10,13 13 11,-13-13 30,14 14 10,-14-14 4,5 13 2,1-13 10,2 13 6,-1-13-27,7 14-28,-14-15 0,13 15-9,-13-14 14,13 13-7,-13-13-27,6 13 34,0-5-19,-7 0 13,15 5-1,-14-13-91,13 13 1,-11-11-423,7 8-150,-7-9 37,12 13 1,-7-12 139,9 7 0,1-7-274,4 2 1,-2-2-585,8 1 0,-6-3 672,6 4 0,-2-2 686,1 2 0,5 3 0,-6 9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5T09:09:38.403"/>
    </inkml:context>
    <inkml:brush xml:id="br0">
      <inkml:brushProperty name="width" value="0.45714" units="cm"/>
      <inkml:brushProperty name="height" value="0.45714" units="cm"/>
      <inkml:brushProperty name="color" value="#B05C1D"/>
    </inkml:brush>
  </inkml:definitions>
  <inkml:trace contextRef="#ctx0" brushRef="#br0">8 1505 10650,'-1'17'-89,"-5"-8"316,21 7-432,-5-7 210,7 9 0,0-7 117,1 1-54,-9-8 1,12 5 92,-3-3-64,3-4 143,-4 6-210,8-8 368,2 0-45,8 0-67,-1 0-8,1 0 16,-1 0 1,-1-2 22,-4-4 17,-4 4 70,7-13-217,-3 5 1,12-2 89,-13 1 44,5 7-96,-14-11 34,14 5-167,-6-7 0,6 5 9,-5 1 45,-3 7-154,0-11 65,2 13-73,8-14 1,-3 12 92,-3-7-50,-4 7 17,0-11 96,2 5 0,6-1-60,-4-1 1,1 6 36,-7-5 1,1 5 19,-7-6 31,8 1-88,2-6 64,15-1-151,-6 1 0,5 5 109,-12 1-98,-4-1 0,-2 1 120,0-1-54,0 9 0,-6-13-8,0 5 11,1 3 101,-1-7-128,8 5 72,-6-7-56,14-1 74,-14 1-62,14 0-67,-6-1 1,7 3 84,1 4-64,-8-5 1,5 9 129,-3-5-73,-4-3-40,8 5 1,-6-2-11,7 1 1,-7 5-96,-4-5 103,-11 7 1,9-6 32,-4 4-30,-3 5-2,1-15-93,2 14 29,3-13 21,5 5 90,-8-7-223,0 0 47,0 7-2,-7-5-38,5 5 83,-5 0-19,0-5-63,5 5 78,-5 1 0,7-6 30,0 3 1,-5 2-27,-1-1 1,-5 5 10,6-5 79,-1 7 1,6-12-82,1 5 62,-9 3 10,7-7 0,-7 11 18,8-8-18,1 9 10,-1-13-84,8 7 54,-6-9-34,6 1 38,0 7 52,-6-5-84,6 5 1,-13-1-15,-1-1 1,-7 8 1,12-5 42,-5 3-30,-3 4 37,7-13-61,-5 5-26,7 1 51,0-7 12,-7 7-7,5-9-40,-5 9-6,7-7 15,-7 7 31,5-1 33,-13-5-63,14 5 0,-13-1-42,9-1 206,-8 8-114,11-11 85,-13 13-84,14-13-10,-15 13-36,7-14 7,0 14 132,-6-5-200,5-1 93,1 6 37,2-13 31,-1 5 21,-1 1 6,0-7-87,-6 14-47,13-13 58,-13 13 0,8-8-58,-5 5-68,-3 3 147,6-6-69,0 0 17,-7 6 47,7-5-51,0-1 4,-6 6 17,13-6 56,-13 1-15,13 5-7,-13-6-125,6 8 112,0-8-29,-6 6-39,5-5-15,1 7 3,-6-8 37,13 6 13,-13-6-11,6 8 30,0 0-7,-6 0 3,5-7-6,1 5 33,-6-6-43,13 8 2,-13 0 92,13-8-62,-13 7-43,14-7 46,-14 8-20,13 0-49,-5-8 127,7 6-77,0-5 19,1-1-28,7 6 10,-6-6-22,13 8 1,-5-5 6,8-1 41,-8 0 7,5 6 33,-5 0-109,8 0-10,0 0 45,-1 0-39,-7 0 22,6 0 30,-22 5-9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5T09:08:23.616"/>
    </inkml:context>
    <inkml:brush xml:id="br0">
      <inkml:brushProperty name="width" value="0.34286" units="cm"/>
      <inkml:brushProperty name="height" value="0.34286" units="cm"/>
      <inkml:brushProperty name="color" value="#B05C1D"/>
    </inkml:brush>
  </inkml:definitions>
  <inkml:trace contextRef="#ctx0" brushRef="#br0">0 52 6874,'10'-19'-462,"-2"-4"773,-8 21 516,0-5-669,0 22 159,0-11-100,0 26-97,7-18 0,3 19-81,7-8 0,-5 6-145,-1-6 1,3 7-16,9-1 1,-4 2-186,4-2 1,2 3 305,-2-3 0,8 4 0,-4 2 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5T12:25:46.084"/>
    </inkml:context>
    <inkml:brush xml:id="br0">
      <inkml:brushProperty name="width" value="0.34286" units="cm"/>
      <inkml:brushProperty name="height" value="0.34286" units="cm"/>
      <inkml:brushProperty name="color" value="#B05C1D"/>
    </inkml:brush>
  </inkml:definitions>
  <inkml:trace contextRef="#ctx0" brushRef="#br0">54 35 10740,'16'8'40,"1"4"151,0-1-114,0-7 1,1 6 38,-1-5 0,0-1 17,1 8-8,-1-8 4,0 11-1,8-5-62,2 7 0,0-6-1,-4 1 0,-4-6 108,-1 5 0,-7-5-100,1 6 0,-7-7-26,7 7 0,-6-6 121,5 5-46,1-7-35,5 4-17,0-1 35,1-5-12,-1 6 38,0 0 0,-5-4-74,-1 7 0,-5-5 266,6 5-168,-9-7-24,13 12-24,-7-7-49,9 8 9,-1 1-13,0-1 217,8 0-177,-6 1 3,14-9 0,-14 7 36,4-5 13,-3-3 28,-3 7-6,0-5-68,1 7 1,-1 0-230,0 1 243,0-1-275,-7 0 249,13 1-48,-19-1 0,19-6 22,-12 1 0,-1-6 0,2 5 0,-7-5-9,7 6 1,-6-7 96,5 7-101,-7-8 5,11 11 0,-11-5-71,8 7 0,-6-6 9,5 1-27,-7-8 63,11 19-26,-5-12 24,7 14 14,-7 0-1,5-5 0,-5 5-7,7-8 6,-7-8 4,5 15 8,-5-13-16,7 14-29,0 0 1,-5 0 81,-1 4 12,-7-12 46,12 6-131,-15-4 1,9 8 30,-4-4-4,-4-11-157,5 11 105,1-12-16,-6 14 50,13-7-8,-13-1-36,6 8 24,0-6 72,-6 6-55,13 0 7,-13-6 3,6 6 2,-8 0-117,0-5 81,0 5 0,2-8-59,3 0 68,-3 0-76,6 1 24,-8 7-3,0-6-45,0 14-12,8-14 61,-7 13-6,7-5 63,-8 0-66,0-2 84,0 0-39,0-6 12,8 14-118,-6-14-5,5 6 83,-7 0-12,0-6 34,0 14-39,0-14 95,0 14-80,0-14 67,0 14-21,0-14 14,0 6-16,0 0-2,0-6-10,0 6 4,0 0-135,0-6 124,0 6 8,0 0-19,0-5-8,-7 12-12,5-13 216,-6 14-129,8-6 1,-2 6-32,-4-4 19,5-4 7,-7-8 7,8 8 21,0-6 42,0 14 75,0-14-14,0 6-342,0 0-455,0-6 523,0 14 6,0-14-2,0 6 102,0-8-12,0 0 7,0 1 3,0-1-17,0 0-11,0 8-6,0-5 14,0 5 1,-2-8-26,-4 0 49,4 0-8,-5 1 5,7-1 9,-8 0 24,6 8-39,-6-5 18,1 12-2,5-13 2,-6 14-10,0-14 0,6 14-22,-13-14-2,13 14-34,-13-14 46,13 14 19,-14-6-14,15-1-4,-15 7 14,14-14 1,-13 6 2,13-7 5,-6-1-4,1 0-5,5 1-75,-6-1 38,8 0-6,0 0 33,-8 8-3,6-5 6,-5 5 7,7-16 29,0 7-44,0-7 29,0 8 1,-2 1-11,-4-1 31,4-7-35,-6 5 1,8-5-8,0 7 10,0 0-110,-7-7 100,5 5-6,-6-5 1,8 7-3,0 0 12,-8-7 5,6 5 0,-5-13 6,7 14-91,0-14-19,0 13 80,0-13 15,0 6 3,0-1-13,0-5 3,0 14 18,0-15 16,0 7-1,0 0-6,0-6 63,0 13-73,0-13 91,0 6-77,0-1 7,0-5 25,0 14-2,0-14-86,0 13 69,0-13-78,0 13 50,0-13 0,0 14 1,0-15 0,0 7 57,0 0-49,0-6-19,0 13 22,0-13-83,0 13 65,0-13-7,0 6 3,0 0-3,0-6 5,0 13-3,0-13-1086,0 6 1,0-8 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5T09:07:31.114"/>
    </inkml:context>
    <inkml:brush xml:id="br0">
      <inkml:brushProperty name="width" value="0.34286" units="cm"/>
      <inkml:brushProperty name="height" value="0.34286" units="cm"/>
      <inkml:brushProperty name="color" value="#B05C1D"/>
    </inkml:brush>
  </inkml:definitions>
  <inkml:trace contextRef="#ctx0" brushRef="#br0">70 0 7623,'-20'0'-580,"5"0"2932,15 0-1635,0 8-468,0 1 18,0 1 77,0-2-102,0-1 16,0-5-27,0 14-135,0-14 92,0 5-9,0 1-21,0-6-39,0 13 53,0-13-5,0 14 141,0-15-132,0 15 27,0-7-6,-8 1-64,6 5 4,-5-5-34,7 7-10,0 1 63,-8-1-18,6 0 4,-6 0-109,8 1 102,0-1-119,0 8 89,0-6-21,0 6 50,0-7-35,0-1 141,0 0-128,0 8-88,0-6 91,0 6 1,0-7-10,0-1-15,0 0-66,0 0 65,0 1-53,0-1 1,2 0 46,4 1 6,-4-9 0,6 7 2,-8 1-36,0-6-4,0 12 13,0-13 14,7 7-118,-5 1 104,6-1 20,-8 0-30,8 1 7,-6-1 38,5 0-47,-7 0 1,2 1 43,4-1 14,-4-7-95,6 5-12,-8-5 96,7 7-47,-5 0-2,6 0 7,-8 1-3,8-1 10,-6 0-34,13 1 0,-11-7 37,7 1-34,-7-8 1,6 11-18,-5-4 26,-3-3-26,14 7 48,-14-5 3,13 0-20,-13 5-5,13-5 3,-5-1 14,0 7-64,5-14 65,-5 5 8,7 1-4,0-6-32,-7 13 1,5-11-7,-3 8 24,-5-9-25,9 13 40,-7-14-68,9 13 0,-7-11 87,1 8 4,-9-9 17,13 5-48,-7 0 0,3-4 50,0 7-32,-9-7-20,13 4 42,-14-1-57,13 3-10,-5 0-12,-1 5 17,7-13-7,-7 13 59,1-13-4,5 13 18,-13-13-35,13 6-61,-5 0 1,2-4 8,-1 7 1,-7-7-27,11 4-13,-5-1-50,7-5-23,1 6-66,7-8-283,-6 0-1606,6 8-147,-8-6-800,0 5 2999,-7 1 0,5 2 0,-5 7 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5T09:07:32.033"/>
    </inkml:context>
    <inkml:brush xml:id="br0">
      <inkml:brushProperty name="width" value="0.34286" units="cm"/>
      <inkml:brushProperty name="height" value="0.34286" units="cm"/>
      <inkml:brushProperty name="color" value="#B05C1D"/>
    </inkml:brush>
  </inkml:definitions>
  <inkml:trace contextRef="#ctx0" brushRef="#br0">0 1 10302,'0'19'668,"0"12"1,0-12-891,0 16 71,8-9 284,-6 15-41,5-5 0,-5 8 122,4-3-85,-4-5 66,6-1-169,-8 7 1,0-5 160,0 3-255,0-11 163,0 4-35,7-7-12,-5 1-11,6-2 5,-8-7 35,8-9-149,-6 7 134,5-14-381,-7 13-218,0-13-246,0 5-187,0 1 91,0-6 1,0 6 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5T09:07:32.483"/>
    </inkml:context>
    <inkml:brush xml:id="br0">
      <inkml:brushProperty name="width" value="0.34286" units="cm"/>
      <inkml:brushProperty name="height" value="0.34286" units="cm"/>
      <inkml:brushProperty name="color" value="#B05C1D"/>
    </inkml:brush>
  </inkml:definitions>
  <inkml:trace contextRef="#ctx0" brushRef="#br0">70 1 7982,'-10'9'-829,"-5"7"1145,5-7-129,1 9 1,-5 7 15,8 3 0,1-1-57,5 2 1,0-6 221,0 6-233,0 0 1,1 11 169,5 1-183,-4-1 1,12 0 127,-9 1-164,1-1 1,-6 0-5,0 1 0,6-7-138,0-5 0,-1-6 113,-5 6 1,0-6-492,0 6 173,8-8-51,-6 4 38,6 0-590,-8-14 42,7 5-169,-5-16 991,6 0 0,-8 0 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5T09:07:33.340"/>
    </inkml:context>
    <inkml:brush xml:id="br0">
      <inkml:brushProperty name="width" value="0.34286" units="cm"/>
      <inkml:brushProperty name="height" value="0.34286" units="cm"/>
      <inkml:brushProperty name="color" value="#B05C1D"/>
    </inkml:brush>
  </inkml:definitions>
  <inkml:trace contextRef="#ctx0" brushRef="#br0">52 0 7982,'-9'10'134,"-7"-2"276,14-8-226,-13 7 219,13 3-354,-6 7 79,8 8 0,0 2-30,0 8 0,0-7 69,0 1 0,0-6-79,0 6 1,0 0 11,0 6 1,6-7-18,0 1 1,2-2-46,-3 2 211,-3 4-220,6 1 77,0 10 1,-6 1-82,3-5 131,-3-11 7,-2 3-59,8-12-3,-6 12-36,13-20-10,-13 11 65,6-14-4,-1 1-4,-5 5-120,14-5 47,-14 7 78,5-7 15,-7 5-149,8-13 113,-6 14-85,6-7 73,-8 1 9,0 5-78,7-13 4,-5 13 0,6-5-2,-8 7-20,8-7 44,-6 5 64,5-5-69,-7 7 48,8 1-47,-6-1 9,6-8 0,-1 7-3,-5-14 0,6 13 4,0-13 61,-7 13-60,15-5 39,-14 0-77,5 5-6,1-5 1,-4 1 102,7 1-3,-7-9 48,4 5-89,0 0 102,-6-6-77,5 13-48,1-13 7,-6 6 2,13-1-56,-13-5-24,14 6 98,-15 0-35,15-6 52,-14 5-42,13 1-100,-13-6-73,6 6-279,-1-1-15,-5-5-395,6 6 1,-8-23 0,0-5 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5T09:07:34.102"/>
    </inkml:context>
    <inkml:brush xml:id="br0">
      <inkml:brushProperty name="width" value="0.34286" units="cm"/>
      <inkml:brushProperty name="height" value="0.34286" units="cm"/>
      <inkml:brushProperty name="color" value="#B05C1D"/>
    </inkml:brush>
  </inkml:definitions>
  <inkml:trace contextRef="#ctx0" brushRef="#br0">18 0 6823,'-9'10'936,"1"5"-414,8-5-331,0 0-79,0 5-18,0-6 225,0 9-10,8-1-118,1 0 1,3 1 43,-1-1-68,-7 0 23,12 8-86,-7 2 1,3 6-62,-1-4 73,-7-4 0,6-2 41,-5 0-42,-3 0-5,6 2 53,0-6-14,-6 14-10,5-14-7,1 6-148,-6-8 80,6 0-169,-8 1 122,7-1-160,-5-7 177,14 5-4,-15-5-31,7 7 86,0-8-50,-6 7 18,13-7-6,-13 1 11,13 5 13,-13-13 20,14 14-78,-7-14 0,3 7 43,-1-3-1,-7-4 86,12 6 17,-14-1 99,13-5-160,-5 6 36,7 0-9,0-6-104,-7 5 0,5-5 83,-3 4-33,3-4-88,-5 6 0,5-7 102,-4 5-166,-3-4 136,8 6-452,-7-8 126,1 0-978,5 0 624,-13 0 626,6 0 0,-8 0 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5T09:11:09.774"/>
    </inkml:context>
    <inkml:brush xml:id="br0">
      <inkml:brushProperty name="width" value="0.34286" units="cm"/>
      <inkml:brushProperty name="height" value="0.34286" units="cm"/>
      <inkml:brushProperty name="color" value="#B05C1D"/>
    </inkml:brush>
  </inkml:definitions>
  <inkml:trace contextRef="#ctx0" brushRef="#br0">35 1 6058,'-19'0'155,"3"0"629,16 0-736,0 7-72,0 3 59,8 0-12,-6 5 63,5-13-63,-7 13 41,8-5 0,-4 1-18,7 1-98,-7-8 107,4 11-169,0-5 133,-6 7-16,13 0 33,-14-11-20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5T09:11:09.776"/>
    </inkml:context>
    <inkml:brush xml:id="br0">
      <inkml:brushProperty name="width" value="0.34286" units="cm"/>
      <inkml:brushProperty name="height" value="0.34286" units="cm"/>
      <inkml:brushProperty name="color" value="#B05C1D"/>
    </inkml:brush>
  </inkml:definitions>
  <inkml:trace contextRef="#ctx0" brushRef="#br0">70 761 7296,'-20'0'-577,"-3"0"479,21 0 134,-13 0-94,13 0 2062,-6 0-1652,24 0-271,-12 8 0,19-4 226,-12 7-318,5-7 0,1 6 131,0-5-27,-7-3-28,13 6 0,-12-6 59,12 4-89,-3-4 28,-3 5 0,0-5 83,0 4 8,-7-4-24,5 6-81,-5-8-11,7 0 59,1 0-2,-9 0-23,7 0 17,-14 0 26,13 0-25,-13 0-3,13 0 0,-13 0-12,13 0 7,-13 0 1,14 0-111,-14 0 99,13 0-34,-13 0 19,13 7 55,-13-5-8,14 6-10,-7-8-4,1 0 19,5 0-32,-13 0 8,14 0-49,-15 0 41,15 0 21,-7 0-67,1 0-14,5 0 51,-13 0 7,14 0-28,-14 8 17,13-6 56,-13 5-41,6-7 1,-1 0 37,-5 0 2,14 0-26,-14 0 15,5 0 9,1 0 96,-6 0-133,13 0-62,-13-7-5,6 5-29,-1-6 31,-5 8-6,14 0 32,-14-8 85,5 6-91,1-5 104,-6 7-109,13 0-33,-13-8-5,6 6-14,0-6 68,-6 8-39,5-7-33,1 5 35,-6-6-23,13 8 42,-13 0 0,6 0-6,0 0-11,-7 0-10,7-8 13,0 6 8,-6-5 7,13 7 0,-13 0-10,6-8-5,-1 6-172,-5-6 163,14 8-110,-14-7 70,13 5-15,-13-6-15,13 8 15,-13-8 47,14 7 4,-7-7-33,1 0 6,5 6 156,-5-13-128,7 13 1,0-13 11,1 13-9,-9-14-17,7 14-2,-7-13-61,9 13 66,-9-13-50,7 13 37,-7-6-4,1 0 21,5-1 7,-5-1 1,7-5 9,0 13 16,1-13-30,-9 5 16,7 0-9,-7-5-3,1 13-1,5-6 0,-13 1 0,6 5 0,-1-14 0,-5 14 0,6-5 51,0 7-49,-6-8 1,5 6 2,1-6 0,-6 8-8,6-7-4</inkml:trace>
  <inkml:trace contextRef="#ctx0" brushRef="#br0" timeOffset="1">1323 473 14019,'1'-6'2,"7"-1"-9,-8 5 3,8-6 5,-6 0-1,5 6 0,-7-13 1,8 13-1,-6-13 0,6 13 0,-8-14 0,0 7 0,0-9 0,7 1 0,-5 0-1,6 0 1,-6 5 0,3 1 0,-3 7 0,6-12 0,-8 7 25,8-16-25,-6 5 1,7-4 1,-3 6-11,-4 1 0,8 0-10,-5-1 19,-3 9 0,8-7-3,-4 5 0,-4 3-2,5-7 6,-7 5-27,8-7-1,-6 7-45,6 3-7,-8-1 33,7 6-537,-5-6 478,14 8-253,-15 0-1535,7 0 1028,-8 16-151,0-12-109,8 19 98,-6-22 1027,5 15 0,1-7 0,2 9 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5T09:12:06.842"/>
    </inkml:context>
    <inkml:brush xml:id="br0">
      <inkml:brushProperty name="width" value="0.17143" units="cm"/>
      <inkml:brushProperty name="height" value="0.17143" units="cm"/>
      <inkml:brushProperty name="color" value="#B05C1D"/>
    </inkml:brush>
  </inkml:definitions>
  <inkml:trace contextRef="#ctx0" brushRef="#br0">35 1 7889,'-10'9'-846,"3"-1"903,-1 0 213,6-6-307,-6 13 1,8-11 49,0 7 1,0-5-268,0 6 163,0-8 78,0 11-11,0-13-7,0 13 1,0-11-471,0 8 266,8-9 1,-6 7 234,4-4 0,-4 3 0,-2 9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5T09:09:44.352"/>
    </inkml:context>
    <inkml:brush xml:id="br0">
      <inkml:brushProperty name="width" value="0.45714" units="cm"/>
      <inkml:brushProperty name="height" value="0.45714" units="cm"/>
      <inkml:brushProperty name="color" value="#B05C1D"/>
    </inkml:brush>
  </inkml:definitions>
  <inkml:trace contextRef="#ctx0" brushRef="#br0">18 191 17291,'-10'-10'-3277,"3"2"767,7 8 3927,0-7-1435,7 5 964,-5-14-935,14 15 508,-7-7 7,8 8 416,1 0 0,-1 8-1109,0-7 759,1 7-1096,-1 0 449,0-6-61,1 5-756,-1-7 998,0 0-337,0 0 653,1 0-373,-1 8 19,8-6 1,-12 8-345,5-5 29,-13-3 334,11 6-486,-7 0-329,1-6 717,5 13-688,-13-13 261,6 6 325,0-8 548,-6 0 61,13 0 87,-5 0 131,-1 0-581,7 0 0,-7-2 916,9-4-499,-9 4 0,7-8 815,-5 5-827,-3 3-240,7-6 213,-5 0-66,15 6-213,-6-13 19,14 5-200,-7-7 3,9 0 26,0 0 42,-1-1 0,-7 7-147,-4-1 1,-4 6-238,-1-5 726,-1 7-746,0-4 407,1 1-234,-1 5-298,0-6 324,0 8-327,1 0 167,-1 0 92,-7 0-36,5 0-59,-5 0-125,7-8 796,-7 6-651,5-13 477,-6 13-96,9-6 195,-9 8-473,7 0 103,-7 0 4,9 0-463,-9 0 369,7 0 0,-7 2-398,9 4-60,-1-4-11,0 6 110,0-8 450,8 0 0,-5 2-101,3 3-164,-12-3 87,12 6 44,-11 0 167,13-6 1,-8 7-463,0-3 551,1-4-222,-1 6-122,0-1 51,8-5 407,-6 6-293,6-8 342,0 0 307,-5 0-291,5 0-229,0 0 299,-6 0 57,6 8-693,-8-6 595,0 13-1115,-7-13 733,5 6-375,-5-1-216,7-5 581,1 6-331,-1-8 683,0 0-125,-7 0 540,5 0-518,-5 0 275,-1 0-107,7 0 0,-13 2-748,9 4 334,-8-5-448,11 7 19,-13-8 483,14 0 25,-7 8-710,1-6 518,5 5 230,-5-7 508,7 0-52,-7 0 5,5 0-547,-5 0 59,7 0 541,-7 0-371,5 0 271,-6 8-1206,1-6 510,5 6-220,-5-8 509,7 0-9,-7 0-40,5 0 52,-5 0-63,7 0 723,1 0-519,-1 0 277,0 0-497,0 0 11,-7 0-24,5 0 15,-5 0-29,7 0-17,1 0-18,-1 0 3,8 0-17,-6 0 31,-2 0-73,-1 0-8,-7 0 13,9 0-48,-1 0 69,0 0-31,1 0 39,-1 0 9,0 0 23,0 0 14,1 0 18,-1 0 9,0 0 13,1 0 3,-1 0 3,0 0-5,0-8 371,1 6-333,7-6 159,-6 8-185,14 0-26,-14 0 18,13 0 3,-5 0 3,0-7-143,6 5 87,-14-6 183,6 8-126,0 0-27,-13 0 25,11 0-27,-14 0 28,9 0-249,-9 0 225,7 0-284,-7 0 374,8 0-53,1 0 22,-9 0-7,7 0 95,-7 0-107,1 0 3,5 0-52,-5-8 241,0 7-163,5-7 362,-13 8-409,13 0-21,-13 0 288,14 0-248,-15 0 14,7 0-253,0 0 82,1-8-66,1 6 414,5-5 164,-5 7-365,0-8 139,5 6-45,-13-6-561,13 8 435,-13 0-241,6 0 62,0-7-101,-7 5-2722,7-6 2851,-8 23 0,-8 12 0,-1 17 1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5T09:12:07.114"/>
    </inkml:context>
    <inkml:brush xml:id="br0">
      <inkml:brushProperty name="width" value="0.17143" units="cm"/>
      <inkml:brushProperty name="height" value="0.17143" units="cm"/>
      <inkml:brushProperty name="color" value="#B05C1D"/>
    </inkml:brush>
  </inkml:definitions>
  <inkml:trace contextRef="#ctx0" brushRef="#br0">18 1 7889,'0'10'-864,"0"5"942,-8-5 270,6 7 0,-5 0-90,7 0 0,0 1-215,0-1 0,0 6 28,0 0 1,0 8-21,0-2 0,5 1-13,1-1 0,0 4-120,-6-4 0,0-4 82,0-2-141,8 4 0,-6-8-286,3 4 284,-3-12-279,-2-3 71,0-8 149,0-15 0,0-3 4,0-10 1,0-5 197,0 4 0,8-4 0,1-1 0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5T09:12:07.326"/>
    </inkml:context>
    <inkml:brush xml:id="br0">
      <inkml:brushProperty name="width" value="0.17143" units="cm"/>
      <inkml:brushProperty name="height" value="0.17143" units="cm"/>
      <inkml:brushProperty name="color" value="#B05C1D"/>
    </inkml:brush>
  </inkml:definitions>
  <inkml:trace contextRef="#ctx0" brushRef="#br0">17 1 7889,'0'10'-24,"0"-1"-3,0-3 1,-1-2 281,-5 7-323,4 1 0,-6 11 74,8 0 0,0 2-97,0-2 1,6-2 30,0 8 1,-1-6 31,-5 6 1,2-8 25,4 2 1,-4-4-335,4-2-91,-4 1 226,-2-1-13,0-7 1,0-5 85,0-10 1,0-5 127,0-7 0,0-1 0,0-6 0,0-3 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5T09:12:21.781"/>
    </inkml:context>
    <inkml:brush xml:id="br0">
      <inkml:brushProperty name="width" value="0.17143" units="cm"/>
      <inkml:brushProperty name="height" value="0.17143" units="cm"/>
      <inkml:brushProperty name="color" value="#B05C1D"/>
    </inkml:brush>
  </inkml:definitions>
  <inkml:trace contextRef="#ctx0" brushRef="#br0">260 131 7889,'0'12'0,"0"-1"0,0 1 0,0 5 0,0 2 0,0 4 0,0 2 0,0 4 0,0 2-5,0-8 1,0 6 177,0-6-432,0 0 126,0-6 61,0 0 38,0-7-28,0-2-87,0-24 1,0 5 72,0-12 1,2 2-95,3-2 1,-3 1 126,4-6 0,-4 5-8,-2-6 0,0 6 7,0-6 0,0 2 98,0-2 1,6 4-54,0 8 18,-1 0 132,-5-1 0,2 9-34,4 3 1,-4 12 81,4 5 0,-4 12-35,-2 6 1,0 4-82,0 1 0,0-5 27,0 0 1,0-2 152,0 2-118,0 3 0,0-12 61,0 3-577,0-4 142,0-10-32,0-1 117,0-23 1,0 3-11,0-11 0,0 2 68,0-2 1,0-2 11,0-4 1,5-2 46,1 8 1,0-5-3,-6 5 1,0-2 35,0 1 1,0 11-101,0-4 372,0 3-177,0-3 43,0 7 1,0 10-19,0 12 0,0 5-26,0 6 0,0 4-56,0 8 0,0-6 9,0-1 0,0-5-31,0 6 0,0-8 29,0 2 0,0-9-201,0-3 107,0-7-253,0 4 234,8-8 1,-5-8-150,9-3 0,-8-7 115,2-5 1,-3 4-27,3-4 0,-4-4 89,4-2 1,-4 4-54,-2 2 0,0-2 119,0 2 1,0 0-13,0 6 0,0 0 66,0-1 0,0 7-35,0-1 105,0 9 0,-6 3-92,0 11 0,-1 12 124,1 6 1,2 4-83,-8 1 1,7 1-49,-7-1 1,6 1 18,-5 0 1,7-3-77,-2-3 1,2-4-2,-1-8 0,3 1 4,-4-1-255,4-8 144,2-1-91,0-23 1,0 3 0,0-11 1,0 2 101,0-2 0,6-4 11,0-7 1,-1 5 0,-5 0 0,6 8 83,0-2 0,0 3-50,-6 3 239,0 0-160,0 7 0,0 5 131,0 10 1,0 9 71,0 15 0,-6 7-133,0 16 1,-7 0 8,1 0 1,-7-2-65,2-4 1,-12 2 1,6-8 1,5-5-31,1-6 1,19-14-108,4 2 0,9-11 123,8 0 0,-3-4-24,3-2 1,-10-6-367,-1 0 1,-3-9 150,3-3 1,-3 1-5,-3-6 0,-4 2 120,4-2 1,-4 4-18,-2-4 1,17-2 56,12 2 1,-16-6 84,-7 6 1,-29 0 67,-29 5 1,21 3 19,2 3 12,20 5 0,-1 7-74,5 0 0,3 13 116,-4 5 0,4 10-38,2 1 0,0 10-31,0 1 1,0 0-4,0-5 1,0-2 1,0-5 1,0 3-122,0-8 0,0 0 96,0-5-249,0-9 179,0-1-248,0-8 154,0-16 1,6 3-35,-1-16 0,3 6 1,-2-6 0,-4 6-115,4-6 0,-5 3 80,-1-3 1,6-4 64,0 4 0,0 4 127,-6 2 0,0-2-144,0 2 376,0 0-148,0 13 0,-6 10-11,0 12 1,-5 11-19,5 6 0,-2 4 84,3 1 1,3-1 0,-4-4 0,-2 1-103,2-7 0,1 2-101,5-2 1,0-9 188,0 3-287,0-3 44,0-5-10,0-1 1,0-10 42,0-4-59,0-3 1,0-9-18,0 1 1,0 0 46,0-1 0,0 7 53,0-1-74,0 1 178,0-6-69,0 7 184,0 2-155,0 8-8,-8 0 1,6 8 17,-4 4 0,4-3 47,2 3 22,0-1 1,0 6-83,0 1 0,0-7 3,0 1 0,0-6 54,0 5-52,0-7 0,-2 9-20,-3-7 1,3 2 29,-4-2-85,4-4-1024,2 5 874,0-22 126,0 3 0,0-13 8,0 8 27,0 0 0,0 5 32,0 1-90,0 7 237,0-4 0,0 10-57,0 4 1,0 5-85,0 12 0,0-3 98,0 3 1,0-4 326,0-2-395,0 8 1,0-6-169,0 4 72,0-3 0,0-9 130,0 1-356,0-8 143,0 3-18,0-22 1,0 7 32,0-15 0,0 8 25,0-8 1,0 4 62,0 1 1,0-5-1,0 0 1,0 0 43,0 6-108,0-1 210,0 1 0,0 6-42,0-1 204,0 8-212,0 12 0,0 9 82,0 12 0,0 2-98,0-8 1,-2 6 8,-4-6 0,4 6-18,-3-6 0,3 0 38,2-6-195,0 0 191,0 1-206,0-9 85,0-1 1,0-10-135,0-4 0,0 2 99,0-7 1,0-6-127,0-7 1,0-1 71,0 2 1,0 2 62,0-8 0,2 8 13,3-2 0,-3-2-9,4 2 0,-4 0 196,-2 6-151,0 0 282,0-1-111,0 9 0,-2 9 46,-4 11 0,4 7-119,-3 5 1,1-2 108,-2 8 1,4-6-109,-4 5 1,4-6 0,2 1 1,-5-4-123,-1-2 30,0 0-174,6 1 128,0-9-251,0-1 125,8-16 0,-6-7 103,4-8 1,1 0 32,-1 6 0,0-1-7,-6 1 1,0 0 42,0-1 1,0 1 4,0 0 21,0-1 0,0 7 34,0-1 263,0 9-258,0 10 1,0 11 124,0 10 0,0 3-82,0-8 0,-2 2-47,-4-2 0,4-4 18,-4 4-64,4-3 1,2-3-23,0 0 39,0-7-167,0-2 48,0-8-67,8-16 1,-4 10-30,7-11 1,-5-2 106,6-4 0,-6 0 12,5 6 1,-5-1 18,5 1 1,-1 0-51,2-1 71,3 1 0,-11 7 100,7 5 70,-7 3 0,4 4-95,-8 3 0,0 5 77,0 7 0,6 6-64,-1 0 1,1 1-7,-6-7 1,0 0 7,0 0-20,0 1-40,0-1 1,2-5-182,4-1 61,-4-7 0,11 2 73,-7-12 1,7 2-124,-1-7 1,-3-1 77,3-5 0,-6-1 20,5 1 1,-5 0 31,6 0 0,-9-1-29,3 1 40,4 0 1,-8 5 136,3 1 164,-3 7-187,-2-4 117,0 8-141,-7 8 1,3-1 191,-8 5-166,9 3-42,-13-5 0,14 1-6,-4 1-21,5-8-143,1 4-32,0-8 0,5-14 76,1-3 0,2 1-92,-2 5 0,-5-1 144,5-5 0,-2-2-2,2-4 1,-4 4 125,3-4-132,-3 3 1,-2 3 164,0 0-151,0 7 152,0 2 1,0 10-24,0 4 1,0 6 54,0 11 1,0-2-91,0 8 0,0-6 12,0 6 0,0-8-69,0 2 0,0-4 124,0-2-355,0 1 200,0-1-218,0-8 120,0-1 1,2-8-58,4 0 0,-4-8 74,4-3 0,-4-4 19,-2-3 1,0 1 108,0 0 0,0-1-93,0 1 1,0 0 116,0-1 0,0 1-60,0 0 143,0 0 0,-6-1 90,0 1-79,0 7-75,6 3 1,0 9-3,0 3 1,0-1-49,0 8 0,6-1 28,0 7 1,2-1-49,-3 0 1,-3-5 72,4-1-76,4 1 3,-8 5-4,13-7 1,-13-1-26,4-3-6,-4-4-24,-2 6 0,0-22 4,0-3 0,0 2-27,0 3 1,0 0 60,0-5 0,-6 0 4,0 0 1,0 5-16,6 1 1,0 5 17,0-6 1,0 6 154,0-5-149,0 7 225,0-4-43,0 8 1,2 14-90,4 3 1,-2 4-25,7-3 1,-7-1-41,2 0-17,4 0 1,-9 1 26,5-1-12,4-7-216,-8 5 204,5-13-218,-7 6 114,0-8 42,-7-8 0,5 4-27,-4-7-3,-4-1 63,9-5 1,-9-1-13,4 1 0,4 6 41,-3-1-36,3 8 0,2-5 208,0 3-95,0 4 370,0-6-297,7 16-181,-5 2 1,8 5 117,-4-3-103,-5 3 50,7-13 0,-6 5-171,4-7 75,-4 0-426,5 0 482,-7-7-30,0-3 0,-1-5 86,-5 3-107,4-3 80,-6 5-47,0-7 60,7 7 1,-7 1 62,8 3 14,0 4 17,0-6-141,0 24-54,0-12-16,8 11-23,-7-15-145,7 0 248,-8-8 4,-8 6 2,7-5 0,-9 1 1,4 0 8,4 0 190,-5 6-26,7 0-145,0 8-36,0-6 0,2 11-7,3-7 1,-3 2 3,4-2-27,-4-4-25,6 5 45,-7-7-75,7 0 1,-10-5-35,-4-1 0,5-2 86,-5 2 2,-4 4 1,6-7 67,-7 3 0,5 4-69,-5-4 1,5 3 115,-6-3 0,6 4-28,-5-4 1,5 2-20,-5-2 1,5 5 92,-6-5 3,9 4-29,-13 2-31,14 0-76,-5 8 1,7 1 37,0 8 0,0-5-75,0-1 0,0 1 43,0 5 0,0-5 4,0-1-27,0 1 0,1-1-26,5 1 2,-4-8 38,6 3-136,-8-7 122,0 0-122,0-7 133,0-3 0,-8-7 1,4 2-15,-7 3 3,-1-3 54,-5 5 0,2-2-48,3 1 0,-3 7 160,3-2-134,4 4 38,-7 2 0,11 0 11,-7 0-29,7 0 0,-4 8 0,8 4 1,0 3 3,0 2 1,0 1 13,0-1 0,6 0-24,0 0 0,1 7 2,-1-1 0,-4-6 40,4-6-111,3 1 0,-5 3 32,8-3-9,-8-4 9,3-8 1,-7-2-7,0-4 0,0 2-138,0-8 147,0 1 0,-2-6-39,-3-1 1,1 3 23,-8 3 0,7-3 1,-7 4 0,6 1 16,-5-2 0,5 7 3,-6-7 0,9 6 14,-3-5-1,-4 7 0,6-4 33,-7 8-52,7 0 253,-4 0-214,1 0 320,5 8-118,-6 2-66,8 7-156,0 0 0,6-5 4,0-1 0,1-7-102,-1 2 108,-4-4-168,13-2 1,-11 0-87,8 0-75,-8 0 272,11-8 17,-13-2 1,5-7 63,-7 0-14,0 0-38,-7-1 0,3 7 79,-8-1-61,9 8 13,-13-3 0,12 7 18,-7 0 1,7 2 3,-2 3 0,4-1 0,2 8 1,0-6 84,0 5 1,-5-5-78,-1 5 0,0-5-15,6 6 0,0-7-23,0 7 1,0-6 90,0 5-230,0-7 86,8 4 2,-6-8 1,7 0-41,-3 0-77,-4 0 0,6-2 85,-8-4 0,5 2 10,1-7 43,0-1 1,-6-5-29,0 0 1,0 5 78,0 1 0,0 5-15,0-6 23,0 8-27,-8-11-2,6 13 1,-7-6 7,3 8 0,4 8-23,-4 4 1,4 5-4,2 6 1,0-4 2,0 4 1,2-2-61,4 2 0,2-9 9,3 3 0,5-3-9,-5 3 1,-1-7 31,1-5 0,-5-3-41,6-2-62,-1 0 97,6 0 0,-7-7 64,-4-5-61,-4-3 1,-2-3 47,0 1 0,-6 0-9,0-1 1,-7 7 8,1-1 0,3 3-9,-3-3 2,0-3 0,-5 7 6,0-3 0,5-3-10,1 8 33,-1 1-39,-5 5 1,5 0-1,1 0 0,7 2 54,-2 3 1,4 5 117,2 7 0,0 1-103,0-1 0,0 0 15,0 0 1,0 1-168,0-1 178,8 0-216,2 1 1,5-7 66,-3 1-67,3-8 49,-5 3 0,1-13-9,1 1 0,-8-9 38,1 3 0,-3-5 3,-2-1 1,0 0 75,0-1 0,0 1-89,0 0 212,0 0-154,0-8 1,-6 5 15,1-3-14,-1 12 12,6-5-18,0 15 0,0-5-6,0 12 0,2 3 22,4 8 0,-3 1-17,9-1 1,-6 0 25,5 1 0,-5-1-18,6 0-17,-1 0 1,4 1 15,-3-1-1,3-7-13,-5-3 1,1-7-5,1 0 0,-6 0-77,5 0 1,-7-2 70,2-3-197,4-5 189,-9-7 1,13-1-78,-8 1 1,-1 6 48,-5-1-3,0 8 44,0-11 1,0 11 15,0-7 142,0 7-129,0-4 0,-2 2 190,-3 0-197,3 1 1,-6 7 78,8 3 1,0-1-32,0 8-33,0-1 1,2 7-12,4-1 1,-4 0-2,3 0 0,3-5-65,-2 0 1,2-7 66,-3 7 1,-3-6-102,4 5 93,4-7-58,-8 4-30,5-8-3,-7 0 55,0-8 1,0 4-3,0-7 0,0 5 7,0-6 0,-5 7 0,-1-7 1,-2 6 32,2-5 0,4 5-49,-3-6 174,-5 9-49,8-13 23,-13 14-66,13-13 14,-6 13-29,8-6 39,0 8-123,8 0 1,-4 0 46,7 0 0,-5 6-7,5 0 0,-5 0 6,6-6 1,-6 2-4,5 3 18,-7-3-23,11 6 50,-13-8 1,8 0-36,-4 0 0,-5-2 14,5-4 0,-4 4-20,-2-13 0,-6 11 6,1-7 1,-3 5-4,2-6 1,2 6 1,-7-5 1,5 5-6,-5-5 2,7 7 4,-12-12 0,12 13 0,-7-9 0,7 8 0,-4-3 73,8 7 6,0 0-61,0 7 0,2 1 6,4 3 0,-2 5 65,7-5 0,-5-1-39,6 1 1,-8 1-45,11 5 1,-11-1 0,7-5-6,-7-3 1,4-6-20,-8 4-22,8-4-11,-7 5-7,7-7 0,-8-2 51,0-3 0,-2 3-54,-4-4 0,3 2 57,-9-2 1,8 2-3,-1-7 1,1 7 5,-2-2 1,4 2 5,-4-1 0,2 3 21,-1-4 1,3 2-38,-4-2 28,4 4 235,2-5-241,8 14-6,1 3 0,3 5-14,-1-3 0,-5 1 24,6-7 0,-9 2-23,3-2 16,4-4 1,-8 7-8,4-3-101,3-4-2,-7 5 89,6-7-3,-8 0 1,0-7 0,0 3 3,0-8 0,-2 9-12,-4-3-16,4-4 0,-13 1 2,13-9 16,-14 1 1,13 5 19,-9 1 1,8 5-3,-1-5 18,3 7 1,2-6-35,0 4 142,0 5-8,0-7-96,7 23 1,-3-9-6,8 11 1,-9-9 5,3 3 4,4-7 1,-6 10-8,7-8 0,-7 1 0,2-1 0,-2-4 30,1 4 6,-3-4-46,6-2-36,-23 0 1,9-6 13,-11 0-2,11 0 12,-10 6 0,15-7 3,-15 5 2,14-6 1,-5 6 1,7-4 1,-8 4 129,6-5-122,-6 7 83,8 0-70,0 7 1,6-3 32,0 8 10,0-8-20,1 11-13,3-5 13,-1-1-107,7 7 95,-14-14-58,13 5 30,-13 1-6,6-6-7,-8 5 1,0-8-10,0-5-115,0 4 124,0-13-4,0 5-79,-8-7-26,-2-1 1,-1 1 98,-1 0 1,9 5-6,-3 1 1,-2 5 39,2-6 1,1 7-35,5-7 51,-8 8 0,6-5-48,-4 3 245,4 4 37,2-6-228,8 16 1,-4-4 7,7 7 0,-5-1-7,6 1 3,-9 5-37,13-7 0,-8 3-28,3-1-30,-3-7 0,-6 10 73,3-8 6,-3-1-40,6-5-112,-8 0-65,-15 0 168,11 0 1,-17-2-96,15-3 1,-2 3 64,2-4-9,5 4 22,-15-6 6,14 6 168,-5-5-171,7 7 235,0 7-127,0 3 0,0 7-21,0 1 1,2-3-1,3-3 1,-3 3 65,4-4-85,4 5 0,-7-1 4,9-3 1,-6 3-4,5-3-24,-7-5 0,6 7-58,-5-9 1,-3 3 87,4-2-118,-4-4 88,-2 6-8,8-8-7,-6 0-527,5 0 472,-14-8-3,5 6 35,-6-6-8,8 8 55,0 0-46,0-7 7,0 5-10,0-6 4,8 8 57,-6 0 289,5 0-325,-7 8-11,0-6-14,0 13-4,0-13-121,0 13 141,0-13-674,0 6 675,8-16 18,-6 6 50,6-13 0,-3 11-101,1-8 220,0 9-144,-6-5 257,0 8 0,-2 11-313,-4 1 6,4 0 1,-5-11-29,7 5-203,0-4-158,0 6 476,7-8-123,-5 0 89,14-8-14,-14 6 1,5-7 164,-7 3-1,8 4-128,-6-6-62,6 8 37,-8 0-124,0 8 98,0-6-463,0 6 550,0-24-53,0 12-16,0-11-2,0 15-94,0 0 88,0-8-61,0 6 78,0-5-37,0-1 70,0 6-54,0-6-4,0 1-5,0 5-39,0-6 40,0 0-21,0 6 347,0-5-257,-8 7-17,6 0-153,-6 0 36,8 7 14,0-5-23,0 14 59,0-14 0,0 7-22,0-3 49,0-4-94,0 6 94,8-16-20,-6 6 1,6-8 162,-8 5-143,0 3 13,0-6 10,0 0 1,0 6 17,0-5 41,-8 7 0,6 2-42,-4 3 22,4-3-91,2 14 1,0-14-70,0 13 115,0-13-436,0 6 402,0-24 4,0 12 1,0-13 204,0 11-218,0 4 171,0-5 1,-6 14-140,1 5 1,-3-4 35,2-3 0,4 5-1,-3 2 0,3-3-69,2 3 1,-2-7 38,-4 7 0,4-6 1,-4 5 1,4-5-84,2 6-93,0-9 0,0 7 117,0-4-27,0-4-216,0 5-15,8-14 199,-6-3 64,13-7 0,-13 0 58,4-1-13,4 9-111,-8-7 48,5 14 1,-7-7 416,0 3-28,0 4-184,0-6-74,-7 16-54,-3 2 1,-5 7-15,3 0 1,-1 1-6,7-1 1,-6-6-24,7 1 0,-7-1-3,6 7 1,-5-7-33,5 1 1,0-6 62,6 5-143,-8-7 111,7 11 3,-7-13-44,8 6 26,8-8 1,-5-6-25,9 0 1,-2-7-87,1 1 0,3 3 56,-9-3 1,3 6 41,-2-5 0,-2 5 172,7-5-149,-7 7 259,4-12-191,-1 15 0,-5-9-8,4 4 17,-4 4 2,-2-5 0,-6 14-45,0 5 0,-7-3 31,1 3 0,3-1-2,-3 7 1,3-7-4,-3 1 0,-3 1-40,3 10 0,3-2 1,-3 8 1,3-8 10,-3 2 0,-1-3-2,7-3 0,0-6-30,6 1-165,0 0 137,0-3 0,2-5 31,4-16 0,3 1-104,9-12 0,-1-2 95,0 2 0,-1-6-108,-5 6 1,4 0 94,-3 6 0,1-1-7,-1 1 0,3 0 116,-3-1-150,-4 1 128,7 0 0,-13 5-112,4 1 225,-4 7-91,-2-4 39,0 8-100,-8 8 1,4-4-5,-8 7 0,7-5-5,-7 6 0,3-1 81,-3 6 0,-3 1-69,3-1 1,3 0 13,-3 1 1,6-1 11,-5 0 0,1 0 2,-1 1 1,1-1-81,4 0-5,4 1 32,-5-1-4,7-7 1,0-10-69,0-12 0,7-3 75,5-3 0,1-1-118,-1-4 1,3 4 46,-3-4 0,-3 4-48,3 1 1,-3 1 109,3 0 1,-2 5-25,-5 1 45,-3-1 1,12 1-94,-9-1 262,1 8-189,-6-3 1,-2 7 94,-3 0 1,-3 1-73,-4 5 0,-3 2 11,3 3 0,3 5 31,-3-5 0,1 5 52,-7 1-101,1 0 1,0 1 17,0-1 0,5 0 53,1 0 0,5-1-40,-6-5 2,8 5-88,-3-7 18,7 1 1,0-4 31,0-12 1,5-4-4,1-7 1,8 0-83,-3-1 1,5 1 81,1 0 0,0 0-61,0-1 1,-5 1 18,0 0 13,-1-1 0,4 1 35,-3 0 0,1 5 3,-7 1 0,2 7 45,-2-2 200,-4-3-125,5 7-106,-7-6 1,-2 8 1,-3 0 0,1 8 16,-8 3 0,6-1-14,-5 1 0,1 1 57,-1 5-8,-5 0-43,7 1 1,-7-1 19,5 0-52,-5-7 57,15 5-146,-7-13 116,8 6 0,2-10-142,4-4 0,3-3 26,8-9 1,1 7-73,-1-1 0,0 1 91,1-7 1,-1 1-14,0 0 0,-5 0 123,-1-1 0,-1 7-93,1-1 1,3 6 69,-8-5 0,1 7-52,-1-2 0,-4 2 411,4-1-233,-4 3 1,-2-4 23,0 12 0,0 3-90,0 9 0,0-7 17,0 1-140,-8-1 1,6 7 97,-4-1 0,2-6-163,-1 1 136,3-8 0,-6 5-84,8-3-10,0-4-308,0 6 276,8-8-13,-6 0 47,5-8 66,-7 6 10,8-13 12,-6 13 1,6-8 8,-8 4 16,0 5 12,0-7-52,0 0 2,0 6-2,0-5 76,-8 7 171,6 0-117,-6 0-68,1 0-219,5 0 142,-6 7-154,8-5 99,0 6 112,-8-16 57,7 6-41,-15-5 1,8 14 39,-3 5 0,-4-3-71,3 3 1,-3-1 23,-3 7 0,3-1-25,3 0 1,-3-3 0,4 3 1,-5-4-25,-1 11 0,2-5-16,3-2 0,-1-5-184,7-1 132,0-7 52,6 4-52,0-24 0,0 11-73,0-13 0,6 5 87,0-5 0,5 1 24,-5 0 0,5 5-20,-5 1 30,8-1 1,-13 1 35,5-1 0,-2 8 111,2-1 1,-4 1 76,4-2-109,-5 4 223,-1-6-266,-7 24 1,-1-5-5,-3 12 1,-3 2-11,8-2 0,-5 0-25,5-5 0,-5-1-10,5 0 1,-2 1 8,2-1 1,2-6-20,-7 1 1,7-6-10,-2 5 32,4-7 1,0 4 4,-3-8-141,3 0 1,-6-2-5,8-4 1,2-3 0,4-9 1,-4-1 91,3-4 0,-3 4-61,-2-4 1,6 3 30,0 3 1,0 6 63,-6-1 0,2 3 3,3-3 20,-3-3 30,6 5 25,-8 0 47,0 3-122,0 7 0,-6 7 163,0 5 0,-5 3 12,5 3 1,-5 5-71,5 0 0,-6 2-41,7-2 0,-7-4 14,6 4 0,-1-10-6,1-1-177,4 0-51,-6-3 132,8-1-136,0-8 1,0-14-6,0-3 1,0-4-23,0 4 1,0-1 152,0 1 0,0 0-10,0-1 1,-2 1 33,-3 0 0,3 5 15,-4 1 0,-2 5-19,2-5 21,-7 7 0,9-4 74,-7 8 1,5-6-82,-6 0 0,7 1 70,-7 5-24,8 0 0,-9 2 4,7 3 0,0-1 4,6 8 0,-6-6 8,1 5 1,-1-3-38,6 9 1,0-4 7,0 11 1,0-3 10,0 2 1,0-4 21,0 4 0,0-10 16,0-1 0,2-2-2,4 1 1,-4-1 53,3-4-50,-3-5-309,-2 7-76,0-23 1,0 3 292,0-11 0,0 4 0,0 2 0,-2-6-97,-3 0 1,1-1 85,-8 7 1,6 0 11,-5 0 0,5 5-2,-5 1 0,5 1 36,-6-2 0,6-1 6,-5 7 1,1-2 7,-1 3 0,1 3-37,4-4 0,3 4 59,-9 2-30,8 0-37,-3 0 62,7 0 0,0 8 18,0 1-40,0 9 0,0-1-10,0 0 19,0 1-184,0-1 108,7 0-17,-5 0 21,6-7-27,0-2 25,-7-8 6,7 0-1,-8-8 9,0-2 7,0-7-39,0 0 0,-6 0 20,1-1 1,-1 7-9,6-1 0,-6 6-16,0-5 22,1-1 0,3-3 10,-4 4-24,4-5 133,-6 14-71,1-13 18,5 13 3,-6-6 0,8 10 100,0 4 0,0 4-65,0 7 0,0 0 8,0 0 0,6 1-96,0-1 1,1-2 55,-1-3 0,-4 3-126,4-3 1,-3-3-37,3 3 46,-4-1 57,6-1 0,-6 0-24,4-5-4,-5-3 18,7 6-22,-8-16 0,0-1 8,0-9 0,-2 7-88,-4-1 1,5 1 100,-5-6 0,2 1-20,-2 5 1,4-5 16,-4 5 0,5 1-27,1-1 56,0-1-37,-8-5 118,6 0-109,-6 7 188,8-5-118,0 13 1,0-4 240,0 12-236,0 3 0,0 9 10,0-1 1,0 0-16,0 0-1,0 1-138,0-1 128,8 0 1,-6-5-187,4-1 108,-4-7-18,-2 4-76,0-8 126,-8-15 0,6 9-100,-4-12 92,4 13 1,0-9-19,-3 8 32,3 1 1,-6 3 1,8-4 81,0 4 411,0-6-486,0 24-2,0-5-3,8 14 1,-6-13-27,3-1 7,5-7 17,-8 4-208,13-8 200,-13 0 1,8 0-87,-4 0 86,-5 0-6,7 0 21,-8-8 12,0 6 0,0-7-25,0 3 0,-2 4 4,-4-4 0,5 2 4,-5-1 1,2 3-5,-2-4 3,4 4 1,-5 0-1,7-4 0,-2 4 77,-4-3 10,4 3 105,-6 2-44,8 7 1,0-3-109,0 8 1,2-6 10,4 5 1,-2 1-53,7 5 1,-5 0-5,6 0 0,-7-1 5,7-5 1,-6 5-110,5-5 0,-7-1 71,2 1 0,1-5 30,-1 6-3,0-8-25,-6 3-55,0-7 48,0-15 0,0 9-3,0-11 1,-6 9 14,0-3 0,-1 5-3,1-6 0,4 7-18,-4-7 1,-1 6-17,1-5 27,-8 7 1,11-10-30,-9 9 100,8-9 13,-11 12 11,13-13 3,-6 13 27,8-6 263,0 8 0,2 14-316,4 3 0,-4 4-30,4-4 1,1 1-3,-1-1 0,0-5-9,-6-1-9,8 1 0,-7-1 66,5 1-22,-4-8-74,-2 3-16,0-7 0,0-13 10,0-5 1,-2 3 34,-4 4 1,5 5-38,-5-6 27,-4 1 0,6-7 6,-7 1 0,7 6 43,-2-1 0,-1 6-38,1-5 0,-2 5 37,2-5-27,4 7 0,-7-10 59,3 8-39,4 1 0,-6 5 312,8 0-293,8 7-19,2 3 0,1 5-5,1-3-3,-8 3-10,11-5 1,-13 1-36,4 1 52,-4-8 0,-1 5-5,5-3-19,-4-4 12,6 6-1,-8-8-42,0 0 23,-8 0 0,4-6-36,-7 0 1,7-1-16,-2 1 0,2 4-7,-1-4 13,3-4 62,-14 1 1,14-3 4,-3 1 1,1 7 143,-2-2-104,4 4 34,-6-5 22,8 5-4,0-6-60,0 23-80,0-11 50,0 19 1,8-21-2,-6 14-5,6-15 1,-6 7-1,3-8 5,-3 0-306,6 0 290,-16-8-27,6 7 173,-5-7-168,7 8 252,-8-8-66,6 6-52,-6-5-50,8 7 2,0 0-85,8 0 64,-6 7 1,8-5-75,-5 4 1,-3-2 70,4 2-49,-4-5 1,0 7 22,4-8 61,-4 0-335,5 0 245,-7-8 0,0 7 83,0-7 13,-7 8 76,5-8-147,-6 6 134,8-5-61,0 7-97,-8 0 103,6 0 187,-5 0-240,14 7 0,-3-5 24,8 4 31,-8 4-27,11-9 0,-5 13-169,7-8 1,-6-1 80,1-5 1,-6 2-67,5 4 82,1-4-12,5 13 27,0-5-4,1 7 1,-7-5 43,1-1-35,-8-7 1,5 6 75,-3-4-20,-4-4 8,5 5-57,-7-7 5,0 0-28,0-7 37,0-3 21,-7-7-24,5 7 12,-6 2-2,8 8 1,0 2 4,0 4 1,0-2-24,0 7 4,0-7-18,0 12 0,6-13-3,0 9 0,1-8-75,-1 2 88,-4-4-58,13-2 1,-11 0 23,8 0-6,-8 0 38,3 0 0,-5 0 3,4 0 23,-4 0-25,6 0-6,-8 7 9,0-5-10,0 6 13,0 0-7,0-7 0,0 7-116,7-8 28,-5 0-45,6 0 95,0 0 88,-6 0-90,5 0 77,-7-8-28,0 7 5,0-7 1,-6 6-14,1-4 1,-3 4-9,2-4 2,4 5 1,-7 1-1,3 0 1,4 0 1,-8 0 66,5 0-53,3 0 0,-6 1 16,8 5-22,0-4 11,0 14-28,0-15 27,0 15-24,0-14 1,2 5 17,4-7-26,-4 0 13,13 0 0,-13 0 4,13 0 0,-13 0 220,6 0-331,-8-7 133,0 5-161,0-6 122,0 0 1,-2 7-25,-4-5 51,4 4 1,-7 2-24,3 0 1,4 2 239,-4 4-213,4-5 19,2 15 0,0-12-19,0 7-2,0-7 9,0 11-12,0-13 0,0 8-55,0-4 65,0-4-150,0 5 106,0-22 10,0 11 0,0-13-95,0 11 84,0 4-35,0-6 100,-7 1-2,5 5 13,-6-6-40,8 8 263,0 0-299,0 8 26,0-6-9,8 5 5,-6-7-4,5 0 15,1 0-6,-6 0 1,6 0 24,-8-7-27,0 5-47,0-6 40,-8 8 149,6 0-124,-6 0 9,8 8-19,0-6-1,0 5-12,0 1 26,0-6-380,0 6 244,-7-16 109,5 6-1,-6-13 6,0 13 1,6-8 5,-3 4 0,1 5 58,-2-5-76,4 4 67,-6 2-45,1 0 43,5 0-214,-6 0 164,8-8 5,0 6-14,0-5-4,0-1 33,0 6-22,0-6 2,0 1 1,-7 5-1,5-6 16,-6 8 79,8 0-8,0 8-84,0-6 9,0 13 0,0-11-6,0 7 25,0-7-51,0 12 1,6-13 13,-1 9-12,1-8-6,-6 3 18,8-7 25,-6 0-231,5 0 69,-22-7 147,11 5-30,-19-14-19,21 15 47,-5-7 22,-1 0 17,6 6 15,-6-5 117,8 7-116,0 0-83,0 7 37,0-5-290,0 6 249,0-24 14,0 13 0,-2-13 45,-3 16-54,3 0 161,-6 0-124,8 8 0,0-4-17,0 7 13,0-7-1,0 4-53,0-8 32,0-16 61,0 13 13,0-13-52,8 16 6,-6 0-100,5 0 73,1 0 1,-4 0 7,7 0-3,-7 0-8,12 0 15,-7 0 0,8 0 0,1 0 0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5T09:12:21.989"/>
    </inkml:context>
    <inkml:brush xml:id="br0">
      <inkml:brushProperty name="width" value="0.17143" units="cm"/>
      <inkml:brushProperty name="height" value="0.17143" units="cm"/>
      <inkml:brushProperty name="color" value="#B05C1D"/>
    </inkml:brush>
  </inkml:definitions>
  <inkml:trace contextRef="#ctx0" brushRef="#br0">18 35 7697,'9'-10'2852,"5"1"-1558,-9 3-868,1 4-257,-6-6-114,0 8 1,0 14-34,0 3-11,-7 4 0,-1-3 10,-4-1 0,5 0-22,7 1 0,-6-1-23,0 0 0,0-5 23,6-1 0,0-5-4,0 5 1,0-5 1,0 6 2,0-8-1,0 3-83,0-7 1,6-2-38,0-3 51,7-5 0,-5-7 42,4-1 29,3 1 0,-5 0 0,7 0 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5T09:12:22.177"/>
    </inkml:context>
    <inkml:brush xml:id="br0">
      <inkml:brushProperty name="width" value="0.17143" units="cm"/>
      <inkml:brushProperty name="height" value="0.17143" units="cm"/>
      <inkml:brushProperty name="color" value="#B05C1D"/>
    </inkml:brush>
  </inkml:definitions>
  <inkml:trace contextRef="#ctx0" brushRef="#br0">35 18 11283,'0'-10'1123,"0"3"-1116,0 7 0,-6 7 167,1 5-147,-1 3-4,6 3 1,-2-3-12,-4-3 0,4-3-19,-4-3 1,5-2 1,1 7-7,0-7-6,0 4-17,0-8-212,7 0 247,-5 0 0,14 0 0,-7 0 0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5T09:12:23.549"/>
    </inkml:context>
    <inkml:brush xml:id="br0">
      <inkml:brushProperty name="width" value="0.17143" units="cm"/>
      <inkml:brushProperty name="height" value="0.17143" units="cm"/>
      <inkml:brushProperty name="color" value="#B05C1D"/>
    </inkml:brush>
  </inkml:definitions>
  <inkml:trace contextRef="#ctx0" brushRef="#br0">208 70 7697,'8'-10'3504,"-6"-5"-2845,6 5-312,-8 1-189,0-7-37,0 15-132,0-7 37,0 23 0,-6-3-14,0 11 1,-5-4 10,5-2 0,-2 1-1,2-1 0,3 0 3,-9 1 1,8-7 1,-2 1-24,-3-1 9,7 6 0,-12-5 61,9-1-26,-1-7-399,6 4-10,0-8 434,0-15-83,0 11 57,0-12-41,0 16 79,0 0-94,0 8-18,0-6-446,0 6 565,8-8-33,-6 0 272,5 0-219,-22 0 0,11 2-30,-7 3-57,7-3 50,4 14-69,0-14-21,0 13-4,0-13 0,0 7-124,0-3 141,0-4 1,2 6-41,3-8 57,-3 0 14,6 0 45,-8 8 15,0-7-29,0 7-70,-8-8-2,6 0-3,-5 0 12,-1 0 4,6 0 0,-6-2-2,8-4 3,-7 5-50,5-7-7,-6 8-9,8 0-10,0-8 49,0 6 1,-2-5-16,-4 7 74,4 0 11,-5 0 2,7-8 23,0 6 135,0-6-211,0 1-10,0 5 43,0-6 0,-2 2 2,-4 0-5,4 1 9,-6 5 74,8 0-97,-7 0-1,5 0 42,-6 0-38,8-8 23,-7 6-16,5-6-18,-6 8-100,8 0 110,0-7-6,0 5-740,0-6 713,8 8 19,-6 0 0,5 2-1,-7 4-127,8-4 10,-6 5-32,5-7 1,-5 0-228,4 0-297,-4 0-1605,6 0 2282,-1 0 0,-5 0 0,6 0 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5T10:02:46.759"/>
    </inkml:context>
    <inkml:brush xml:id="br0">
      <inkml:brushProperty name="width" value="0.34286" units="cm"/>
      <inkml:brushProperty name="height" value="0.34286" units="cm"/>
      <inkml:brushProperty name="color" value="#B05C1D"/>
    </inkml:brush>
  </inkml:definitions>
  <inkml:trace contextRef="#ctx0" brushRef="#br0">2634 15 11124,'-11'4'90,"-12"2"81,0-4-102,-2 13 1,-2-11 14,-8 8 118,8-8-151,-13 11 1,7-11 111,-7 7-24,0-7-20,5 12 0,-1-14-7,-14 5-28,13 1 39,-5-6 15,7 5-103,8-7 77,-5 0-95,12 0 70,-5 8-3,8-6-81,0 6 73,0-8-20,-1 7 11,1-5-56,0 6 53,7-8 28,-5 0-17,5 8 3,0-6 39,-5 5 1,6-7-91,-9 0 55,9 8-66,-7-6 24,7 6 0,-9-6 30,1 3-5,7-3 5,-5 6-48,5-8 35,1 8-91,-7-6 91,7 5-95,-8-7 77,-1 8-36,9-6 40,-7 6 7,7-8-36,-9 7 16,1-5 40,0 6-31,0-8-79,-1 8 75,9-7-4,-7 7 14,7-8 3,-9 0-8,9 8 1,-7-6-55,7 5 0,-9-5 47,1 4-31,8-4 13,-7 6 0,7-6-1,-9 3 14,9-3 6,-7 6-46,7 0 21,-9-6-10,1 5 23,0 1-14,0-6 1,-1 8-6,1-5 81,7-3-71,-5 6-4,5 0 1,-7-5 29,0 9-14,7-8-6,-5 3 9,5 1-19,-7 2 12,0-1-39,-1 7 14,1-7 2,0 1 0,-1 5-17,1-3 26,8-4-9,-7 7 0,7-11 2,-9 7 1,7-5-11,-1 6 9,1-9 0,-7 13 0,1-5 1,6-1 19,-1 1 1,1-7 59,-7 19-69,-7-11 103,6 13-88,-14-8 37,14 0-40,-14 1 1,14-7-14,-4 1 1,10-6 6,1 5-9,1-7 1,-7 11-27,1-3 1,6-3 42,-1 3-6,1-8-11,-7 11 49,1-5-48,0 7 0,5 0 21,1 1 1,5-7-24,-6 1 3,8-8-10,-11 11-3,5-5 1,-1 7 0,-1 0-12,9-7 5,-13 5 8,7-5 85,-1 15-32,-5-14 10,5 12-50,0-13-4,-5 7 0,11-5-30,-7-1 47,7-7-38,-12 11 0,13-5 27,-9 7-9,8-7 1,-11 5-4,3-3 1,3-3 60,-3 3-69,8-8 20,-11 11 6,5-5 1,-1 7-3,-1 0-23,8-7 22,-11 5-1,13-5-17,-13 7 1,11-5-4,-8-1-4,9-7 18,-5 12 80,0-15-79,6 15 101,-13-7-84,13 1-14,-6 5 22,8-5-59,-7 7 21,5 1-10,-6-1-2,8 0 19,0 1 61,0-1-60,0 0 104,0 8-92,0-6 4,0 6-3,0 0 18,0-6-63,0 6 52,0 0 22,0-5-27,0 12 17,0-12-4,0 12 6,0-13 33,0 14-38,0-14 6,8 14 0,-6-6 41,5 0-29,-7 5 44,0-12-42,0 12 21,0-13-49,8 6-2,-6 0-89,6-5 84,-1 5 0,-3-8-72,8 0 61,-8-7 1,5 5 112,-3-3-102,-4-5 114,6 9-95,-1-7-8,-5 9 41,13-1-13,-13 0-45,6 1 39,-8-1-127,8 0 72,-6 0-7,13 1 9,-13 7 0,8-6 14,-5 4 116,-3-11-115,14 11-6,-14-12 0,7 20 126,-3-8 127,-4 0-237,6-6 46,-1 8-112,-5-6 114,6 14-70,0-14 0,-5 6 39,9-7-110,-8-1 78,11 0 0,-11 0 18,7 1 1,-5-1 114,6 0-13,-1 1-103,7 7 1,-7-6 36,1 4-1,-8-12-10,11 5 16,-6 1-111,1 2 71,5 6-16,-5-7 60,7-1-33,1 0 80,-9 8-76,7-6 13,-7 6 0,9-7-26,-1-1 0,-6-6-10,1 1 0,-6 0-15,5 5 1,-5-6-10,5 1 62,-7-1-12,19 7 58,-11-1-63,13 0 133,-8 8-80,0-6-37,1 14 1,-1-14-31,0 4 0,-5-9-1,-1-3 0,-5-5-30,6 6 0,-7-7 78,7 7-78,0-8 1,5 11 30,0-3 1,-5-3 12,-1 3-22,1-8 1,5 11 48,0-3 0,-5-3 100,-1 3-104,1-8 3,5 11 1,0-5 15,1 7-17,-9-8-19,7 7 1,-7-12-42,9 7 1,-7-5-19,1 5-17,-8-7-47,11 12 92,-6-7 0,9 3 127,-1-1-116,-7-7 160,5 12-141,-5-7 94,7 1-87,0 5 16,-7-5-21,5-1-12,-5 7-30,7-7 51,-7 9 31,5-9-39,-5 7 68,7-7-97,-7 9 1,5-7 29,-3 1 50,-5-9-1,9 13-81,-7-14 47,8 13-100,1-5 89,-1-1-37,0 7 0,-5-12 27,-1 7 28,-7-7-70,12 11 5,-7-5 7,1 7 0,5-5 23,-3-1-41,-5-7 37,9 11-74,-7-13 44,9 14 0,-9-7 1,7 3 2,-5-1-1,-3-7 14,7 4-12,-5 0 36,-1 1-30,7 1 161,-7 5-145,9-13 43,-1 6-211,0-1 56,-7-5-79,5 6 155,-13 0-136,14-6 137,-14 5 0,7-5-124,-3 4 71,-4-4-12,6 6 26,-1-8 7,-5 0-200,6 7 218,-1-5 1,-3 8-235,8-4 181,-8-4-26,3 5 14,1 1 140,-6-6-26,13 6 24,-13-8-5,6 7-49,0-5 58,-6 6-8,13 0-26,-13-7-51,6 7 8,-1-8-3,-5 0-1,6 8 21,0-6 3,-7 5-4,15-7 97,-14 0 80,5 0-145,1 8 6,-6-6-25,6 6 37,-1-8-92,-5 0 79,14 0-85,-14 0 37,5 0 1,1 0 35,-6 0 4,13 0 36,-13 0-50,14 0 21,-14 0-12,5 0 89,1 0-58,-6 0 7,13 0-13,-13 7 5,6-5-52,-1 6 59,-5-8-21,14 0-18,-14 0 5,5 0-2,1 0-8,-6 0-1,13 0 73,-13 0-57,6 0 2,0 0 4,-6 0-20,13 0 21,-13 0-73,6 0 48,-1 0-6,-5 0 114,14 0-51,-15 0-15,15 0-18,-14 0-52,13 0 9,-13 8-8,13-6-75,-13 5-22,6-7-197,0 0-713,-6 0 494,13 0-758,-13 0-1988,6 0 2728,-1 0 1,3-7 0,7-3 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5T09:06:18.696"/>
    </inkml:context>
    <inkml:brush xml:id="br0">
      <inkml:brushProperty name="width" value="0.34286" units="cm"/>
      <inkml:brushProperty name="height" value="0.34286" units="cm"/>
      <inkml:brushProperty name="color" value="#B05C1D"/>
    </inkml:brush>
  </inkml:definitions>
  <inkml:trace contextRef="#ctx0" brushRef="#br0">0 1 8346,'27'7'526,"-10"3"-393,6 7-43,-11 0 4,13 1 23,-8 7-48,8-6 0,-6 6 117,4-8-55,-11 0 86,11 1-145,-4-1 0,8 0-6,-4 1 1,-9-7 114,-3 1-11,1-1 4,5 7-13,0-1-38,0 0 23,1 8-2,-1-6 49,-7 6-4,5-7 21,-5-1-45,7 0-113,0 0 32,1 1 0,-1-7-96,0 1 0,-5-6 82,-1 5 0,-5-5-146,5 5 161,1-7 1,5 12 81,1-5-102,-1-3 0,0 7 75,0-3-37,1 3 65,7 2-95,2 1 1,5-1 38,-3 0 1,-4-5 310,-8-1-166,1 1-31,14 5-462,-11 8 1,18-6-220,-16 4 1,0-3 454,-6-3 0,-7 0 0,11 0 0,-4 1 0,-1-1 339,-5 0 493,1 1-671,5 7 0,0 0-89,1 3 14,-9-3 0,7-7 38,-5-1 0,5 0-6,1 1-67,0-1 1,6 0 62,0 0-95,0-7 0,-5 5 61,-1-3 0,0 3-1,0 3 0,1-7 158,-1 1-175,0-1 1,6 7 42,0-1 0,2-6 44,-1 1 52,-5-1 1,17 7-25,-7-1-109,0 0 1,0 1 14,0-1 0,-1 0-103,-10 0 0,-1-5 69,0 0 1,1-1 9,-1 6 28,0 1 1,6-1-24,0 0 0,0 0 146,-5 1-127,-1-1 1,0 0 33,0 1 0,1-1-20,-1 0 0,0 1 8,1-1 0,-7 0 48,1 0-90,7 1 1,6-1-32,4 0 1,-4 1 54,-8-1 0,6-6-66,0 1 0,2-1 35,-2 7 1,-2-7-58,8 1 1,-6-3 77,6 3 1,-8 3-3,2-3 0,-4-3 14,-1 3 0,-1 0 0,0 5 0,1-6-65,-1 1 0,0-1 109,0 7-114,1-1 0,-1 0 47,0 1 1,-5-7-112,-1 1 1,1-7 91,5 7 0,-5-6-112,-1 5 168,1-7-59,5 11 1,0-11 217,1 8-210,-1-8 0,6 5 22,0-3-30,0-4 1,-6 8 63,1-5-74,7-3 0,0 8-6,3-4 0,-3-3 81,-7 9-59,-1-8 1,8 9 74,4-7-32,-4 0-78,7 1 77,-5-5-51,0 14 1,4-12-42,-8 7-15,-8-7 9,9 11-17,-13-13-54,14 14 70,-8-7-2,1 9-39,-1-1-15,-8 0 53,7 0 0,-7-5-1,9-1 1,-7-5 49,1 6-49,-8-8 122,11 11-104,-13-5 102,13 7-64,-5 0 6,7 0-30,1 1 0,-7-7 1,1 1 1,-7-6 48,7 5-26,-8-7 46,11 11-42,-5-5-50,7 7 51,0-7-111,1 5 74,-1-5-10,0 7 0,0-5-59,1-1 55,-9-7 0,7 6-31,-5-5 16,-3-3 62,15 14-55,-11-14 0,13 7-8,-8-3 0,0-4-2,0 13-24,1-13 8,-1 14-15,8-15 34,-6 15 1,6-12-20,-8 7 45,-7-7-3,5 11 1,-5-11-26,7 8 4,-7-8 192,5 11-117,-5-13 9,0 13-19,5-5-88,-6 0 94,9 5-17,-9-13 44,7 13 11,-7-13-17,9 14-36,-9-15 7,7 15 13,-7-14-66,9 13 80,-1-13-13,-8 13 10,7-13 8,-7 14-56,9-14 1,-1 7 27,0-3-64,-7-4 66,13 6-112,-12-8 49,14 7-6,-7-5 0,-1 8 5,0-4-14,1-5 85,-1 7 0,0-6-50,1 4 80,-1-4-67,0 5 152,8 1-147,-6-6 1,6 8 177,-7-5-94,-1-3 2,0 6-96,0 0-11,1-6 4,-1 13 20,8-13-61,-6 13 41,6-13 1,-7 8 98,-1-4-81,-8-4 290,7 5-168,1 1 179,2-6-169,6 13 21,0-13 37,2 6-145,0-1 1,4-3 22,-8 8-14,0-8-183,10 3 163,-5 1 1,18-4-3,-11 7 1,4-7-15,-11 2 0,-1-4-3,2-2 0,-6 0-3,6 0 1,-6 6 57,6-1-94,0 1 1,5-6 140,1 0 3,-8 0-28,5 0-25,3 0-68,1 0 0,7 0 28,-9 0-30,-7 0 1,6 6 33,-4 0 0,-2 0-88,1-6 25,-6 0 1,16 0-16,-3 0 0,-3 0-26,-3 0-18,-8 0 106,20 0-52,-5 0 90,8 0-93,-1 0 81,-9 0-39,1 0 23,-8 0-28,5 0 5,-13 0 6,6 0-18,-7 0 1,-1-2 18,0-4-5,1 4 11,-1-6 128,8 8 17,-6 0 9,14 0-137,-6-7-177,7 5 92,1-6-28,-1 8 77,1 0 1,-2-2 4,-4-4-2,-5 4 6,-6-5-12,7 7-25,-6 0-2,6 0 4,0 0-59,-6-8 25,-2 6-15,-1-6-29,-7 8-8,9 0-297,-9 0 195,-1 0-362,0 0 123,-6 0-395,5-7 1,-7 28 0,0 0 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5T09:06:23.078"/>
    </inkml:context>
    <inkml:brush xml:id="br0">
      <inkml:brushProperty name="width" value="0.34286" units="cm"/>
      <inkml:brushProperty name="height" value="0.34286" units="cm"/>
      <inkml:brushProperty name="color" value="#B05C1D"/>
    </inkml:brush>
  </inkml:definitions>
  <inkml:trace contextRef="#ctx0" brushRef="#br0">0 762 6689,'10'-10'178,"-3"2"-47,-7 8-7,0-7-16,8 5 10,-6-6 34,13 8 77,-13 0-123,6 0 1,0-2 81,3-4-19,-3 4-8,7-5 1,3-1-81,8 6 78,9-13-129,0 5 0,-3-1 140,-3-1-97,-4 8 0,-2-5 135,0 3-56,8 4-9,-4-6 18,7 8 4,1 0-83,7 0 0,-5-5-88,3-1 0,-9 0 101,-2 6 0,-6-6-14,6 1 1,-6-1 66,5 6 15,-6-8-69,18 6 55,-11-6 0,13 8 5,-7 0 6,-1 0-86,-7 0 1,4-1 61,-8-5-36,-8 4 0,8-12-23,0 9 0,-5-3-9,-1 2 1,2 2 99,4-7-6,0 7-115,2-11 1,2 13 49,8-4 60,-8 4-10,5-6-56,-5 6 50,0-5-63,6 7 65,-6 0 41,0 0-20,5 0 12,-5 0-47,0 0-4,6 0-59,-14 0 80,14 0-112,-14 0 20,6 0 0,-2 2 34,0 3 38,0-3 12,-6 6-89,8-8 21,-6 0 31,14 0 6,-14 0 20,14 0-22,-6 0-57,0 0-2,5 0 4,-12 8-142,5-6 161,0 5-168,-6-7 128,6 8-94,0-6 71,-6 6 0,12-6-31,-8 3 37,-8-3 13,8 6 35,-11-8 9,20 0 64,-12 0-99,12 0 172,-5 0-128,0 0 3,6 0 0,-14 0 27,6-8-37,-8 6-24,1-5-151,-1 7 156,0-8-149,0 6 119,1-6 99,-9 8-67,7 0 15,-7 0 51,9 0 0,-7-2-57,1-3-66,-8 3 84,11-6-167,-5 8 98,-1 0-26,6 0 19,-5 0-6,0 0 52,5 0 15,-5 0 20,-1 0-50,7 0 26,-7 0-10,9 0-30,-9 0-2,7 0-1,-7 0-38,8 0-2,1 0-20,-9 0 49,7 0 75,-7 0-76,1 0 27,5 0-25,-5 0 8,0 0-13,5-8-7,-13 6-19,13-5 33,-13 7 183,13 0-168,-13 0 13,14 0-33,-14 0-2,13-8-43,-13 6 75,13-6-112,-13 8 82,14 0-44,-7 0 94,1-7 15,5 5-23,-5-6 11,7 0-13,0 7-6,-7-15-8,5 14 11,-5-13-82,7 13 35,1-13-13,-1 13 9,0-14 0,0 14 21,-7-13-9,5 13 144,-5-13-133,7 13 150,1-6-134,-9 0 1,7 6-65,-14-13-15,13 13-3,-5-6 63,-1 1-31,7 5 5,-15-6 0,15 8-2,-7-7 4,1 5 28,5-6 6,-5 0-20,0 6-2,5-5 0,-5 7 0,7-8 19,-8 6-18,7-6 0,-14 1-1,13 5 0,-5-6 28,-1 8-24,7-8 32,-7 6-30,1-5 100,5 7-41,-13-8 10,14 6-35,-7-6 2,1 8-86,5-7 85,-13 5-121,13-6 98,-13 8-34,14 0 21,-14-8-8,13 7 17,-13-7 6,13 8-17,-5-8 3,0 6 9,5-5 1,-11 5-5,7-4 70,-7 4-29,4-6 6,0 8-13,1-7 7,1 5-37,5-6 27,-13 8 2,13-8-26,-5 6 1,2-7-22,-1 3 31,-7 4-45,11-6 0,-11 6 10,8-3-9,-8 3-372,11-6 124,-13 0-974,13 6 543,-13-5-2582,6 7 1551,-1 0 1726,-5 0 0,6 0 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5T09:06:27.204"/>
    </inkml:context>
    <inkml:brush xml:id="br0">
      <inkml:brushProperty name="width" value="0.34286" units="cm"/>
      <inkml:brushProperty name="height" value="0.34286" units="cm"/>
      <inkml:brushProperty name="color" value="#B05C1D"/>
    </inkml:brush>
  </inkml:definitions>
  <inkml:trace contextRef="#ctx0" brushRef="#br0">3926 44 6121,'0'-19'100,"8"4"-144,-6 7 1815,6 6-1689,-16 18-227,-2-3 67,1 20 96,-6-16-59,5-7 85,-7 5 0,5-5 29,1 7 0,5-6 145,-6 1-174,8-8 0,-11 11-108,4-3 100,-5-5 18,-1 9-59,0-7 1,-7 3-27,1-1 154,8-7 10,-8 12 43,11-15-68,-12 7 1,6-6-67,1 4 56,7-4-87,-5 5 1,5-5 55,-7 4-28,7-4 107,-5 6-6,5-8 50,-7 7-87,0-5-59,0 6 71,-1 0-198,1-6 176,0 13-123,-1-13 119,-7 6-6,6-1 116,-6-5-129,0 14 10,6-14 8,-6 13-103,8-13 54,-1 5-14,1 1 36,8-6-35,-7 13-227,7-13 165,-9 6 190,1 0-140,7-6-23,-5 5 74,5 1 7,-7-6-62,0 6-9,0-8-59,-1 0 80,1 7-67,0-5 47,-1 6 1,1-6-20,0 4 16,-1-4 36,1 5 28,0-7 9,0 0 10,-1 0-48,-7 0 34,6 0-22,-6 0 10,16 0 37,-15 0-5,21 0-63,-20 0-9,13 0-71,-7 0 98,-1 0 43,1 0-58,0-7 89,0 5-47,7-6 17,-5 8-51,5 0 2,-7 0-15,-1 0 38,1 0-140,0 0 80,-1 0 133,1 0-19,0 0 20,7 0-59,-5 0 10,5 0-27,-7 0-13,0 0 0,5 2-118,1 4 142,7-4-80,-12 5 36,7-7-77,-1 0 45,-5 0-12,5 8 20,1-6-1,-7 6 0,7-8 1,-9 0 44,1 0-24,0 0 6,-1 0-2,1 0 4,0 7 24,0-5-28,-8 6 142,5-8-126,-5 0 268,0 0-159,-1 0 34,-1 0-121,2 0 6,0 0-21,5 0-39,-5 0 0,2 2-39,0 4 98,8-5-208,-8 7 114,11-8-9,-20 8 35,13-6-3,-6 5 175,7-7-156,1 0 47,0 0-54,-1 0 1,1 0-67,0 0-9,0 0 7,-1 0 44,9 0 5,-7 0 0,7 2-12,-9 4 16,9-4-4,-7 6 29,7-8-13,-9 0 5,-7 0-17,6 0-2,-6 0 7,0 7-2,6-5 4,-14 6-4,14-8 0,-13 0 1,12 0 1,-10 2 2,7 4 52,-1-4 11,7 5 44,0-7-79,-8 0-19,6 0 12,-6 0-8,7 0-12,1 0-11,0 0 82,0 8-23,-1-6-65,1 6 31,0-8-34,-1 0 37,1 7 2,0-5 38,7 6 2,-5-8-23,5 0-15,-7 8-44,0-7 51,-1 7-65,1-8 57,-8 0-10,6 0-15,-6 8-25,8-6 5,-1 5 3,-7-7 19,6 8 0,-6-6 0,8 8 0,0-5 0,-1-3 0,1 6 0,0-8 95,-1 0-81,1 0 13,7 8 57,-5-6-79,-2 5 1,3-5 9,-3 4 6,11-4 2,-9 6-6,5-8-7,-7 7-32,0-5 29,7 6 0,-5-6-20,3 4 20,5-4 22,-9 5 17,7-7 4,-1 0-35,-5 8 7,5-6-20,0 6 26,-5-8-55,13 7 45,-13-5 159,5 6-24,0-8 17,-5 7-25,13-5 18,-6 6-130,1-8 91,5 0-110,-13 0 93,13 0-134,-14 0 93,14 8-3,-5-6 20,-1 5 2,-2-7-18,1 0 27,1 0-57,0 0-1,6 0-58,-13 8 75,13-6-116,-6 6 24,1-8-14,5 0-273,-14 0 186,15 0-196,-7 0 245,0 0-967,6 0 420,-13 0-1544,13 0 880,-6 0 1302,1 0 0,5 7 0,-6 3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5T09:08:22.827"/>
    </inkml:context>
    <inkml:brush xml:id="br0">
      <inkml:brushProperty name="width" value="0.34286" units="cm"/>
      <inkml:brushProperty name="height" value="0.34286" units="cm"/>
      <inkml:brushProperty name="color" value="#B05C1D"/>
    </inkml:brush>
  </inkml:definitions>
  <inkml:trace contextRef="#ctx0" brushRef="#br0">44 1 6920,'-19'0'-172,"4"0"436,7 0 1153,6 0-1209,10 8 35,-4 1-144,19 9 1,-14-7-54,9 1 0,-7-7 68,1 7-19,-8-8-23,11 11-61,-5-5 1,1 7 99,1 0 6,-9-7 210,5 13-209,0-11 296,-6 13-143,13-8-165,-5 8 1,1-6 167,1 4-29,-8-4-92,11 6-77,-5 2 1,1 6 105,1-4-91,-9-4 0,7-2 26,-4 0-65,-4 0 1,7 0 49,-3 0 55,-4 0-26,6 10 89,-8-5-49,0 15 51,7-9-65,-5 1 31,6-8-30,-8 13-80,0-19 1,2 18 93,4-16-31,-4 0-84,5 2 24,-7 2 1,2 7-132,4 1 136,-4-8 3,6 5 13,-8-5-3,7 8 27,-5 0-4,6-1 24,0-7-23,-6 6-153,5-14 110,1 6-28,-6-8 48,6 8 3,-1-6 16,-5 6-52,6-7-40,0-1 1,-5-6 70,9 1-66,-8-8 13,3 11 1,-5-11-11,4 8 15,-4-9-2,6 13-36,-8-7-9,7 9 27,-5-1 22,6 0 100,0 1-98,-6 7 15,5-6 0,-5 11-12,4-6 21,-4-1-50,6 2-11,-8 1 11,7 1 0,-5 6-7,4-4 0,-2-10 137,2-2-116,-5-3 145,15 11-85,-7 2-42,9 7 1,-3-5 98,-3 0-114,3-16 1,-5 16-23,7-12 1,-6-1 72,1-5-155,0 1 1,5 5 92,0 0 0,-5-5-20,-1 0 41,-7-1-3,11 6-19,-5 1 1,2-1 15,-1 0 91,-7 1-72,4-1 42,-1 8-16,-5-6 34,6 14-93,0-6 9,-7 7 14,15 1-33,-14-1 1,7-7 11,-3-4 18,-4 4-15,6-8 11,-1 14-11,-5-6-25,6 8 1,-6-9 27,4-2-22,-4-13-12,5 4 0,-5-5 86,4 7-50,-4-7-18,6 5 1,-6-5-27,3 7-16,-3 1 7,6-1-5,-8 0 101,8 0-56,-6 1-80,13-1 71,-13 0-4,5 1 1,1-1 0,-4-6 19,8 1-5,-9-8 0,7 11 40,-4-3 55,-4-5-84,5 9-3,1-7 16,-6 9 12,13-1-50,-13 0 0,8 0 6,-4 1-10,-4-9 4,13 7-51,-13-7 39,13 9 1,-11-1 87,8 0-70,-9 1 38,5-1-44,0 0 1,1 0-2,1 1 1,5-1-47,-13 0 45,14-7 6,-14 5-19,13-5 68,-13 7-83,13-7 0,-13 5 12,14-5-4,-15-1-47,15 7 52,-14-14-39,13 13 16,-13-13-10,13 13 11,-13-13 30,14 14 10,-14-14 4,5 13 2,1-13 10,2 13 6,-1-13-27,7 14-28,-14-15 0,13 15-9,-13-14 14,13 13-7,-13-13-27,6 13 34,0-5-19,-7 0 13,15 5-1,-14-13-91,13 13 1,-11-11-423,7 8-150,-7-9 37,12 13 1,-7-12 139,9 7 0,1-7-274,4 2 1,-2-2-585,8 1 0,-6-3 672,6 4 0,-2-2 686,1 2 0,5 3 0,-6 9 0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5T09:06:29.321"/>
    </inkml:context>
    <inkml:brush xml:id="br0">
      <inkml:brushProperty name="width" value="0.34286" units="cm"/>
      <inkml:brushProperty name="height" value="0.34286" units="cm"/>
      <inkml:brushProperty name="color" value="#B05C1D"/>
    </inkml:brush>
  </inkml:definitions>
  <inkml:trace contextRef="#ctx0" brushRef="#br0">2923 35 7947,'-34'0'-1770,"-1"0"1770,0 0-195,8 0-33,-5 0 355,5 0 5,-8 0 121,8 0-223,-5 0 262,13-8-188,1 7 304,3-15-94,13 14 92,-13-5-85,5 7 40,0 0-240,-5 0 120,5 0-38,-7 0 45,0 0-271,0 0 73,-8 0 46,5 7-23,-12-5-9,12 6-89,-12-8 129,5 8-160,-8-7 135,1 15-216,-1-14 157,1 13 0,-1-11-117,0 7 100,8-7 1,2 6 0,8-4 22,0-4 4,-8 5-36,-2 1 22,0-6-56,-6 6 33,14-8 0,-6 2-18,8 3 19,0-3-1,-1 6 11,1-8 1,0 2 7,0 4-10,7-5-1,-5 7-42,5-8 43,-7 0-117,-1 0 78,1 0-14,0 0 103,-1 0 5,-7 0 82,6 0-139,-6 0 107,0 8-104,-2-6 1,-5 7 14,3-3-18,4-4 0,2 8-6,0-5-20,-8-3 38,4 14 131,-7-7-132,-1 9 38,0-1-41,9 0 8,-7 1-2,14-1 2,-6-8-57,0 7 61,13-14-63,-11 13 46,14-13-14,-9 6 9,1-8 0,0 0 1,-8 0-3,5 0 26,-5 0-21,0 0 195,6 0-178,-13 0 16,5 0 5,-8 0 8,8 0-27,-5 0 19,12 0-202,-12 0 182,12 0-89,-5 0 58,0 0 8,6 0 1,-6 2 35,8 3 0,0-3-32,-1 14 0,1-12 21,0 7-9,0-7-3,7 11 1,-5-11-22,3 8 21,4-9 24,-7 13-12,5-14-2,-7 13-14,7-13-2,-5 13 1,11-11 12,-7 8 6,7-8-30,-11 3 18,13 1 179,-14-6-185,7 6 3,-1-1 14,-5-5 2,5 6-66,-7 0 73,7-6 9,-5 5-30,5 1 146,1-6-119,-7 5 11,14-7-2,-13 0 6,5 8 148,1-6-133,-7 6-80,7-8 68,-9 0-347,9 7 54,-7-5-143,7 6 115,-1-8-151,-5 0-906,5 0 1324,1 0 0,-7 8 0,7 1 0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5T09:06:32.473"/>
    </inkml:context>
    <inkml:brush xml:id="br0">
      <inkml:brushProperty name="width" value="0.34286" units="cm"/>
      <inkml:brushProperty name="height" value="0.34286" units="cm"/>
      <inkml:brushProperty name="color" value="#B05C1D"/>
    </inkml:brush>
  </inkml:definitions>
  <inkml:trace contextRef="#ctx0" brushRef="#br0">0 35 6338,'0'-20'639,"0"5"1206,0 15-1607,8 23-90,-6-2-174,13 14 0,-5-4 41,7-8 1,-5 0 64,-1-6 1,1 0-26,5 1 54,0-1 78,8 0-64,2 0 1,12-5 147,-5 0-104,-3-9 1,-8 7 34,0-4-44,8-4 55,-4 5-40,7 1 36,1-6 2,-1 13 86,-7-13 5,6 6-202,-14 0 107,14-6-17,-14 13 8,6-13 26,-8 13-146,8-5 0,-5 1 58,3 1-22,-12-8-8,4 11-80,-5-5 141,7 7-71,1 0 1,-1-5-27,0-1 0,-5-5 112,-1 6-37,-7-9 145,12 13-111,1-14 18,2 13-250,6-5 236,0 7-304,-6-7 149,6 5 14,-8-13 45,1 13-15,-1-5 36,0 7 25,1-7 11,-1 5 42,0-5-98,1 15-29,-1-6 1,-6 6-31,1-8 1,-6 1 72,5-1-24,-7 0-22,11 0-23,-13 8-85,14-5 78,-7 5 1,3-8 77,-1 0-63,-7-7 175,4 5-179,0-5 2,-7 7-25,7 0 0,-6 1 0,4-1-101,-4-7 119,5 5 0,-5-5 2,4 7-29,-4-8 65,6 14-39,-1-11 141,-5 13-146,6-15 1,0 5-41,-6-5-6,5 7-37,1 0 84,-6-7 91,6 5-35,-8-5 13,7 7-68,-5-7 13,6 5-100,-8-5 124,8-1-168,-6 7 132,5-7-32,1 1-4,-6 5-13,6-5 96,-8-1 33,7 7-128,-5-14 53,6 13-66,-8-13 56,0 13-30,7-13 15,-5 14 4,6-7-5,-8 1 4,8 5 10,-6-5-8,5-1 111,-7 7-103,0-14 56,0 13-46,0-13 0,8 13-33,-6-13-11,6 14 1,-8-7-13,0 1-40,7 5 50,-5-13-5,6 14 33,-8-14 3,0 13 34,0-13 11,0 13 63,8-13-94,-6 13 65,5-5-41,-7 0-101,0 5 95,0-13-131,0 13 63,0-13-17,8 14 213,-6-14-167,6 13 83,-8-5 22,0-1 72,0 7-107,0-7-131,0 8 83,0 1-17,0-1-31,0 0 38,0 1 88,7-1-88,-5 0 209,6 0-201,-8 1 20,8-1-20,-7 8-5,7-6-99,-8 14 117,8-14-34,-6 14 1,7-8 5,-3 4 34,-4-4 0,8-8 56,-5 0 22,-3 0-26,6 8 17,0-5-58,-6 12 12,13-12-45,-13 12 51,13-13-89,-13 14 126,14-14 10,-7 6-79,8-7 5,1-1 321,-1 8-168,-7-6-115,5 6 50,-5-8-130,15 1-2,-6-1-17,6 8 46,-8-6-27,0 6 1,1-13 68,-1-1 0,-5-5-55,-1 5 0,-5-5-18,5 6 0,-5-7 55,6 7-31,-9 0-32,13 5-2,-7 0 77,9 0-11,-1 1-9,0-1 1,-5 0-17,-1 1-2,-7-9-1,12 7 1,-13-7 7,9 8-26,-8-7-3,11 5-74,-5 3 27,-1 1 1,7 0-196,-5-7 215,-3-1-40,7-1 28,-5 5 111,7-5-100,1-1 15,-9-1 0,7-6 30,-5 4 11,-3-4 233,7 5-141,-5-7-18,7 0-36,0 8-503,1-6 48,-1 6-4,0-8 61,0 7-431,-7-5-328,5 6-683,-13-8-1515,14 0 3018,-14 0 0,5 0 0,-7 0 0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5T09:06:34.374"/>
    </inkml:context>
    <inkml:brush xml:id="br0">
      <inkml:brushProperty name="width" value="0.34286" units="cm"/>
      <inkml:brushProperty name="height" value="0.34286" units="cm"/>
      <inkml:brushProperty name="color" value="#B05C1D"/>
    </inkml:brush>
  </inkml:definitions>
  <inkml:trace contextRef="#ctx0" brushRef="#br0">0 1 7525,'0'19'572,"0"-4"-83,0-15-39,0 8-252,0 2-53,0-1 83,0-1-59,8-8-4,-6 8-55,5-7-9,1 15-123,-6-14 167,13 5-70,-13 1 30,14-6 231,-14 6-114,13-8 24,-13 7 18,13-5 13,-5 6-237,-1 0 192,7-6-315,-7 5 158,9 1-214,-9-6 77,7 6 64,-7-8 68,9 7 19,-1-5 116,-8 6-133,7 0 153,-7-6-122,1 5-77,5-7 29,-5 8-14,7-6-55,-7 6-36,5-1 33,-5-5 44,7 6 59,-7-8-63,5 7 52,-13-5-71,13 6-4,-13-8 27,14 0-13,-14 0-75,13 0 74,-13 0 9,6 8-22,-1-6 157,-5 5-97,14-7 10,-14 0-26,13 0 2,-13 0 110,13 0-84,-13 0-39,14 0 27,-15 0-41,15 0-2,-14 0 0,13 0 4,-13 0-6,13 0-2,-13 0 5,6 0 106,0 0-95,-6 0 202,13 0-242,-13 0-10,6 0 33,-1 0-23,-5 0 21,14 0 93,-15 0 136,7 0-108,0 0 71,-6 0-208,13 0 84,-13 0-48,6 0 15,-1 0 97,-5 8-50,6-6-23,0 6 144,-6-8-134,13 0-82,-13 0 64,6 0-30,-1 7-40,-5-5-5,6 6 52,0-8 259,-6 0-253,13 0 220,-13 0-201,6 0 9,-1 0-89,-5 8-248,6-6 84,-1 5-1703,-5-7 1306,6 8-23,0-6-39,-6 6 0,13-1 1,-5 3-1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5T09:06:43.491"/>
    </inkml:context>
    <inkml:brush xml:id="br0">
      <inkml:brushProperty name="width" value="0.34286" units="cm"/>
      <inkml:brushProperty name="height" value="0.34286" units="cm"/>
      <inkml:brushProperty name="color" value="#B05C1D"/>
    </inkml:brush>
  </inkml:definitions>
  <inkml:trace contextRef="#ctx0" brushRef="#br0">2491 35 6949,'-10'-10'730,"3"-5"-535,7 13 664,0-6-279,0 24-302,0-5 28,0 22-16,0-6 29,0 15 23,0-6-38,0 7-114,0-9 0,2 1 257,3-1-11,-3-7-169,6 6 59,-8-6-95,8 8-61,-6-1 1,5 1-133,-7-1 1,2-7 248,4-4-195,-4-4 1,6 6 59,-8 4 1,1-4 117,5-2 12,-4-3 50,6 4-135,-8 3 81,8 0-253,-7-2 221,7 0-129,-8 2 114,0 0-40,8 6-47,-6-14 23,5 14-52,-7-14 72,8 6-84,-6-8 65,6 0-253,-8 1 213,7-1-38,-5 0 98,6-7 22,-8 5 102,0-5-168,0 7 84,8 0-42,-6 1-66,5-1 32,-7 0-40,0 1 56,0-1 12,0 0-283,0 0 232,8 1-84,-6-9 67,6 14-71,-8-19 119,0 27-12,0-19-65,0 13 5,0-8-11,0 0-47,0 0-153,0 1 197,-8-1-45,6 0 1,-8 1 63,5-1-64,3-8 0,-8 7-32,4-5 5,4-3 20,-5 7 48,-1-13 314,6 14-285,-13-14-327,13 13 218,-6-13-26,8 13 98,-8-13-3,7 6 34,-7 0-59,0 1 69,6 1-39,-5 5-21,7-13 13,-8 13-11,6-13-56,-6 14-20,8-14-46,0 13 107,-7-13-131,5 6 110,-6-1-610,8-5 684,-8 6-4,6 0 23,-5-6-167,7 13 120,0-13-39,0 13 25,0-13-12,-8 14 43,6-15-33,-6 15 1,6-12-16,-3 7 6,3-7-16,-6 11 38,8-5-25,-8 7-10,6 1 1,-7-1 4,3 0 11,4-7 0,-7 11 35,3-4 26,4-3 9,-14 9-31,15-4 1,-15 8 3,5-4-110,3-4 58,-7-2-167,5 1 70,-7 7-13,-1-6 58,1 6 10,0 0 1,0-6 21,-1 4 0,7-9-21,-1-3 0,1 1 22,-7 5 0,1-6-11,0 1 67,-1 0-41,-6 13 1,-1-6 4,-4 4 1,8-6 15,3-5 1,5 3-3,-10-3 1,4 3-14,1 2 0,7-5 5,-1-1 0,1 1 47,-7 5-47,1 0 0,0 1-55,0-1 0,-1 0 63,1 1 1,5-1 0,1 0 1,-1-3-39,-5 3 0,6-4-5,-1 10 0,0-3-2,-5-3 1,0 6 19,0 0 1,-1 6 84,1-6 0,-2 0-80,-4-6 0,4 6-17,-5 0 1,-1 0-2,2-5 1,0-1-7,6 0 0,-6 1-33,0-1 1,0 0 4,-2 0 40,-2 1-63,0-1 52,2 0 1,14 1-42,-1-1 44,8-8-121,-11 7 42,13 1-14,-6 2 100,1 6-49,-3-7 42,0 7 1,-5-6-23,3 4 0,3-4 59,-3-2 0,7-5-44,-7-1 0,6 1 134,-5 5 1,5 1-101,-6-1 10,1 0-48,-6 0 0,5 7 27,1-1 1,5-6-22,-6-6 33,8-7-77,-11 12 38,13 1-9,-13-6 15,5 12 4,-7-5 1,7 1 0,-5 6 81,5-8 0,-1 1-73,-1-1 1,6-6-5,-5 1 1,5-6-5,-5 5 0,5-5-13,-6 5 1,7-5 23,-7 6-4,8-1 1,-11 7-28,3-1 1,3-6 10,-3 1-32,8-8 37,-11 11-20,13-5 4,-13 7-6,5 0 10,0-7-4,-5 5 6,13-5 6,-13 7 2,5 1 2,1-1 1,-7 0-3,7 0 1,-3-5-6,1-1 5,7 1 3,-12-2 0,12 5 3,-7-3-6,7-5-7,-11 9 0,11-7 6,-8 8-211,9 1 188,-13-1-12,14 0 14,-13 1 2,5-1 19,-7 0 12,0-7 1,5 5 130,1-3-144,7-5 74,-12 9-70,7-14 0,-1 13-80,-5-5-24,13-1 18,-13 7 60,5-14 42,0 13-59,-5-13 188,13 13-160,-13-13 47,5 6 5,0 0-1,-5-7-186,13 7 161,-13 0-71,13-6 44,-6 5 18,0 1-5,7-6 9,-7 6-11,0-8 6,6 7 36,-5-5-24,-1 6-79,6-8-6,-6 8 56,1-6-20,5 5 19,-14-7 39,14 0-18,-5 8-10,-1-6 31,6 6-24,-6-1 13,8-5-9,-7 6 2,5 0-2,-14-6 1,14 5-2,-5-7 0,-1 8 0,6-6 0,-5 6-1,-1-1-7,6-5 0,-6 6 1,1-8 96,5 7-87,-6-5-5,0 6 7,6-8 3,-5 8-12,-1-6-11,6 5 15,-6 1-164,8-6-292,-7 6 229,5-1-289,-6-5-138,0 6-2622,6-8 0,-5 8 3205,7 1 0,0 9 1,0-1-1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5T09:06:39.353"/>
    </inkml:context>
    <inkml:brush xml:id="br0">
      <inkml:brushProperty name="width" value="0.34286" units="cm"/>
      <inkml:brushProperty name="height" value="0.34286" units="cm"/>
      <inkml:brushProperty name="color" value="#B05C1D"/>
    </inkml:brush>
  </inkml:definitions>
  <inkml:trace contextRef="#ctx0" brushRef="#br0">18 18 6242,'-17'-17'0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5T09:08:07.953"/>
    </inkml:context>
    <inkml:brush xml:id="br0">
      <inkml:brushProperty name="width" value="0.34286" units="cm"/>
      <inkml:brushProperty name="height" value="0.34286" units="cm"/>
      <inkml:brushProperty name="color" value="#B05C1D"/>
    </inkml:brush>
  </inkml:definitions>
  <inkml:trace contextRef="#ctx0" brushRef="#br0">1003 1678 7701,'-11'12'721,"-1"-1"166,8-7-181,-4 12-314,8-15 1816,-7 7-1633,13-23 52,-12 11-249,13-27-162,-7 20 0,-1-14 123,-5 7 0,4 9-230,-14-14 139,15 4-214,-15-8 1,12-4 176,-7 8-203,7 0 224,-11 5-109,13 1 75,-6-8 19,0 6-42,6-6 29,-13 8-265,5 7 149,1-5-195,-7 13 175,15-14-59,-7 15 37,0-7-7,6 0 42,-13 6-23,13-13 40,-6 13-20,1-6-46,5 1 9,-6 5-8,8-14 25,0 14 275,-8-5 49,6-1 164,-5 6-473,7-13 17,0 13-168,0-6 41,-8 0 105,6 6-233,-6-5 183,8-1-100,0-2 81,-7 1-25,5-6 26,-6 5 0,6-2-8,-4 1 6,4 7 2,-5-11 9,-1 13-8,6-14 39,-13 7-34,13-1 2,-13-5-8,13 13 1,-6-14-9,0 15 14,6-15 48,-13 14-50,13-13 128,-13 13-93,13-13-18,-14 13 0,12-8-18,-7 4 5,7 4-14,-4-5-6,1-1-1,-3 6 19,1-6 84,-7 1-81,7 5 106,-9-6-35,1 8 17,7-8 2,-5 6-42,5-5 16,-7-1-5,0 6-55,7-5 51,-5 7-74,5 0 58,-7-8-68,7 6 43,-5-6-6,5 1-18,1 5 24,-7-14 0,7 14 4,-1-5-7,-5-1 0,13-2 0,-14 1-28,15-7-62,-15 14-15,14-13 69,-13 5 0,11-1 464,-7-1-334,7 9-59,-4-13-40,0 14 1,4-13 29,-7 3-88,7 5 83,-4-9-10,1 7 0,5-9 74,-14 1 26,15 0 14,-7 0-101,0-1 16,6 1 26,-5 0-3,-1-1 34,6 1-43,-6-8 79,8 6 43,-7-6 28,5 0-169,-6 6 18,8-6-214,-8 15 243,6-5-205,-5 5 151,-1 1 38,6-7-50,-6 7 13,8-9 17,0 9 16,0-7 32,-7 7 6,5-1 0,-6-5-45,8 5 25,0 0-16,0-5-82,0 5 2,0-7-13,0 8 33,0-7-3,0 7 173,0-9-157,0 9-57,0-7 76,0 7-135,0-1-97,0-5-396,0 13-809,0-6 552,0 0-263,0 7 1,0-7 0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5T09:09:02.303"/>
    </inkml:context>
    <inkml:brush xml:id="br0">
      <inkml:brushProperty name="width" value="0.34286" units="cm"/>
      <inkml:brushProperty name="height" value="0.34286" units="cm"/>
      <inkml:brushProperty name="color" value="#B05C1D"/>
    </inkml:brush>
  </inkml:definitions>
  <inkml:trace contextRef="#ctx0" brushRef="#br0">1454 1487 7803,'-10'-9'-1312,"-5"1"1515,13 8 251,-6-8 93,8-1-158,0-1 854,0 2-1115,0 1-28,0 5-40,0-14-26,0 14 50,0-13 188,0 13-150,0-13-8,0 5 26,0 1-85,0-7 5,0 7-34,0-9 0,2 1 58,4 0-12,-4 7 93,5-5-79,-7 5 115,0-7-86,0-8 39,8 6-61,-6 1 16,6 3-20,-8 5-10,0-7-97,0 0 104,0 7-6,0-5 0,0 5 27,0 1-24,0-7-9,0 7-5,0-9 4,0 9-39,0-7 39,0 7-88,0-1 75,0-5-22,0 5-12,0-7-8,0 0 21,0-1-4,0 1 127,0 0-113,0-1 214,7 9-188,-5-7-40,6 7 66,-8-8-47,0-1-62,0 9-18,0-7-87,0 7 138,0-9-107,0 9 80,0-7 32,0 7 25,0-9 8,0 9 13,8-6 19,-7 5-117,7-7 68,-8-1-90,0 1 80,0 0-91,0-1 44,0 1-7,0 0 10,0 0 5,0-1 116,0 1-106,-8 0 76,7-1-60,-7-7 7,8 6 117,0-6 205,0 8-265,0 0 19,0-8-41,0 5 25,0-5-101,0 8 86,0 0-35,0 0 36,0 7-1,0-5-55,0 5 0,-2-2 23,-4 1-126,4 7 136,-5-11-78,7 13 57,0-14-29,0 15 30,0-7 1,0 0-3,-8 6 4,6-5-15,-6-1 12,8 6-13,-7-6 4,5 1-57,-6 5 70,0-6 1,6 8-13,-5-8-2,-1 6-25,6-5 25,-13 7-51,13-8 44,-14 6-19,14-6 9,-13 8 26,13-7-3,-6 5 2,1-6 10,5 8-33,-14 0 19,15 0 262,-7 0-310,0 0 713,6 0-787,-13 0 174,13 0-141,-6 0 45,1 0 11,5 0 47,-6 8-2,0-6 5,6 5-42,-13-7 2,13 0-29,-6 0 28,1 0-34,5 0 11,-14 0-1,15 0 229,-7 0-190,0 0-23,6 0 18,-13 0 83,13 0 21,-6 0-89,1 0 130,5 0-109,-14 0-9,14 0-17,-13 0-18,13 0 34,-13 0-8,5 0 2,-7 0 8,-1 8-26,-6-6 1,4 6-6,-5-8 0,2 2 3,0 3 123,8-3-102,-8 6-17,4-8-14,-8 0-4,-6 0 16,14 8 0,-14-6-60,14 5 55,-14-7-42,14 8 32,-14-6 0,14 7-7,-4-3 7,12-4 0,-5 8 1,5-4 0,3-5 0,-15 7 0,17-6 42,-11 4 5,11-4-45,-9 5 10,5-7-20,1 8 18,-7-6-2,14 6-9,-13-8-3,13 0 4,-6 0-6,1 0 2,-3 0 7,0 0-7,-5 0 4,13 0-2,-13 0 2,13 0 0,-14 0 0,7 0 0,-1 0 85,-5 0-76,13 0-3,-13 0 12,13 0-66,-14 0 46,7 0-4,-1 7 2,-5-5 1,13 6-7,-14-8 5,7 0-33,-1 0 33,-5 0 0,13 8 5,-14-6-3,15 5 11,-15-7-14,7 0 7,-1 8-3,2-6 11,1 6-8,5-8 0,-14 0-9,14 7 0,-13-5 9,13 6-3,-6-8-25,1 0 23,5 0-29,-6 8 56,0-7 4,6 7-174,-13-8 136,13 0-1646,-6 0 1040,1 8-1315,5-6-985,-6 5 2917,8 1 0,-7 9 0,-3 10 0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5T09:09:05.587"/>
    </inkml:context>
    <inkml:brush xml:id="br0">
      <inkml:brushProperty name="width" value="0.34286" units="cm"/>
      <inkml:brushProperty name="height" value="0.34286" units="cm"/>
      <inkml:brushProperty name="color" value="#B05C1D"/>
    </inkml:brush>
  </inkml:definitions>
  <inkml:trace contextRef="#ctx0" brushRef="#br0">52 1626 6729,'-19'0'360,"4"0"-186,7 0 688,6 0-199,-6-7-432,8-3-18,0 0-33,0-13 60,0 12-139,0-22-1,0 14-198,8-14 154,-6 6-21,6-7 15,-1-1 39,-5 1-101,6 7 92,0 2-29,-6 7-27,5 1 8,-7 0 33,0 7-13,0-5 114,0 13-107,0-6 58,0 1-33,0 5-54,-7-6 43,5 0 17,-6 6-51,8-13-18,0 13-40,-8-6 68,6 1-25,-5-3 21,7 1-87,0-7 76,0 14-36,0-13 25,0 13-9,0-13-25,0 5 26,0 0 59,0-5-53,0 13 191,0-13-168,0 5-3,0 0-26,0-5-8,0 13-66,0-13 96,0 5-97,0-7 72,0 7-51,0-5 44,0 5 1,2-1 11,3-1 49,-3 8 13,6-11-64,-8 5 3,0-7-41,0 8 49,0-7-76,0 7 45,0-9-1,0 9 1,2-7 13,4 5 1,-4 3 102,5-7-99,-7 13 35,0-14-21,0 7 82,0-1-69,0-5 8,0 5 24,0-7-47,0 7-77,0-5 88,8 13-52,-6-13 38,6 5 127,-8 0-102,0-5 9,0 13-35,0-6 13,0 1-77,0 5 86,7-14-99,-5 15 76,6-7-67,-8 0 66,0 6 9,8-5 67,-7-1 176,7 6-210,-8-13 5,8 13-114,-6-6 52,5 0-21,1 6-1,-6-13 2,13 13 0,-11-8 1,8 5 16,-8 3 1,5-8 70,-3 4-68,-4 5 97,13-15-91,-13 14 0,14-13 23,-7 13 6,1-13-24,5 13 11,-13-14 82,13 14-81,-13-13 14,14 13 6,-14-13-131,13 13 44,-5-6-16,-1 0 38,7 6 3,-14-13 58,13 13-61,-13-6 195,13 1-161,-13 5 13,13-6-25,-13 8 8,14 0-17,-14-8 25,13 7 43,-5-7-59,-1 8 5,7 0-15,-7 0 1,1-8-7,5 6 0,-5-5-22,7 7 35,0-8-18,1 6 9,-9-6-3,7 1 7,-7 5 2,9-6 1,-7 6-1,1-4 2,-8 4 44,11-5-41,-13-1 50,13 6-42,-13-6 89,13 1-94,-13 5 2,14-14-6,-14 15-4,13-7 29,-5 0-6,-1 6 167,7-5-150,-14 7 12,13-8-41,-13 6 5,13-6-92,-13 8-16,14 0 58,-15 0-28,15 0 46,-14 0-12,5 0 70,1 0-16,-6 0 19,13 0-30,-13 0 12,14 0-27,-14 0 15,13-7 136,-13 5-132,13-6 39,-5 0-38,-1 6 0,7-7 19,-5 3 24,-3 4 9,7-6-70,-13 1 0,14 5-17,-7-6 39,1 0-41,-2 6 37,-1-5-31,-5 7 4,14 0 3,-14 0-21,5 0 22,1 0 1,-6 0 2,13 0 49,-13 0-21,6 0-16,0 7-18,-7-5 12,7 6 17,0-8 102,-6 0 1,13 0-122,-13 0 6,6 0 9,-1 0-62,-5 0 38,14 0-1,-14 0 128,5 0-74,1 0-36,-6 0-13,13 0 12,-13 0-9,6 8-24,0-6 127,-7 5-93,15-7-11,-14 0 12,5 0-1,1 0 10,-6 0-1,13 0 84,-13 0-86,6 0-9,0 0 14,-6 0-145,13 0 140,-13 0-549,6 0 317,-1-7-538,-5 5-1965,6-6 2719,0 8 0,-6-8 0,5-1 0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5T09:09:17.361"/>
    </inkml:context>
    <inkml:brush xml:id="br0">
      <inkml:brushProperty name="width" value="0.34286" units="cm"/>
      <inkml:brushProperty name="height" value="0.34286" units="cm"/>
      <inkml:brushProperty name="color" value="#B05C1D"/>
    </inkml:brush>
  </inkml:definitions>
  <inkml:trace contextRef="#ctx0" brushRef="#br0">1 191 8249,'0'-19'-777,"0"4"821,0 7 83,0 6 46,0-13 22,0 13 251,8-6-163,1 8 20,1 0 3,5 0-186,-5 0 11,7 0-104,0-8 0,12 4 77,0-7 0,2 5-144,-8-5 0,-2 5 112,8-6 1,0 7 20,5-7 1,1 8-8,-1-2 1,1-1 4,-1 1 0,1 0 111,0 6 45,-1-8-156,8 7-2,3-7-19,-1 8 1,-4 2 4,-11 4 0,-4-3-8,-8 9 0,1-6 30,-1 5 0,0-5-10,0 6 1,1-7 13,-1 7 0,6-6 136,0 5-80,8-7 0,-4 9-47,7-7 0,-1 2 125,-4-2-129,11-4 1,-5 11-102,11-7 0,-6 1 100,-11-1 0,4-2-16,-4 8 0,-4-7-21,-2 7 0,2-1 4,-2 7 0,6-1-3,-6 0 1,0 1-4,-6-1 0,0 0 22,1 0 1,5 7-12,0-1 1,0 0-45,-6-6 0,2 6 117,4 0 1,-4 0-6,5-6 0,0 1-49,0-1 0,6 0 139,-1 1-262,4 7 117,9 1 0,0 5-108,4-8 0,-5 6 96,-12-12 0,1 4-39,-7-3 0,6-1 31,-6 0 1,6 1 3,-6-1-12,0 0 1,0 1 93,0-1-7,8 0 0,-6-5-91,4-1 0,4-7 210,-5 2-190,5 3 1,7-7 8,1 4 0,5-4-48,-6-2 1,2 0-138,-1 0 1,-5 0 134,5 0 1,-5 0-8,-1 0 0,-1 6-38,1 0 1,-6 1 73,0-1 38,-8-4 1,15 8-30,-7-5 131,0-3 44,-4 6-129,2 0 1,7-7 9,1 5 1,-6-4 15,0-2 0,-6 0-74,5 0 0,1 0 30,6 0 1,-1 0-99,1 0 0,0 0 78,-1 0 0,-5 0-88,0 0 0,0-6 113,5 1-55,1-1 0,7 6 0,0-2 70,-3-4 0,-5 4 6,-11-3-63,-3 3 1,12-4-38,-3 0 0,2-2 107,-2 3-202,3 3 1,1-8 119,7 4 0,1 4-11,-7-3 0,-1 1 31,-4-2 1,3 4 3,-3-4 1,-2-1 14,2 1-50,-8-8 1,16 11-36,-9-9 84,1 8-137,-4-11 1,0 11 57,4-8 1,-4 7-18,-8-7 45,1 8 9,7-11-33,2 5 1,5-1 20,-3-1 92,-4 8-105,0-11 0,0 11-20,4-7 0,2 5-9,-8-6-18,0 9 25,2-13 1,5 12-5,5-7 0,-4 5-62,-14-5 70,0 7 70,8-12-77,2 7 1,0-3 42,-4 1 0,-4 5 2,-1-6 1,-1 7 53,0-7-64,1 8-1,-1-11-60,8 5 77,-6-7-85,14 0 1,-14 5 57,4 1-73,-4 7 44,-2-12 0,6 13-9,1-9 12,-1 8 1,2-11 1,1 13-5,9-4 3,-8-3 2,6 7 0,-6-14 0,7 14 31,1-5 5,-1-1 62,1 6 15,-1-6-69,-7 8 1,6 0 0,-6 0-4,8 0-68,-1 0 94,1 0 1,-1 0-32,9 0 1,-7 0 38,4 0-51,-11 0 4,12 8 0,-7-6-57,12 4 0,-9-4 50,-8-2 0,-6 0-72,5 0 0,-4 0 80,4 0-4,-6 7-22,18-5 2,-11 6 81,21 0-66,-22-6 30,13 13 0,-16-11-11,4 7-35,-4-7 8,-8 11-10,8-5 0,-6 2 87,4-1 1,-4 1 58,-1 5-100,-1 0-29,8 1 0,-6-1 41,4 0-59,-4-7 1,-1 5 72,-1-3-38,0-5 1,1 9-28,-1-5 1,0-1-26,0 1 1,1-5 75,-1 6-64,0-8 56,1 11-36,7-6-47,-6 9 16,13-1 6,-12 0 1,5-5 65,-8-1 5,0 1 54,1-2-86,-1 5 69,0-5-38,0 7 26,1 0-103,-1 0 1,0 1 1,-5-7 5,-1 1 1,-5-6-29,6 5-38,-9-7 95,5 11-42,0-5 0,-4 1 25,7 1-13,-7-8 14,11 11 2,-13-5 25,14-1 5,-14 7-15,13-7-7,-5 1-26,7 5 27,-7-5-17,5 7-1,-5-7-5,-1 5 4,7-5-4,-15-1-242,15 7 147,-14-14-325,13 13 108,-13-13-81,6 6-224</inkml:trace>
  <inkml:trace contextRef="#ctx0" brushRef="#br0" timeOffset="1">7783 1250 16110,'-6'4'-378,"-6"5"-441,-22 9 0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5T09:09:23.673"/>
    </inkml:context>
    <inkml:brush xml:id="br0">
      <inkml:brushProperty name="width" value="0.34286" units="cm"/>
      <inkml:brushProperty name="height" value="0.34286" units="cm"/>
      <inkml:brushProperty name="color" value="#B05C1D"/>
    </inkml:brush>
  </inkml:definitions>
  <inkml:trace contextRef="#ctx0" brushRef="#br0">35 35 6770,'-9'-10'139,"1"2"219,8 8-118,-8 0 72,6-7 944,-5 5-1164,22-6-4,-11 8 41,19 8 9,-13-6-73,7 13 57,-8-13-72,7 13 54,-7-13-51,9 14 1,-7-13 181,1 9-121,-8-8-67,11 11 0,-11-11 80,7 8-98,-7-9 5,4 5-25,0 0 20,-7-6-13,7 13 66,0-13 4,-6 6 105,5-1-111,-7-5 72,0 14-36,8-14 1,-6 5 13,6 1 7,-8-6 73,7 6-265,-5-1 149,6-5-161,0 6 145,-6-8-82,13 0 64,-13 8 11,13-7 60,-13 7-81,14-8 69,-14 0-43,13 0-68,-5 0 57,-1 0-15,6 0 7,-13 0 0,14 0-139,-7 0 120,1 0-275,-2 0 247,-1 0-830,-5 0 1,-9 8 0,-13 1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5T09:08:23.616"/>
    </inkml:context>
    <inkml:brush xml:id="br0">
      <inkml:brushProperty name="width" value="0.34286" units="cm"/>
      <inkml:brushProperty name="height" value="0.34286" units="cm"/>
      <inkml:brushProperty name="color" value="#B05C1D"/>
    </inkml:brush>
  </inkml:definitions>
  <inkml:trace contextRef="#ctx0" brushRef="#br0">0 52 6874,'10'-19'-462,"-2"-4"773,-8 21 516,0-5-669,0 22 159,0-11-100,0 26-97,7-18 0,3 19-81,7-8 0,-5 6-145,-1-6 1,3 7-16,9-1 1,-4 2-186,4-2 1,2 3 305,-2-3 0,8 4 0,-4 2 0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5T09:09:38.403"/>
    </inkml:context>
    <inkml:brush xml:id="br0">
      <inkml:brushProperty name="width" value="0.45714" units="cm"/>
      <inkml:brushProperty name="height" value="0.45714" units="cm"/>
      <inkml:brushProperty name="color" value="#B05C1D"/>
    </inkml:brush>
  </inkml:definitions>
  <inkml:trace contextRef="#ctx0" brushRef="#br0">8 1505 10650,'-1'17'-89,"-5"-8"316,21 7-432,-5-7 210,7 9 0,0-7 117,1 1-54,-9-8 1,12 5 92,-3-3-64,3-4 143,-4 6-210,8-8 368,2 0-45,8 0-67,-1 0-8,1 0 16,-1 0 1,-1-2 22,-4-4 17,-4 4 70,7-13-217,-3 5 1,12-2 89,-13 1 44,5 7-96,-14-11 34,14 5-167,-6-7 0,6 5 9,-5 1 45,-3 7-154,0-11 65,2 13-73,8-14 1,-3 12 92,-3-7-50,-4 7 17,0-11 96,2 5 0,6-1-60,-4-1 1,1 6 36,-7-5 1,1 5 19,-7-6 31,8 1-88,2-6 64,15-1-151,-6 1 0,5 5 109,-12 1-98,-4-1 0,-2 1 120,0-1-54,0 9 0,-6-13-8,0 5 11,1 3 101,-1-7-128,8 5 72,-6-7-56,14-1 74,-14 1-62,14 0-67,-6-1 1,7 3 84,1 4-64,-8-5 1,5 9 129,-3-5-73,-4-3-40,8 5 1,-6-2-11,7 1 1,-7 5-96,-4-5 103,-11 7 1,9-6 32,-4 4-30,-3 5-2,1-15-93,2 14 29,3-13 21,5 5 90,-8-7-223,0 0 47,0 7-2,-7-5-38,5 5 83,-5 0-19,0-5-63,5 5 78,-5 1 0,7-6 30,0 3 1,-5 2-27,-1-1 1,-5 5 10,6-5 79,-1 7 1,6-12-82,1 5 62,-9 3 10,7-7 0,-7 11 18,8-8-18,1 9 10,-1-13-84,8 7 54,-6-9-34,6 1 38,0 7 52,-6-5-84,6 5 1,-13-1-15,-1-1 1,-7 8 1,12-5 42,-5 3-30,-3 4 37,7-13-61,-5 5-26,7 1 51,0-7 12,-7 7-7,5-9-40,-5 9-6,7-7 15,-7 7 31,5-1 33,-13-5-63,14 5 0,-13-1-42,9-1 206,-8 8-114,11-11 85,-13 13-84,14-13-10,-15 13-36,7-14 7,0 14 132,-6-5-200,5-1 93,1 6 37,2-13 31,-1 5 21,-1 1 6,0-7-87,-6 14-47,13-13 58,-13 13 0,8-8-58,-5 5-68,-3 3 147,6-6-69,0 0 17,-7 6 47,7-5-51,0-1 4,-6 6 17,13-6 56,-13 1-15,13 5-7,-13-6-125,6 8 112,0-8-29,-6 6-39,5-5-15,1 7 3,-6-8 37,13 6 13,-13-6-11,6 8 30,0 0-7,-6 0 3,5-7-6,1 5 33,-6-6-43,13 8 2,-13 0 92,13-8-62,-13 7-43,14-7 46,-14 8-20,13 0-49,-5-8 127,7 6-77,0-5 19,1-1-28,7 6 10,-6-6-22,13 8 1,-5-5 6,8-1 41,-8 0 7,5 6 33,-5 0-109,8 0-10,0 0 45,-1 0-39,-7 0 22,6 0 30,-22 5-9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5T09:09:44.352"/>
    </inkml:context>
    <inkml:brush xml:id="br0">
      <inkml:brushProperty name="width" value="0.45714" units="cm"/>
      <inkml:brushProperty name="height" value="0.45714" units="cm"/>
      <inkml:brushProperty name="color" value="#B05C1D"/>
    </inkml:brush>
  </inkml:definitions>
  <inkml:trace contextRef="#ctx0" brushRef="#br0">18 191 17291,'-10'-10'-3277,"3"2"767,7 8 3927,0-7-1435,7 5 964,-5-14-935,14 15 508,-7-7 7,8 8 416,1 0 0,-1 8-1109,0-7 759,1 7-1096,-1 0 449,0-6-61,1 5-756,-1-7 998,0 0-337,0 0 653,1 0-373,-1 8 19,8-6 1,-12 8-345,5-5 29,-13-3 334,11 6-486,-7 0-329,1-6 717,5 13-688,-13-13 261,6 6 325,0-8 548,-6 0 61,13 0 87,-5 0 131,-1 0-581,7 0 0,-7-2 916,9-4-499,-9 4 0,7-8 815,-5 5-827,-3 3-240,7-6 213,-5 0-66,15 6-213,-6-13 19,14 5-200,-7-7 3,9 0 26,0 0 42,-1-1 0,-7 7-147,-4-1 1,-4 6-238,-1-5 726,-1 7-746,0-4 407,1 1-234,-1 5-298,0-6 324,0 8-327,1 0 167,-1 0 92,-7 0-36,5 0-59,-5 0-125,7-8 796,-7 6-651,5-13 477,-6 13-96,9-6 195,-9 8-473,7 0 103,-7 0 4,9 0-463,-9 0 369,7 0 0,-7 2-398,9 4-60,-1-4-11,0 6 110,0-8 450,8 0 0,-5 2-101,3 3-164,-12-3 87,12 6 44,-11 0 167,13-6 1,-8 7-463,0-3 551,1-4-222,-1 6-122,0-1 51,8-5 407,-6 6-293,6-8 342,0 0 307,-5 0-291,5 0-229,0 0 299,-6 0 57,6 8-693,-8-6 595,0 13-1115,-7-13 733,5 6-375,-5-1-216,7-5 581,1 6-331,-1-8 683,0 0-125,-7 0 540,5 0-518,-5 0 275,-1 0-107,7 0 0,-13 2-748,9 4 334,-8-5-448,11 7 19,-13-8 483,14 0 25,-7 8-710,1-6 518,5 5 230,-5-7 508,7 0-52,-7 0 5,5 0-547,-5 0 59,7 0 541,-7 0-371,5 0 271,-6 8-1206,1-6 510,5 6-220,-5-8 509,7 0-9,-7 0-40,5 0 52,-5 0-63,7 0 723,1 0-519,-1 0 277,0 0-497,0 0 11,-7 0-24,5 0 15,-5 0-29,7 0-17,1 0-18,-1 0 3,8 0-17,-6 0 31,-2 0-73,-1 0-8,-7 0 13,9 0-48,-1 0 69,0 0-31,1 0 39,-1 0 9,0 0 23,0 0 14,1 0 18,-1 0 9,0 0 13,1 0 3,-1 0 3,0 0-5,0-8 371,1 6-333,7-6 159,-6 8-185,14 0-26,-14 0 18,13 0 3,-5 0 3,0-7-143,6 5 87,-14-6 183,6 8-126,0 0-27,-13 0 25,11 0-27,-14 0 28,9 0-249,-9 0 225,7 0-284,-7 0 374,8 0-53,1 0 22,-9 0-7,7 0 95,-7 0-107,1 0 3,5 0-52,-5-8 241,0 7-163,5-7 362,-13 8-409,13 0-21,-13 0 288,14 0-248,-15 0 14,7 0-253,0 0 82,1-8-66,1 6 414,5-5 164,-5 7-365,0-8 139,5 6-45,-13-6-561,13 8 435,-13 0-241,6 0 62,0-7-101,-7 5-2722,7-6 2851,-8 23 0,-8 12 0,-1 17 1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5T09:08:22.827"/>
    </inkml:context>
    <inkml:brush xml:id="br0">
      <inkml:brushProperty name="width" value="0.34286" units="cm"/>
      <inkml:brushProperty name="height" value="0.34286" units="cm"/>
      <inkml:brushProperty name="color" value="#B05C1D"/>
    </inkml:brush>
  </inkml:definitions>
  <inkml:trace contextRef="#ctx0" brushRef="#br0">44 1 6920,'-19'0'-172,"4"0"436,7 0 1153,6 0-1209,10 8 35,-4 1-144,19 9 1,-14-7-54,9 1 0,-7-7 68,1 7-19,-8-8-23,11 11-61,-5-5 1,1 7 99,1 0 6,-9-7 210,5 13-209,0-11 296,-6 13-143,13-8-165,-5 8 1,1-6 167,1 4-29,-8-4-92,11 6-77,-5 2 1,1 6 105,1-4-91,-9-4 0,7-2 26,-4 0-65,-4 0 1,7 0 49,-3 0 55,-4 0-26,6 10 89,-8-5-49,0 15 51,7-9-65,-5 1 31,6-8-30,-8 13-80,0-19 1,2 18 93,4-16-31,-4 0-84,5 2 24,-7 2 1,2 7-132,4 1 136,-4-8 3,6 5 13,-8-5-3,7 8 27,-5 0-4,6-1 24,0-7-23,-6 6-153,5-14 110,1 6-28,-6-8 48,6 8 3,-1-6 16,-5 6-52,6-7-40,0-1 1,-5-6 70,9 1-66,-8-8 13,3 11 1,-5-11-11,4 8 15,-4-9-2,6 13-36,-8-7-9,7 9 27,-5-1 22,6 0 100,0 1-98,-6 7 15,5-6 0,-5 11-12,4-6 21,-4-1-50,6 2-11,-8 1 11,7 1 0,-5 6-7,4-4 0,-2-10 137,2-2-116,-5-3 145,15 11-85,-7 2-42,9 7 1,-3-5 98,-3 0-114,3-16 1,-5 16-23,7-12 1,-6-1 72,1-5-155,0 1 1,5 5 92,0 0 0,-5-5-20,-1 0 41,-7-1-3,11 6-19,-5 1 1,2-1 15,-1 0 91,-7 1-72,4-1 42,-1 8-16,-5-6 34,6 14-93,0-6 9,-7 7 14,15 1-33,-14-1 1,7-7 11,-3-4 18,-4 4-15,6-8 11,-1 14-11,-5-6-25,6 8 1,-6-9 27,4-2-22,-4-13-12,5 4 0,-5-5 86,4 7-50,-4-7-18,6 5 1,-6-5-27,3 7-16,-3 1 7,6-1-5,-8 0 101,8 0-56,-6 1-80,13-1 71,-13 0-4,5 1 1,1-1 0,-4-6 19,8 1-5,-9-8 0,7 11 40,-4-3 55,-4-5-84,5 9-3,1-7 16,-6 9 12,13-1-50,-13 0 0,8 0 6,-4 1-10,-4-9 4,13 7-51,-13-7 39,13 9 1,-11-1 87,8 0-70,-9 1 38,5-1-44,0 0 1,1 0-2,1 1 1,5-1-47,-13 0 45,14-7 6,-14 5-19,13-5 68,-13 7-83,13-7 0,-13 5 12,14-5-4,-15-1-47,15 7 52,-14-14-39,13 13 16,-13-13-10,13 13 11,-13-13 30,14 14 10,-14-14 4,5 13 2,1-13 10,2 13 6,-1-13-27,7 14-28,-14-15 0,13 15-9,-13-14 14,13 13-7,-13-13-27,6 13 34,0-5-19,-7 0 13,15 5-1,-14-13-91,13 13 1,-11-11-423,7 8-150,-7-9 37,12 13 1,-7-12 139,9 7 0,1-7-274,4 2 1,-2-2-585,8 1 0,-6-3 672,6 4 0,-2-2 686,1 2 0,5 3 0,-6 9 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5T09:08:23.616"/>
    </inkml:context>
    <inkml:brush xml:id="br0">
      <inkml:brushProperty name="width" value="0.34286" units="cm"/>
      <inkml:brushProperty name="height" value="0.34286" units="cm"/>
      <inkml:brushProperty name="color" value="#B05C1D"/>
    </inkml:brush>
  </inkml:definitions>
  <inkml:trace contextRef="#ctx0" brushRef="#br0">0 52 6874,'10'-19'-462,"-2"-4"773,-8 21 516,0-5-669,0 22 159,0-11-100,0 26-97,7-18 0,3 19-81,7-8 0,-5 6-145,-1-6 1,3 7-16,9-1 1,-4 2-186,4-2 1,2 3 305,-2-3 0,8 4 0,-4 2 0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5T12:25:46.084"/>
    </inkml:context>
    <inkml:brush xml:id="br0">
      <inkml:brushProperty name="width" value="0.34286" units="cm"/>
      <inkml:brushProperty name="height" value="0.34286" units="cm"/>
      <inkml:brushProperty name="color" value="#B05C1D"/>
    </inkml:brush>
  </inkml:definitions>
  <inkml:trace contextRef="#ctx0" brushRef="#br0">54 35 10740,'16'8'40,"1"4"151,0-1-114,0-7 1,1 6 38,-1-5 0,0-1 17,1 8-8,-1-8 4,0 11-1,8-5-62,2 7 0,0-6-1,-4 1 0,-4-6 108,-1 5 0,-7-5-100,1 6 0,-7-7-26,7 7 0,-6-6 121,5 5-46,1-7-35,5 4-17,0-1 35,1-5-12,-1 6 38,0 0 0,-5-4-74,-1 7 0,-5-5 266,6 5-168,-9-7-24,13 12-24,-7-7-49,9 8 9,-1 1-13,0-1 217,8 0-177,-6 1 3,14-9 0,-14 7 36,4-5 13,-3-3 28,-3 7-6,0-5-68,1 7 1,-1 0-230,0 1 243,0-1-275,-7 0 249,13 1-48,-19-1 0,19-6 22,-12 1 0,-1-6 0,2 5 0,-7-5-9,7 6 1,-6-7 96,5 7-101,-7-8 5,11 11 0,-11-5-71,8 7 0,-6-6 9,5 1-27,-7-8 63,11 19-26,-5-12 24,7 14 14,-7 0-1,5-5 0,-5 5-7,7-8 6,-7-8 4,5 15 8,-5-13-16,7 14-29,0 0 1,-5 0 81,-1 4 12,-7-12 46,12 6-131,-15-4 1,9 8 30,-4-4-4,-4-11-157,5 11 105,1-12-16,-6 14 50,13-7-8,-13-1-36,6 8 24,0-6 72,-6 6-55,13 0 7,-13-6 3,6 6 2,-8 0-117,0-5 81,0 5 0,2-8-59,3 0 68,-3 0-76,6 1 24,-8 7-3,0-6-45,0 14-12,8-14 61,-7 13-6,7-5 63,-8 0-66,0-2 84,0 0-39,0-6 12,8 14-118,-6-14-5,5 6 83,-7 0-12,0-6 34,0 14-39,0-14 95,0 14-80,0-14 67,0 14-21,0-14 14,0 6-16,0 0-2,0-6-10,0 6 4,0 0-135,0-6 124,0 6 8,0 0-19,0-5-8,-7 12-12,5-13 216,-6 14-129,8-6 1,-2 6-32,-4-4 19,5-4 7,-7-8 7,8 8 21,0-6 42,0 14 75,0-14-14,0 6-342,0 0-455,0-6 523,0 14 6,0-14-2,0 6 102,0-8-12,0 0 7,0 1 3,0-1-17,0 0-11,0 8-6,0-5 14,0 5 1,-2-8-26,-4 0 49,4 0-8,-5 1 5,7-1 9,-8 0 24,6 8-39,-6-5 18,1 12-2,5-13 2,-6 14-10,0-14 0,6 14-22,-13-14-2,13 14-34,-13-14 46,13 14 19,-14-6-14,15-1-4,-15 7 14,14-14 1,-13 6 2,13-7 5,-6-1-4,1 0-5,5 1-75,-6-1 38,8 0-6,0 0 33,-8 8-3,6-5 6,-5 5 7,7-16 29,0 7-44,0-7 29,0 8 1,-2 1-11,-4-1 31,4-7-35,-6 5 1,8-5-8,0 7 10,0 0-110,-7-7 100,5 5-6,-6-5 1,8 7-3,0 0 12,-8-7 5,6 5 0,-5-13 6,7 14-91,0-14-19,0 13 80,0-13 15,0 6 3,0-1-13,0-5 3,0 14 18,0-15 16,0 7-1,0 0-6,0-6 63,0 13-73,0-13 91,0 6-77,0-1 7,0-5 25,0 14-2,0-14-86,0 13 69,0-13-78,0 13 50,0-13 0,0 14 1,0-15 0,0 7 57,0 0-49,0-6-19,0 13 22,0-13-83,0 13 65,0-13-7,0 6 3,0 0-3,0-6 5,0 13-3,0-13-1086,0 6 1,0-8 0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5T09:07:31.114"/>
    </inkml:context>
    <inkml:brush xml:id="br0">
      <inkml:brushProperty name="width" value="0.34286" units="cm"/>
      <inkml:brushProperty name="height" value="0.34286" units="cm"/>
      <inkml:brushProperty name="color" value="#B05C1D"/>
    </inkml:brush>
  </inkml:definitions>
  <inkml:trace contextRef="#ctx0" brushRef="#br0">70 0 7623,'-20'0'-580,"5"0"2932,15 0-1635,0 8-468,0 1 18,0 1 77,0-2-102,0-1 16,0-5-27,0 14-135,0-14 92,0 5-9,0 1-21,0-6-39,0 13 53,0-13-5,0 14 141,0-15-132,0 15 27,0-7-6,-8 1-64,6 5 4,-5-5-34,7 7-10,0 1 63,-8-1-18,6 0 4,-6 0-109,8 1 102,0-1-119,0 8 89,0-6-21,0 6 50,0-7-35,0-1 141,0 0-128,0 8-88,0-6 91,0 6 1,0-7-10,0-1-15,0 0-66,0 0 65,0 1-53,0-1 1,2 0 46,4 1 6,-4-9 0,6 7 2,-8 1-36,0-6-4,0 12 13,0-13 14,7 7-118,-5 1 104,6-1 20,-8 0-30,8 1 7,-6-1 38,5 0-47,-7 0 1,2 1 43,4-1 14,-4-7-95,6 5-12,-8-5 96,7 7-47,-5 0-2,6 0 7,-8 1-3,8-1 10,-6 0-34,13 1 0,-11-7 37,7 1-34,-7-8 1,6 11-18,-5-4 26,-3-3-26,14 7 48,-14-5 3,13 0-20,-13 5-5,13-5 3,-5-1 14,0 7-64,5-14 65,-5 5 8,7 1-4,0-6-32,-7 13 1,5-11-7,-3 8 24,-5-9-25,9 13 40,-7-14-68,9 13 0,-7-11 87,1 8 4,-9-9 17,13 5-48,-7 0 0,3-4 50,0 7-32,-9-7-20,13 4 42,-14-1-57,13 3-10,-5 0-12,-1 5 17,7-13-7,-7 13 59,1-13-4,5 13 18,-13-13-35,13 6-61,-5 0 1,2-4 8,-1 7 1,-7-7-27,11 4-13,-5-1-50,7-5-23,1 6-66,7-8-283,-6 0-1606,6 8-147,-8-6-800,0 5 2999,-7 1 0,5 2 0,-5 7 0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5T09:07:32.033"/>
    </inkml:context>
    <inkml:brush xml:id="br0">
      <inkml:brushProperty name="width" value="0.34286" units="cm"/>
      <inkml:brushProperty name="height" value="0.34286" units="cm"/>
      <inkml:brushProperty name="color" value="#B05C1D"/>
    </inkml:brush>
  </inkml:definitions>
  <inkml:trace contextRef="#ctx0" brushRef="#br0">0 1 10302,'0'19'668,"0"12"1,0-12-891,0 16 71,8-9 284,-6 15-41,5-5 0,-5 8 122,4-3-85,-4-5 66,6-1-169,-8 7 1,0-5 160,0 3-255,0-11 163,0 4-35,7-7-12,-5 1-11,6-2 5,-8-7 35,8-9-149,-6 7 134,5-14-381,-7 13-218,0-13-246,0 5-187,0 1 91,0-6 1,0 6 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5T09:07:32.483"/>
    </inkml:context>
    <inkml:brush xml:id="br0">
      <inkml:brushProperty name="width" value="0.34286" units="cm"/>
      <inkml:brushProperty name="height" value="0.34286" units="cm"/>
      <inkml:brushProperty name="color" value="#B05C1D"/>
    </inkml:brush>
  </inkml:definitions>
  <inkml:trace contextRef="#ctx0" brushRef="#br0">70 1 7982,'-10'9'-829,"-5"7"1145,5-7-129,1 9 1,-5 7 15,8 3 0,1-1-57,5 2 1,0-6 221,0 6-233,0 0 1,1 11 169,5 1-183,-4-1 1,12 0 127,-9 1-164,1-1 1,-6 0-5,0 1 0,6-7-138,0-5 0,-1-6 113,-5 6 1,0-6-492,0 6 173,8-8-51,-6 4 38,6 0-590,-8-14 42,7 5-169,-5-16 991,6 0 0,-8 0 0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5T09:07:33.340"/>
    </inkml:context>
    <inkml:brush xml:id="br0">
      <inkml:brushProperty name="width" value="0.34286" units="cm"/>
      <inkml:brushProperty name="height" value="0.34286" units="cm"/>
      <inkml:brushProperty name="color" value="#B05C1D"/>
    </inkml:brush>
  </inkml:definitions>
  <inkml:trace contextRef="#ctx0" brushRef="#br0">52 0 7982,'-9'10'134,"-7"-2"276,14-8-226,-13 7 219,13 3-354,-6 7 79,8 8 0,0 2-30,0 8 0,0-7 69,0 1 0,0-6-79,0 6 1,0 0 11,0 6 1,6-7-18,0 1 1,2-2-46,-3 2 211,-3 4-220,6 1 77,0 10 1,-6 1-82,3-5 131,-3-11 7,-2 3-59,8-12-3,-6 12-36,13-20-10,-13 11 65,6-14-4,-1 1-4,-5 5-120,14-5 47,-14 7 78,5-7 15,-7 5-149,8-13 113,-6 14-85,6-7 73,-8 1 9,0 5-78,7-13 4,-5 13 0,6-5-2,-8 7-20,8-7 44,-6 5 64,5-5-69,-7 7 48,8 1-47,-6-1 9,6-8 0,-1 7-3,-5-14 0,6 13 4,0-13 61,-7 13-60,15-5 39,-14 0-77,5 5-6,1-5 1,-4 1 102,7 1-3,-7-9 48,4 5-89,0 0 102,-6-6-77,5 13-48,1-13 7,-6 6 2,13-1-56,-13-5-24,14 6 98,-15 0-35,15-6 52,-14 5-42,13 1-100,-13-6-73,6 6-279,-1-1-15,-5-5-395,6 6 1,-8-23 0,0-5 0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5T09:07:34.102"/>
    </inkml:context>
    <inkml:brush xml:id="br0">
      <inkml:brushProperty name="width" value="0.34286" units="cm"/>
      <inkml:brushProperty name="height" value="0.34286" units="cm"/>
      <inkml:brushProperty name="color" value="#B05C1D"/>
    </inkml:brush>
  </inkml:definitions>
  <inkml:trace contextRef="#ctx0" brushRef="#br0">18 0 6823,'-9'10'936,"1"5"-414,8-5-331,0 0-79,0 5-18,0-6 225,0 9-10,8-1-118,1 0 1,3 1 43,-1-1-68,-7 0 23,12 8-86,-7 2 1,3 6-62,-1-4 73,-7-4 0,6-2 41,-5 0-42,-3 0-5,6 2 53,0-6-14,-6 14-10,5-14-7,1 6-148,-6-8 80,6 0-169,-8 1 122,7-1-160,-5-7 177,14 5-4,-15-5-31,7 7 86,0-8-50,-6 7 18,13-7-6,-13 1 11,13 5 13,-13-13 20,14 14-78,-7-14 0,3 7 43,-1-3-1,-7-4 86,12 6 17,-14-1 99,13-5-160,-5 6 36,7 0-9,0-6-104,-7 5 0,5-5 83,-3 4-33,3-4-88,-5 6 0,5-7 102,-4 5-166,-3-4 136,8 6-452,-7-8 126,1 0-978,5 0 624,-13 0 626,6 0 0,-8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5T12:25:46.084"/>
    </inkml:context>
    <inkml:brush xml:id="br0">
      <inkml:brushProperty name="width" value="0.34286" units="cm"/>
      <inkml:brushProperty name="height" value="0.34286" units="cm"/>
      <inkml:brushProperty name="color" value="#B05C1D"/>
    </inkml:brush>
  </inkml:definitions>
  <inkml:trace contextRef="#ctx0" brushRef="#br0">54 35 10740,'16'8'40,"1"4"151,0-1-114,0-7 1,1 6 38,-1-5 0,0-1 17,1 8-8,-1-8 4,0 11-1,8-5-62,2 7 0,0-6-1,-4 1 0,-4-6 108,-1 5 0,-7-5-100,1 6 0,-7-7-26,7 7 0,-6-6 121,5 5-46,1-7-35,5 4-17,0-1 35,1-5-12,-1 6 38,0 0 0,-5-4-74,-1 7 0,-5-5 266,6 5-168,-9-7-24,13 12-24,-7-7-49,9 8 9,-1 1-13,0-1 217,8 0-177,-6 1 3,14-9 0,-14 7 36,4-5 13,-3-3 28,-3 7-6,0-5-68,1 7 1,-1 0-230,0 1 243,0-1-275,-7 0 249,13 1-48,-19-1 0,19-6 22,-12 1 0,-1-6 0,2 5 0,-7-5-9,7 6 1,-6-7 96,5 7-101,-7-8 5,11 11 0,-11-5-71,8 7 0,-6-6 9,5 1-27,-7-8 63,11 19-26,-5-12 24,7 14 14,-7 0-1,5-5 0,-5 5-7,7-8 6,-7-8 4,5 15 8,-5-13-16,7 14-29,0 0 1,-5 0 81,-1 4 12,-7-12 46,12 6-131,-15-4 1,9 8 30,-4-4-4,-4-11-157,5 11 105,1-12-16,-6 14 50,13-7-8,-13-1-36,6 8 24,0-6 72,-6 6-55,13 0 7,-13-6 3,6 6 2,-8 0-117,0-5 81,0 5 0,2-8-59,3 0 68,-3 0-76,6 1 24,-8 7-3,0-6-45,0 14-12,8-14 61,-7 13-6,7-5 63,-8 0-66,0-2 84,0 0-39,0-6 12,8 14-118,-6-14-5,5 6 83,-7 0-12,0-6 34,0 14-39,0-14 95,0 14-80,0-14 67,0 14-21,0-14 14,0 6-16,0 0-2,0-6-10,0 6 4,0 0-135,0-6 124,0 6 8,0 0-19,0-5-8,-7 12-12,5-13 216,-6 14-129,8-6 1,-2 6-32,-4-4 19,5-4 7,-7-8 7,8 8 21,0-6 42,0 14 75,0-14-14,0 6-342,0 0-455,0-6 523,0 14 6,0-14-2,0 6 102,0-8-12,0 0 7,0 1 3,0-1-17,0 0-11,0 8-6,0-5 14,0 5 1,-2-8-26,-4 0 49,4 0-8,-5 1 5,7-1 9,-8 0 24,6 8-39,-6-5 18,1 12-2,5-13 2,-6 14-10,0-14 0,6 14-22,-13-14-2,13 14-34,-13-14 46,13 14 19,-14-6-14,15-1-4,-15 7 14,14-14 1,-13 6 2,13-7 5,-6-1-4,1 0-5,5 1-75,-6-1 38,8 0-6,0 0 33,-8 8-3,6-5 6,-5 5 7,7-16 29,0 7-44,0-7 29,0 8 1,-2 1-11,-4-1 31,4-7-35,-6 5 1,8-5-8,0 7 10,0 0-110,-7-7 100,5 5-6,-6-5 1,8 7-3,0 0 12,-8-7 5,6 5 0,-5-13 6,7 14-91,0-14-19,0 13 80,0-13 15,0 6 3,0-1-13,0-5 3,0 14 18,0-15 16,0 7-1,0 0-6,0-6 63,0 13-73,0-13 91,0 6-77,0-1 7,0-5 25,0 14-2,0-14-86,0 13 69,0-13-78,0 13 50,0-13 0,0 14 1,0-15 0,0 7 57,0 0-49,0-6-19,0 13 22,0-13-83,0 13 65,0-13-7,0 6 3,0 0-3,0-6 5,0 13-3,0-13-1086,0 6 1,0-8 0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5T09:11:09.774"/>
    </inkml:context>
    <inkml:brush xml:id="br0">
      <inkml:brushProperty name="width" value="0.34286" units="cm"/>
      <inkml:brushProperty name="height" value="0.34286" units="cm"/>
      <inkml:brushProperty name="color" value="#B05C1D"/>
    </inkml:brush>
  </inkml:definitions>
  <inkml:trace contextRef="#ctx0" brushRef="#br0">35 1 6058,'-19'0'155,"3"0"629,16 0-736,0 7-72,0 3 59,8 0-12,-6 5 63,5-13-63,-7 13 41,8-5 0,-4 1-18,7 1-98,-7-8 107,4 11-169,0-5 133,-6 7-16,13 0 33,-14-11-20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5T09:11:09.776"/>
    </inkml:context>
    <inkml:brush xml:id="br0">
      <inkml:brushProperty name="width" value="0.34286" units="cm"/>
      <inkml:brushProperty name="height" value="0.34286" units="cm"/>
      <inkml:brushProperty name="color" value="#B05C1D"/>
    </inkml:brush>
  </inkml:definitions>
  <inkml:trace contextRef="#ctx0" brushRef="#br0">70 761 7296,'-20'0'-577,"-3"0"479,21 0 134,-13 0-94,13 0 2062,-6 0-1652,24 0-271,-12 8 0,19-4 226,-12 7-318,5-7 0,1 6 131,0-5-27,-7-3-28,13 6 0,-12-6 59,12 4-89,-3-4 28,-3 5 0,0-5 83,0 4 8,-7-4-24,5 6-81,-5-8-11,7 0 59,1 0-2,-9 0-23,7 0 17,-14 0 26,13 0-25,-13 0-3,13 0 0,-13 0-12,13 0 7,-13 0 1,14 0-111,-14 0 99,13 0-34,-13 0 19,13 7 55,-13-5-8,14 6-10,-7-8-4,1 0 19,5 0-32,-13 0 8,14 0-49,-15 0 41,15 0 21,-7 0-67,1 0-14,5 0 51,-13 0 7,14 0-28,-14 8 17,13-6 56,-13 5-41,6-7 1,-1 0 37,-5 0 2,14 0-26,-14 0 15,5 0 9,1 0 96,-6 0-133,13 0-62,-13-7-5,6 5-29,-1-6 31,-5 8-6,14 0 32,-14-8 85,5 6-91,1-5 104,-6 7-109,13 0-33,-13-8-5,6 6-14,0-6 68,-6 8-39,5-7-33,1 5 35,-6-6-23,13 8 42,-13 0 0,6 0-6,0 0-11,-7 0-10,7-8 13,0 6 8,-6-5 7,13 7 0,-13 0-10,6-8-5,-1 6-172,-5-6 163,14 8-110,-14-7 70,13 5-15,-13-6-15,13 8 15,-13-8 47,14 7 4,-7-7-33,1 0 6,5 6 156,-5-13-128,7 13 1,0-13 11,1 13-9,-9-14-17,7 14-2,-7-13-61,9 13 66,-9-13-50,7 13 37,-7-6-4,1 0 21,5-1 7,-5-1 1,7-5 9,0 13 16,1-13-30,-9 5 16,7 0-9,-7-5-3,1 13-1,5-6 0,-13 1 0,6 5 0,-1-14 0,-5 14 0,6-5 51,0 7-49,-6-8 1,5 6 2,1-6 0,-6 8-8,6-7-4</inkml:trace>
  <inkml:trace contextRef="#ctx0" brushRef="#br0" timeOffset="1">1323 473 14019,'1'-6'2,"7"-1"-9,-8 5 3,8-6 5,-6 0-1,5 6 0,-7-13 1,8 13-1,-6-13 0,6 13 0,-8-14 0,0 7 0,0-9 0,7 1 0,-5 0-1,6 0 1,-6 5 0,3 1 0,-3 7 0,6-12 0,-8 7 25,8-16-25,-6 5 1,7-4 1,-3 6-11,-4 1 0,8 0-10,-5-1 19,-3 9 0,8-7-3,-4 5 0,-4 3-2,5-7 6,-7 5-27,8-7-1,-6 7-45,6 3-7,-8-1 33,7 6-537,-5-6 478,14 8-253,-15 0-1535,7 0 1028,-8 16-151,0-12-109,8 19 98,-6-22 1027,5 15 0,1-7 0,2 9 0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5T09:12:06.842"/>
    </inkml:context>
    <inkml:brush xml:id="br0">
      <inkml:brushProperty name="width" value="0.17143" units="cm"/>
      <inkml:brushProperty name="height" value="0.17143" units="cm"/>
      <inkml:brushProperty name="color" value="#B05C1D"/>
    </inkml:brush>
  </inkml:definitions>
  <inkml:trace contextRef="#ctx0" brushRef="#br0">35 1 7889,'-10'9'-846,"3"-1"903,-1 0 213,6-6-307,-6 13 1,8-11 49,0 7 1,0-5-268,0 6 163,0-8 78,0 11-11,0-13-7,0 13 1,0-11-471,0 8 266,8-9 1,-6 7 234,4-4 0,-4 3 0,-2 9 0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5T09:12:07.114"/>
    </inkml:context>
    <inkml:brush xml:id="br0">
      <inkml:brushProperty name="width" value="0.17143" units="cm"/>
      <inkml:brushProperty name="height" value="0.17143" units="cm"/>
      <inkml:brushProperty name="color" value="#B05C1D"/>
    </inkml:brush>
  </inkml:definitions>
  <inkml:trace contextRef="#ctx0" brushRef="#br0">18 1 7889,'0'10'-864,"0"5"942,-8-5 270,6 7 0,-5 0-90,7 0 0,0 1-215,0-1 0,0 6 28,0 0 1,0 8-21,0-2 0,5 1-13,1-1 0,0 4-120,-6-4 0,0-4 82,0-2-141,8 4 0,-6-8-286,3 4 284,-3-12-279,-2-3 71,0-8 149,0-15 0,0-3 4,0-10 1,0-5 197,0 4 0,8-4 0,1-1 0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5T09:12:07.326"/>
    </inkml:context>
    <inkml:brush xml:id="br0">
      <inkml:brushProperty name="width" value="0.17143" units="cm"/>
      <inkml:brushProperty name="height" value="0.17143" units="cm"/>
      <inkml:brushProperty name="color" value="#B05C1D"/>
    </inkml:brush>
  </inkml:definitions>
  <inkml:trace contextRef="#ctx0" brushRef="#br0">17 1 7889,'0'10'-24,"0"-1"-3,0-3 1,-1-2 281,-5 7-323,4 1 0,-6 11 74,8 0 0,0 2-97,0-2 1,6-2 30,0 8 1,-1-6 31,-5 6 1,2-8 25,4 2 1,-4-4-335,4-2-91,-4 1 226,-2-1-13,0-7 1,0-5 85,0-10 1,0-5 127,0-7 0,0-1 0,0-6 0,0-3 0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5T09:12:21.781"/>
    </inkml:context>
    <inkml:brush xml:id="br0">
      <inkml:brushProperty name="width" value="0.17143" units="cm"/>
      <inkml:brushProperty name="height" value="0.17143" units="cm"/>
      <inkml:brushProperty name="color" value="#B05C1D"/>
    </inkml:brush>
  </inkml:definitions>
  <inkml:trace contextRef="#ctx0" brushRef="#br0">260 131 7889,'0'12'0,"0"-1"0,0 1 0,0 5 0,0 2 0,0 4 0,0 2 0,0 4 0,0 2-5,0-8 1,0 6 177,0-6-432,0 0 126,0-6 61,0 0 38,0-7-28,0-2-87,0-24 1,0 5 72,0-12 1,2 2-95,3-2 1,-3 1 126,4-6 0,-4 5-8,-2-6 0,0 6 7,0-6 0,0 2 98,0-2 1,6 4-54,0 8 18,-1 0 132,-5-1 0,2 9-34,4 3 1,-4 12 81,4 5 0,-4 12-35,-2 6 1,0 4-82,0 1 0,0-5 27,0 0 1,0-2 152,0 2-118,0 3 0,0-12 61,0 3-577,0-4 142,0-10-32,0-1 117,0-23 1,0 3-11,0-11 0,0 2 68,0-2 1,0-2 11,0-4 1,5-2 46,1 8 1,0-5-3,-6 5 1,0-2 35,0 1 1,0 11-101,0-4 372,0 3-177,0-3 43,0 7 1,0 10-19,0 12 0,0 5-26,0 6 0,0 4-56,0 8 0,0-6 9,0-1 0,0-5-31,0 6 0,0-8 29,0 2 0,0-9-201,0-3 107,0-7-253,0 4 234,8-8 1,-5-8-150,9-3 0,-8-7 115,2-5 1,-3 4-27,3-4 0,-4-4 89,4-2 1,-4 4-54,-2 2 0,0-2 119,0 2 1,0 0-13,0 6 0,0 0 66,0-1 0,0 7-35,0-1 105,0 9 0,-6 3-92,0 11 0,-1 12 124,1 6 1,2 4-83,-8 1 1,7 1-49,-7-1 1,6 1 18,-5 0 1,7-3-77,-2-3 1,2-4-2,-1-8 0,3 1 4,-4-1-255,4-8 144,2-1-91,0-23 1,0 3 0,0-11 1,0 2 101,0-2 0,6-4 11,0-7 1,-1 5 0,-5 0 0,6 8 83,0-2 0,0 3-50,-6 3 239,0 0-160,0 7 0,0 5 131,0 10 1,0 9 71,0 15 0,-6 7-133,0 16 1,-7 0 8,1 0 1,-7-2-65,2-4 1,-12 2 1,6-8 1,5-5-31,1-6 1,19-14-108,4 2 0,9-11 123,8 0 0,-3-4-24,3-2 1,-10-6-367,-1 0 1,-3-9 150,3-3 1,-3 1-5,-3-6 0,-4 2 120,4-2 1,-4 4-18,-2-4 1,17-2 56,12 2 1,-16-6 84,-7 6 1,-29 0 67,-29 5 1,21 3 19,2 3 12,20 5 0,-1 7-74,5 0 0,3 13 116,-4 5 0,4 10-38,2 1 0,0 10-31,0 1 1,0 0-4,0-5 1,0-2 1,0-5 1,0 3-122,0-8 0,0 0 96,0-5-249,0-9 179,0-1-248,0-8 154,0-16 1,6 3-35,-1-16 0,3 6 1,-2-6 0,-4 6-115,4-6 0,-5 3 80,-1-3 1,6-4 64,0 4 0,0 4 127,-6 2 0,0-2-144,0 2 376,0 0-148,0 13 0,-6 10-11,0 12 1,-5 11-19,5 6 0,-2 4 84,3 1 1,3-1 0,-4-4 0,-2 1-103,2-7 0,1 2-101,5-2 1,0-9 188,0 3-287,0-3 44,0-5-10,0-1 1,0-10 42,0-4-59,0-3 1,0-9-18,0 1 1,0 0 46,0-1 0,0 7 53,0-1-74,0 1 178,0-6-69,0 7 184,0 2-155,0 8-8,-8 0 1,6 8 17,-4 4 0,4-3 47,2 3 22,0-1 1,0 6-83,0 1 0,0-7 3,0 1 0,0-6 54,0 5-52,0-7 0,-2 9-20,-3-7 1,3 2 29,-4-2-85,4-4-1024,2 5 874,0-22 126,0 3 0,0-13 8,0 8 27,0 0 0,0 5 32,0 1-90,0 7 237,0-4 0,0 10-57,0 4 1,0 5-85,0 12 0,0-3 98,0 3 1,0-4 326,0-2-395,0 8 1,0-6-169,0 4 72,0-3 0,0-9 130,0 1-356,0-8 143,0 3-18,0-22 1,0 7 32,0-15 0,0 8 25,0-8 1,0 4 62,0 1 1,0-5-1,0 0 1,0 0 43,0 6-108,0-1 210,0 1 0,0 6-42,0-1 204,0 8-212,0 12 0,0 9 82,0 12 0,0 2-98,0-8 1,-2 6 8,-4-6 0,4 6-18,-3-6 0,3 0 38,2-6-195,0 0 191,0 1-206,0-9 85,0-1 1,0-10-135,0-4 0,0 2 99,0-7 1,0-6-127,0-7 1,0-1 71,0 2 1,0 2 62,0-8 0,2 8 13,3-2 0,-3-2-9,4 2 0,-4 0 196,-2 6-151,0 0 282,0-1-111,0 9 0,-2 9 46,-4 11 0,4 7-119,-3 5 1,1-2 108,-2 8 1,4-6-109,-4 5 1,4-6 0,2 1 1,-5-4-123,-1-2 30,0 0-174,6 1 128,0-9-251,0-1 125,8-16 0,-6-7 103,4-8 1,1 0 32,-1 6 0,0-1-7,-6 1 1,0 0 42,0-1 1,0 1 4,0 0 21,0-1 0,0 7 34,0-1 263,0 9-258,0 10 1,0 11 124,0 10 0,0 3-82,0-8 0,-2 2-47,-4-2 0,4-4 18,-4 4-64,4-3 1,2-3-23,0 0 39,0-7-167,0-2 48,0-8-67,8-16 1,-4 10-30,7-11 1,-5-2 106,6-4 0,-6 0 12,5 6 1,-5-1 18,5 1 1,-1 0-51,2-1 71,3 1 0,-11 7 100,7 5 70,-7 3 0,4 4-95,-8 3 0,0 5 77,0 7 0,6 6-64,-1 0 1,1 1-7,-6-7 1,0 0 7,0 0-20,0 1-40,0-1 1,2-5-182,4-1 61,-4-7 0,11 2 73,-7-12 1,7 2-124,-1-7 1,-3-1 77,3-5 0,-6-1 20,5 1 1,-5 0 31,6 0 0,-9-1-29,3 1 40,4 0 1,-8 5 136,3 1 164,-3 7-187,-2-4 117,0 8-141,-7 8 1,3-1 191,-8 5-166,9 3-42,-13-5 0,14 1-6,-4 1-21,5-8-143,1 4-32,0-8 0,5-14 76,1-3 0,2 1-92,-2 5 0,-5-1 144,5-5 0,-2-2-2,2-4 1,-4 4 125,3-4-132,-3 3 1,-2 3 164,0 0-151,0 7 152,0 2 1,0 10-24,0 4 1,0 6 54,0 11 1,0-2-91,0 8 0,0-6 12,0 6 0,0-8-69,0 2 0,0-4 124,0-2-355,0 1 200,0-1-218,0-8 120,0-1 1,2-8-58,4 0 0,-4-8 74,4-3 0,-4-4 19,-2-3 1,0 1 108,0 0 0,0-1-93,0 1 1,0 0 116,0-1 0,0 1-60,0 0 143,0 0 0,-6-1 90,0 1-79,0 7-75,6 3 1,0 9-3,0 3 1,0-1-49,0 8 0,6-1 28,0 7 1,2-1-49,-3 0 1,-3-5 72,4-1-76,4 1 3,-8 5-4,13-7 1,-13-1-26,4-3-6,-4-4-24,-2 6 0,0-22 4,0-3 0,0 2-27,0 3 1,0 0 60,0-5 0,-6 0 4,0 0 1,0 5-16,6 1 1,0 5 17,0-6 1,0 6 154,0-5-149,0 7 225,0-4-43,0 8 1,2 14-90,4 3 1,-2 4-25,7-3 1,-7-1-41,2 0-17,4 0 1,-9 1 26,5-1-12,4-7-216,-8 5 204,5-13-218,-7 6 114,0-8 42,-7-8 0,5 4-27,-4-7-3,-4-1 63,9-5 1,-9-1-13,4 1 0,4 6 41,-3-1-36,3 8 0,2-5 208,0 3-95,0 4 370,0-6-297,7 16-181,-5 2 1,8 5 117,-4-3-103,-5 3 50,7-13 0,-6 5-171,4-7 75,-4 0-426,5 0 482,-7-7-30,0-3 0,-1-5 86,-5 3-107,4-3 80,-6 5-47,0-7 60,7 7 1,-7 1 62,8 3 14,0 4 17,0-6-141,0 24-54,0-12-16,8 11-23,-7-15-145,7 0 248,-8-8 4,-8 6 2,7-5 0,-9 1 1,4 0 8,4 0 190,-5 6-26,7 0-145,0 8-36,0-6 0,2 11-7,3-7 1,-3 2 3,4-2-27,-4-4-25,6 5 45,-7-7-75,7 0 1,-10-5-35,-4-1 0,5-2 86,-5 2 2,-4 4 1,6-7 67,-7 3 0,5 4-69,-5-4 1,5 3 115,-6-3 0,6 4-28,-5-4 1,5 2-20,-5-2 1,5 5 92,-6-5 3,9 4-29,-13 2-31,14 0-76,-5 8 1,7 1 37,0 8 0,0-5-75,0-1 0,0 1 43,0 5 0,0-5 4,0-1-27,0 1 0,1-1-26,5 1 2,-4-8 38,6 3-136,-8-7 122,0 0-122,0-7 133,0-3 0,-8-7 1,4 2-15,-7 3 3,-1-3 54,-5 5 0,2-2-48,3 1 0,-3 7 160,3-2-134,4 4 38,-7 2 0,11 0 11,-7 0-29,7 0 0,-4 8 0,8 4 1,0 3 3,0 2 1,0 1 13,0-1 0,6 0-24,0 0 0,1 7 2,-1-1 0,-4-6 40,4-6-111,3 1 0,-5 3 32,8-3-9,-8-4 9,3-8 1,-7-2-7,0-4 0,0 2-138,0-8 147,0 1 0,-2-6-39,-3-1 1,1 3 23,-8 3 0,7-3 1,-7 4 0,6 1 16,-5-2 0,5 7 3,-6-7 0,9 6 14,-3-5-1,-4 7 0,6-4 33,-7 8-52,7 0 253,-4 0-214,1 0 320,5 8-118,-6 2-66,8 7-156,0 0 0,6-5 4,0-1 0,1-7-102,-1 2 108,-4-4-168,13-2 1,-11 0-87,8 0-75,-8 0 272,11-8 17,-13-2 1,5-7 63,-7 0-14,0 0-38,-7-1 0,3 7 79,-8-1-61,9 8 13,-13-3 0,12 7 18,-7 0 1,7 2 3,-2 3 0,4-1 0,2 8 1,0-6 84,0 5 1,-5-5-78,-1 5 0,0-5-15,6 6 0,0-7-23,0 7 1,0-6 90,0 5-230,0-7 86,8 4 2,-6-8 1,7 0-41,-3 0-77,-4 0 0,6-2 85,-8-4 0,5 2 10,1-7 43,0-1 1,-6-5-29,0 0 1,0 5 78,0 1 0,0 5-15,0-6 23,0 8-27,-8-11-2,6 13 1,-7-6 7,3 8 0,4 8-23,-4 4 1,4 5-4,2 6 1,0-4 2,0 4 1,2-2-61,4 2 0,2-9 9,3 3 0,5-3-9,-5 3 1,-1-7 31,1-5 0,-5-3-41,6-2-62,-1 0 97,6 0 0,-7-7 64,-4-5-61,-4-3 1,-2-3 47,0 1 0,-6 0-9,0-1 1,-7 7 8,1-1 0,3 3-9,-3-3 2,0-3 0,-5 7 6,0-3 0,5-3-10,1 8 33,-1 1-39,-5 5 1,5 0-1,1 0 0,7 2 54,-2 3 1,4 5 117,2 7 0,0 1-103,0-1 0,0 0 15,0 0 1,0 1-168,0-1 178,8 0-216,2 1 1,5-7 66,-3 1-67,3-8 49,-5 3 0,1-13-9,1 1 0,-8-9 38,1 3 0,-3-5 3,-2-1 1,0 0 75,0-1 0,0 1-89,0 0 212,0 0-154,0-8 1,-6 5 15,1-3-14,-1 12 12,6-5-18,0 15 0,0-5-6,0 12 0,2 3 22,4 8 0,-3 1-17,9-1 1,-6 0 25,5 1 0,-5-1-18,6 0-17,-1 0 1,4 1 15,-3-1-1,3-7-13,-5-3 1,1-7-5,1 0 0,-6 0-77,5 0 1,-7-2 70,2-3-197,4-5 189,-9-7 1,13-1-78,-8 1 1,-1 6 48,-5-1-3,0 8 44,0-11 1,0 11 15,0-7 142,0 7-129,0-4 0,-2 2 190,-3 0-197,3 1 1,-6 7 78,8 3 1,0-1-32,0 8-33,0-1 1,2 7-12,4-1 1,-4 0-2,3 0 0,3-5-65,-2 0 1,2-7 66,-3 7 1,-3-6-102,4 5 93,4-7-58,-8 4-30,5-8-3,-7 0 55,0-8 1,0 4-3,0-7 0,0 5 7,0-6 0,-5 7 0,-1-7 1,-2 6 32,2-5 0,4 5-49,-3-6 174,-5 9-49,8-13 23,-13 14-66,13-13 14,-6 13-29,8-6 39,0 8-123,8 0 1,-4 0 46,7 0 0,-5 6-7,5 0 0,-5 0 6,6-6 1,-6 2-4,5 3 18,-7-3-23,11 6 50,-13-8 1,8 0-36,-4 0 0,-5-2 14,5-4 0,-4 4-20,-2-13 0,-6 11 6,1-7 1,-3 5-4,2-6 1,2 6 1,-7-5 1,5 5-6,-5-5 2,7 7 4,-12-12 0,12 13 0,-7-9 0,7 8 0,-4-3 73,8 7 6,0 0-61,0 7 0,2 1 6,4 3 0,-2 5 65,7-5 0,-5-1-39,6 1 1,-8 1-45,11 5 1,-11-1 0,7-5-6,-7-3 1,4-6-20,-8 4-22,8-4-11,-7 5-7,7-7 0,-8-2 51,0-3 0,-2 3-54,-4-4 0,3 2 57,-9-2 1,8 2-3,-1-7 1,1 7 5,-2-2 1,4 2 5,-4-1 0,2 3 21,-1-4 1,3 2-38,-4-2 28,4 4 235,2-5-241,8 14-6,1 3 0,3 5-14,-1-3 0,-5 1 24,6-7 0,-9 2-23,3-2 16,4-4 1,-8 7-8,4-3-101,3-4-2,-7 5 89,6-7-3,-8 0 1,0-7 0,0 3 3,0-8 0,-2 9-12,-4-3-16,4-4 0,-13 1 2,13-9 16,-14 1 1,13 5 19,-9 1 1,8 5-3,-1-5 18,3 7 1,2-6-35,0 4 142,0 5-8,0-7-96,7 23 1,-3-9-6,8 11 1,-9-9 5,3 3 4,4-7 1,-6 10-8,7-8 0,-7 1 0,2-1 0,-2-4 30,1 4 6,-3-4-46,6-2-36,-23 0 1,9-6 13,-11 0-2,11 0 12,-10 6 0,15-7 3,-15 5 2,14-6 1,-5 6 1,7-4 1,-8 4 129,6-5-122,-6 7 83,8 0-70,0 7 1,6-3 32,0 8 10,0-8-20,1 11-13,3-5 13,-1-1-107,7 7 95,-14-14-58,13 5 30,-13 1-6,6-6-7,-8 5 1,0-8-10,0-5-115,0 4 124,0-13-4,0 5-79,-8-7-26,-2-1 1,-1 1 98,-1 0 1,9 5-6,-3 1 1,-2 5 39,2-6 1,1 7-35,5-7 51,-8 8 0,6-5-48,-4 3 245,4 4 37,2-6-228,8 16 1,-4-4 7,7 7 0,-5-1-7,6 1 3,-9 5-37,13-7 0,-8 3-28,3-1-30,-3-7 0,-6 10 73,3-8 6,-3-1-40,6-5-112,-8 0-65,-15 0 168,11 0 1,-17-2-96,15-3 1,-2 3 64,2-4-9,5 4 22,-15-6 6,14 6 168,-5-5-171,7 7 235,0 7-127,0 3 0,0 7-21,0 1 1,2-3-1,3-3 1,-3 3 65,4-4-85,4 5 0,-7-1 4,9-3 1,-6 3-4,5-3-24,-7-5 0,6 7-58,-5-9 1,-3 3 87,4-2-118,-4-4 88,-2 6-8,8-8-7,-6 0-527,5 0 472,-14-8-3,5 6 35,-6-6-8,8 8 55,0 0-46,0-7 7,0 5-10,0-6 4,8 8 57,-6 0 289,5 0-325,-7 8-11,0-6-14,0 13-4,0-13-121,0 13 141,0-13-674,0 6 675,8-16 18,-6 6 50,6-13 0,-3 11-101,1-8 220,0 9-144,-6-5 257,0 8 0,-2 11-313,-4 1 6,4 0 1,-5-11-29,7 5-203,0-4-158,0 6 476,7-8-123,-5 0 89,14-8-14,-14 6 1,5-7 164,-7 3-1,8 4-128,-6-6-62,6 8 37,-8 0-124,0 8 98,0-6-463,0 6 550,0-24-53,0 12-16,0-11-2,0 15-94,0 0 88,0-8-61,0 6 78,0-5-37,0-1 70,0 6-54,0-6-4,0 1-5,0 5-39,0-6 40,0 0-21,0 6 347,0-5-257,-8 7-17,6 0-153,-6 0 36,8 7 14,0-5-23,0 14 59,0-14 0,0 7-22,0-3 49,0-4-94,0 6 94,8-16-20,-6 6 1,6-8 162,-8 5-143,0 3 13,0-6 10,0 0 1,0 6 17,0-5 41,-8 7 0,6 2-42,-4 3 22,4-3-91,2 14 1,0-14-70,0 13 115,0-13-436,0 6 402,0-24 4,0 12 1,0-13 204,0 11-218,0 4 171,0-5 1,-6 14-140,1 5 1,-3-4 35,2-3 0,4 5-1,-3 2 0,3-3-69,2 3 1,-2-7 38,-4 7 0,4-6 1,-4 5 1,4-5-84,2 6-93,0-9 0,0 7 117,0-4-27,0-4-216,0 5-15,8-14 199,-6-3 64,13-7 0,-13 0 58,4-1-13,4 9-111,-8-7 48,5 14 1,-7-7 416,0 3-28,0 4-184,0-6-74,-7 16-54,-3 2 1,-5 7-15,3 0 1,-1 1-6,7-1 1,-6-6-24,7 1 0,-7-1-3,6 7 1,-5-7-33,5 1 1,0-6 62,6 5-143,-8-7 111,7 11 3,-7-13-44,8 6 26,8-8 1,-5-6-25,9 0 1,-2-7-87,1 1 0,3 3 56,-9-3 1,3 6 41,-2-5 0,-2 5 172,7-5-149,-7 7 259,4-12-191,-1 15 0,-5-9-8,4 4 17,-4 4 2,-2-5 0,-6 14-45,0 5 0,-7-3 31,1 3 0,3-1-2,-3 7 1,3-7-4,-3 1 0,-3 1-40,3 10 0,3-2 1,-3 8 1,3-8 10,-3 2 0,-1-3-2,7-3 0,0-6-30,6 1-165,0 0 137,0-3 0,2-5 31,4-16 0,3 1-104,9-12 0,-1-2 95,0 2 0,-1-6-108,-5 6 1,4 0 94,-3 6 0,1-1-7,-1 1 0,3 0 116,-3-1-150,-4 1 128,7 0 0,-13 5-112,4 1 225,-4 7-91,-2-4 39,0 8-100,-8 8 1,4-4-5,-8 7 0,7-5-5,-7 6 0,3-1 81,-3 6 0,-3 1-69,3-1 1,3 0 13,-3 1 1,6-1 11,-5 0 0,1 0 2,-1 1 1,1-1-81,4 0-5,4 1 32,-5-1-4,7-7 1,0-10-69,0-12 0,7-3 75,5-3 0,1-1-118,-1-4 1,3 4 46,-3-4 0,-3 4-48,3 1 1,-3 1 109,3 0 1,-2 5-25,-5 1 45,-3-1 1,12 1-94,-9-1 262,1 8-189,-6-3 1,-2 7 94,-3 0 1,-3 1-73,-4 5 0,-3 2 11,3 3 0,3 5 31,-3-5 0,1 5 52,-7 1-101,1 0 1,0 1 17,0-1 0,5 0 53,1 0 0,5-1-40,-6-5 2,8 5-88,-3-7 18,7 1 1,0-4 31,0-12 1,5-4-4,1-7 1,8 0-83,-3-1 1,5 1 81,1 0 0,0 0-61,0-1 1,-5 1 18,0 0 13,-1-1 0,4 1 35,-3 0 0,1 5 3,-7 1 0,2 7 45,-2-2 200,-4-3-125,5 7-106,-7-6 1,-2 8 1,-3 0 0,1 8 16,-8 3 0,6-1-14,-5 1 0,1 1 57,-1 5-8,-5 0-43,7 1 1,-7-1 19,5 0-52,-5-7 57,15 5-146,-7-13 116,8 6 0,2-10-142,4-4 0,3-3 26,8-9 1,1 7-73,-1-1 0,0 1 91,1-7 1,-1 1-14,0 0 0,-5 0 123,-1-1 0,-1 7-93,1-1 1,3 6 69,-8-5 0,1 7-52,-1-2 0,-4 2 411,4-1-233,-4 3 1,-2-4 23,0 12 0,0 3-90,0 9 0,0-7 17,0 1-140,-8-1 1,6 7 97,-4-1 0,2-6-163,-1 1 136,3-8 0,-6 5-84,8-3-10,0-4-308,0 6 276,8-8-13,-6 0 47,5-8 66,-7 6 10,8-13 12,-6 13 1,6-8 8,-8 4 16,0 5 12,0-7-52,0 0 2,0 6-2,0-5 76,-8 7 171,6 0-117,-6 0-68,1 0-219,5 0 142,-6 7-154,8-5 99,0 6 112,-8-16 57,7 6-41,-15-5 1,8 14 39,-3 5 0,-4-3-71,3 3 1,-3-1 23,-3 7 0,3-1-25,3 0 1,-3-3 0,4 3 1,-5-4-25,-1 11 0,2-5-16,3-2 0,-1-5-184,7-1 132,0-7 52,6 4-52,0-24 0,0 11-73,0-13 0,6 5 87,0-5 0,5 1 24,-5 0 0,5 5-20,-5 1 30,8-1 1,-13 1 35,5-1 0,-2 8 111,2-1 1,-4 1 76,4-2-109,-5 4 223,-1-6-266,-7 24 1,-1-5-5,-3 12 1,-3 2-11,8-2 0,-5 0-25,5-5 0,-5-1-10,5 0 1,-2 1 8,2-1 1,2-6-20,-7 1 1,7-6-10,-2 5 32,4-7 1,0 4 4,-3-8-141,3 0 1,-6-2-5,8-4 1,2-3 0,4-9 1,-4-1 91,3-4 0,-3 4-61,-2-4 1,6 3 30,0 3 1,0 6 63,-6-1 0,2 3 3,3-3 20,-3-3 30,6 5 25,-8 0 47,0 3-122,0 7 0,-6 7 163,0 5 0,-5 3 12,5 3 1,-5 5-71,5 0 0,-6 2-41,7-2 0,-7-4 14,6 4 0,-1-10-6,1-1-177,4 0-51,-6-3 132,8-1-136,0-8 1,0-14-6,0-3 1,0-4-23,0 4 1,0-1 152,0 1 0,0 0-10,0-1 1,-2 1 33,-3 0 0,3 5 15,-4 1 0,-2 5-19,2-5 21,-7 7 0,9-4 74,-7 8 1,5-6-82,-6 0 0,7 1 70,-7 5-24,8 0 0,-9 2 4,7 3 0,0-1 4,6 8 0,-6-6 8,1 5 1,-1-3-38,6 9 1,0-4 7,0 11 1,0-3 10,0 2 1,0-4 21,0 4 0,0-10 16,0-1 0,2-2-2,4 1 1,-4-1 53,3-4-50,-3-5-309,-2 7-76,0-23 1,0 3 292,0-11 0,0 4 0,0 2 0,-2-6-97,-3 0 1,1-1 85,-8 7 1,6 0 11,-5 0 0,5 5-2,-5 1 0,5 1 36,-6-2 0,6-1 6,-5 7 1,1-2 7,-1 3 0,1 3-37,4-4 0,3 4 59,-9 2-30,8 0-37,-3 0 62,7 0 0,0 8 18,0 1-40,0 9 0,0-1-10,0 0 19,0 1-184,0-1 108,7 0-17,-5 0 21,6-7-27,0-2 25,-7-8 6,7 0-1,-8-8 9,0-2 7,0-7-39,0 0 0,-6 0 20,1-1 1,-1 7-9,6-1 0,-6 6-16,0-5 22,1-1 0,3-3 10,-4 4-24,4-5 133,-6 14-71,1-13 18,5 13 3,-6-6 0,8 10 100,0 4 0,0 4-65,0 7 0,0 0 8,0 0 0,6 1-96,0-1 1,1-2 55,-1-3 0,-4 3-126,4-3 1,-3-3-37,3 3 46,-4-1 57,6-1 0,-6 0-24,4-5-4,-5-3 18,7 6-22,-8-16 0,0-1 8,0-9 0,-2 7-88,-4-1 1,5 1 100,-5-6 0,2 1-20,-2 5 1,4-5 16,-4 5 0,5 1-27,1-1 56,0-1-37,-8-5 118,6 0-109,-6 7 188,8-5-118,0 13 1,0-4 240,0 12-236,0 3 0,0 9 10,0-1 1,0 0-16,0 0-1,0 1-138,0-1 128,8 0 1,-6-5-187,4-1 108,-4-7-18,-2 4-76,0-8 126,-8-15 0,6 9-100,-4-12 92,4 13 1,0-9-19,-3 8 32,3 1 1,-6 3 1,8-4 81,0 4 411,0-6-486,0 24-2,0-5-3,8 14 1,-6-13-27,3-1 7,5-7 17,-8 4-208,13-8 200,-13 0 1,8 0-87,-4 0 86,-5 0-6,7 0 21,-8-8 12,0 6 0,0-7-25,0 3 0,-2 4 4,-4-4 0,5 2 4,-5-1 1,2 3-5,-2-4 3,4 4 1,-5 0-1,7-4 0,-2 4 77,-4-3 10,4 3 105,-6 2-44,8 7 1,0-3-109,0 8 1,2-6 10,4 5 1,-2 1-53,7 5 1,-5 0-5,6 0 0,-7-1 5,7-5 1,-6 5-110,5-5 0,-7-1 71,2 1 0,1-5 30,-1 6-3,0-8-25,-6 3-55,0-7 48,0-15 0,0 9-3,0-11 1,-6 9 14,0-3 0,-1 5-3,1-6 0,4 7-18,-4-7 1,-1 6-17,1-5 27,-8 7 1,11-10-30,-9 9 100,8-9 13,-11 12 11,13-13 3,-6 13 27,8-6 263,0 8 0,2 14-316,4 3 0,-4 4-30,4-4 1,1 1-3,-1-1 0,0-5-9,-6-1-9,8 1 0,-7-1 66,5 1-22,-4-8-74,-2 3-16,0-7 0,0-13 10,0-5 1,-2 3 34,-4 4 1,5 5-38,-5-6 27,-4 1 0,6-7 6,-7 1 0,7 6 43,-2-1 0,-1 6-38,1-5 0,-2 5 37,2-5-27,4 7 0,-7-10 59,3 8-39,4 1 0,-6 5 312,8 0-293,8 7-19,2 3 0,1 5-5,1-3-3,-8 3-10,11-5 1,-13 1-36,4 1 52,-4-8 0,-1 5-5,5-3-19,-4-4 12,6 6-1,-8-8-42,0 0 23,-8 0 0,4-6-36,-7 0 1,7-1-16,-2 1 0,2 4-7,-1-4 13,3-4 62,-14 1 1,14-3 4,-3 1 1,1 7 143,-2-2-104,4 4 34,-6-5 22,8 5-4,0-6-60,0 23-80,0-11 50,0 19 1,8-21-2,-6 14-5,6-15 1,-6 7-1,3-8 5,-3 0-306,6 0 290,-16-8-27,6 7 173,-5-7-168,7 8 252,-8-8-66,6 6-52,-6-5-50,8 7 2,0 0-85,8 0 64,-6 7 1,8-5-75,-5 4 1,-3-2 70,4 2-49,-4-5 1,0 7 22,4-8 61,-4 0-335,5 0 245,-7-8 0,0 7 83,0-7 13,-7 8 76,5-8-147,-6 6 134,8-5-61,0 7-97,-8 0 103,6 0 187,-5 0-240,14 7 0,-3-5 24,8 4 31,-8 4-27,11-9 0,-5 13-169,7-8 1,-6-1 80,1-5 1,-6 2-67,5 4 82,1-4-12,5 13 27,0-5-4,1 7 1,-7-5 43,1-1-35,-8-7 1,5 6 75,-3-4-20,-4-4 8,5 5-57,-7-7 5,0 0-28,0-7 37,0-3 21,-7-7-24,5 7 12,-6 2-2,8 8 1,0 2 4,0 4 1,0-2-24,0 7 4,0-7-18,0 12 0,6-13-3,0 9 0,1-8-75,-1 2 88,-4-4-58,13-2 1,-11 0 23,8 0-6,-8 0 38,3 0 0,-5 0 3,4 0 23,-4 0-25,6 0-6,-8 7 9,0-5-10,0 6 13,0 0-7,0-7 0,0 7-116,7-8 28,-5 0-45,6 0 95,0 0 88,-6 0-90,5 0 77,-7-8-28,0 7 5,0-7 1,-6 6-14,1-4 1,-3 4-9,2-4 2,4 5 1,-7 1-1,3 0 1,4 0 1,-8 0 66,5 0-53,3 0 0,-6 1 16,8 5-22,0-4 11,0 14-28,0-15 27,0 15-24,0-14 1,2 5 17,4-7-26,-4 0 13,13 0 0,-13 0 4,13 0 0,-13 0 220,6 0-331,-8-7 133,0 5-161,0-6 122,0 0 1,-2 7-25,-4-5 51,4 4 1,-7 2-24,3 0 1,4 2 239,-4 4-213,4-5 19,2 15 0,0-12-19,0 7-2,0-7 9,0 11-12,0-13 0,0 8-55,0-4 65,0-4-150,0 5 106,0-22 10,0 11 0,0-13-95,0 11 84,0 4-35,0-6 100,-7 1-2,5 5 13,-6-6-40,8 8 263,0 0-299,0 8 26,0-6-9,8 5 5,-6-7-4,5 0 15,1 0-6,-6 0 1,6 0 24,-8-7-27,0 5-47,0-6 40,-8 8 149,6 0-124,-6 0 9,8 8-19,0-6-1,0 5-12,0 1 26,0-6-380,0 6 244,-7-16 109,5 6-1,-6-13 6,0 13 1,6-8 5,-3 4 0,1 5 58,-2-5-76,4 4 67,-6 2-45,1 0 43,5 0-214,-6 0 164,8-8 5,0 6-14,0-5-4,0-1 33,0 6-22,0-6 2,0 1 1,-7 5-1,5-6 16,-6 8 79,8 0-8,0 8-84,0-6 9,0 13 0,0-11-6,0 7 25,0-7-51,0 12 1,6-13 13,-1 9-12,1-8-6,-6 3 18,8-7 25,-6 0-231,5 0 69,-22-7 147,11 5-30,-19-14-19,21 15 47,-5-7 22,-1 0 17,6 6 15,-6-5 117,8 7-116,0 0-83,0 7 37,0-5-290,0 6 249,0-24 14,0 13 0,-2-13 45,-3 16-54,3 0 161,-6 0-124,8 8 0,0-4-17,0 7 13,0-7-1,0 4-53,0-8 32,0-16 61,0 13 13,0-13-52,8 16 6,-6 0-100,5 0 73,1 0 1,-4 0 7,7 0-3,-7 0-8,12 0 15,-7 0 0,8 0 0,1 0 0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5T09:12:21.989"/>
    </inkml:context>
    <inkml:brush xml:id="br0">
      <inkml:brushProperty name="width" value="0.17143" units="cm"/>
      <inkml:brushProperty name="height" value="0.17143" units="cm"/>
      <inkml:brushProperty name="color" value="#B05C1D"/>
    </inkml:brush>
  </inkml:definitions>
  <inkml:trace contextRef="#ctx0" brushRef="#br0">18 35 7697,'9'-10'2852,"5"1"-1558,-9 3-868,1 4-257,-6-6-114,0 8 1,0 14-34,0 3-11,-7 4 0,-1-3 10,-4-1 0,5 0-22,7 1 0,-6-1-23,0 0 0,0-5 23,6-1 0,0-5-4,0 5 1,0-5 1,0 6 2,0-8-1,0 3-83,0-7 1,6-2-38,0-3 51,7-5 0,-5-7 42,4-1 29,3 1 0,-5 0 0,7 0 0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5T09:12:22.177"/>
    </inkml:context>
    <inkml:brush xml:id="br0">
      <inkml:brushProperty name="width" value="0.17143" units="cm"/>
      <inkml:brushProperty name="height" value="0.17143" units="cm"/>
      <inkml:brushProperty name="color" value="#B05C1D"/>
    </inkml:brush>
  </inkml:definitions>
  <inkml:trace contextRef="#ctx0" brushRef="#br0">35 18 11283,'0'-10'1123,"0"3"-1116,0 7 0,-6 7 167,1 5-147,-1 3-4,6 3 1,-2-3-12,-4-3 0,4-3-19,-4-3 1,5-2 1,1 7-7,0-7-6,0 4-17,0-8-212,7 0 247,-5 0 0,14 0 0,-7 0 0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5T09:12:23.549"/>
    </inkml:context>
    <inkml:brush xml:id="br0">
      <inkml:brushProperty name="width" value="0.17143" units="cm"/>
      <inkml:brushProperty name="height" value="0.17143" units="cm"/>
      <inkml:brushProperty name="color" value="#B05C1D"/>
    </inkml:brush>
  </inkml:definitions>
  <inkml:trace contextRef="#ctx0" brushRef="#br0">208 70 7697,'8'-10'3504,"-6"-5"-2845,6 5-312,-8 1-189,0-7-37,0 15-132,0-7 37,0 23 0,-6-3-14,0 11 1,-5-4 10,5-2 0,-2 1-1,2-1 0,3 0 3,-9 1 1,8-7 1,-2 1-24,-3-1 9,7 6 0,-12-5 61,9-1-26,-1-7-399,6 4-10,0-8 434,0-15-83,0 11 57,0-12-41,0 16 79,0 0-94,0 8-18,0-6-446,0 6 565,8-8-33,-6 0 272,5 0-219,-22 0 0,11 2-30,-7 3-57,7-3 50,4 14-69,0-14-21,0 13-4,0-13 0,0 7-124,0-3 141,0-4 1,2 6-41,3-8 57,-3 0 14,6 0 45,-8 8 15,0-7-29,0 7-70,-8-8-2,6 0-3,-5 0 12,-1 0 4,6 0 0,-6-2-2,8-4 3,-7 5-50,5-7-7,-6 8-9,8 0-10,0-8 49,0 6 1,-2-5-16,-4 7 74,4 0 11,-5 0 2,7-8 23,0 6 135,0-6-211,0 1-10,0 5 43,0-6 0,-2 2 2,-4 0-5,4 1 9,-6 5 74,8 0-97,-7 0-1,5 0 42,-6 0-38,8-8 23,-7 6-16,5-6-18,-6 8-100,8 0 110,0-7-6,0 5-740,0-6 713,8 8 19,-6 0 0,5 2-1,-7 4-127,8-4 10,-6 5-32,5-7 1,-5 0-228,4 0-297,-4 0-1605,6 0 2282,-1 0 0,-5 0 0,6 0 0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08T06:05:28.35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690 1,'27'2,"-1"2,0 1,-1 1,1 0,-1 3,24 10,41 12,-37-17,1-3,0-3,0-1,1-3,74-4,-255-1,-229 19,-451 80,728-81,61-8,23 0,36 3,105 14,184 10,158-17,-487-19,274 4,-181-4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5T09:06:18.696"/>
    </inkml:context>
    <inkml:brush xml:id="br0">
      <inkml:brushProperty name="width" value="0.34286" units="cm"/>
      <inkml:brushProperty name="height" value="0.34286" units="cm"/>
      <inkml:brushProperty name="color" value="#B05C1D"/>
    </inkml:brush>
  </inkml:definitions>
  <inkml:trace contextRef="#ctx0" brushRef="#br0">0 1 8346,'27'7'526,"-10"3"-393,6 7-43,-11 0 4,13 1 23,-8 7-48,8-6 0,-6 6 117,4-8-55,-11 0 86,11 1-145,-4-1 0,8 0-6,-4 1 1,-9-7 114,-3 1-11,1-1 4,5 7-13,0-1-38,0 0 23,1 8-2,-1-6 49,-7 6-4,5-7 21,-5-1-45,7 0-113,0 0 32,1 1 0,-1-7-96,0 1 0,-5-6 82,-1 5 0,-5-5-146,5 5 161,1-7 1,5 12 81,1-5-102,-1-3 0,0 7 75,0-3-37,1 3 65,7 2-95,2 1 1,5-1 38,-3 0 1,-4-5 310,-8-1-166,1 1-31,14 5-462,-11 8 1,18-6-220,-16 4 1,0-3 454,-6-3 0,-7 0 0,11 0 0,-4 1 0,-1-1 339,-5 0 493,1 1-671,5 7 0,0 0-89,1 3 14,-9-3 0,7-7 38,-5-1 0,5 0-6,1 1-67,0-1 1,6 0 62,0 0-95,0-7 0,-5 5 61,-1-3 0,0 3-1,0 3 0,1-7 158,-1 1-175,0-1 1,6 7 42,0-1 0,2-6 44,-1 1 52,-5-1 1,17 7-25,-7-1-109,0 0 1,0 1 14,0-1 0,-1 0-103,-10 0 0,-1-5 69,0 0 1,1-1 9,-1 6 28,0 1 1,6-1-24,0 0 0,0 0 146,-5 1-127,-1-1 1,0 0 33,0 1 0,1-1-20,-1 0 0,0 1 8,1-1 0,-7 0 48,1 0-90,7 1 1,6-1-32,4 0 1,-4 1 54,-8-1 0,6-6-66,0 1 0,2-1 35,-2 7 1,-2-7-58,8 1 1,-6-3 77,6 3 1,-8 3-3,2-3 0,-4-3 14,-1 3 0,-1 0 0,0 5 0,1-6-65,-1 1 0,0-1 109,0 7-114,1-1 0,-1 0 47,0 1 1,-5-7-112,-1 1 1,1-7 91,5 7 0,-5-6-112,-1 5 168,1-7-59,5 11 1,0-11 217,1 8-210,-1-8 0,6 5 22,0-3-30,0-4 1,-6 8 63,1-5-74,7-3 0,0 8-6,3-4 0,-3-3 81,-7 9-59,-1-8 1,8 9 74,4-7-32,-4 0-78,7 1 77,-5-5-51,0 14 1,4-12-42,-8 7-15,-8-7 9,9 11-17,-13-13-54,14 14 70,-8-7-2,1 9-39,-1-1-15,-8 0 53,7 0 0,-7-5-1,9-1 1,-7-5 49,1 6-49,-8-8 122,11 11-104,-13-5 102,13 7-64,-5 0 6,7 0-30,1 1 0,-7-7 1,1 1 1,-7-6 48,7 5-26,-8-7 46,11 11-42,-5-5-50,7 7 51,0-7-111,1 5 74,-1-5-10,0 7 0,0-5-59,1-1 55,-9-7 0,7 6-31,-5-5 16,-3-3 62,15 14-55,-11-14 0,13 7-8,-8-3 0,0-4-2,0 13-24,1-13 8,-1 14-15,8-15 34,-6 15 1,6-12-20,-8 7 45,-7-7-3,5 11 1,-5-11-26,7 8 4,-7-8 192,5 11-117,-5-13 9,0 13-19,5-5-88,-6 0 94,9 5-17,-9-13 44,7 13 11,-7-13-17,9 14-36,-9-15 7,7 15 13,-7-14-66,9 13 80,-1-13-13,-8 13 10,7-13 8,-7 14-56,9-14 1,-1 7 27,0-3-64,-7-4 66,13 6-112,-12-8 49,14 7-6,-7-5 0,-1 8 5,0-4-14,1-5 85,-1 7 0,0-6-50,1 4 80,-1-4-67,0 5 152,8 1-147,-6-6 1,6 8 177,-7-5-94,-1-3 2,0 6-96,0 0-11,1-6 4,-1 13 20,8-13-61,-6 13 41,6-13 1,-7 8 98,-1-4-81,-8-4 290,7 5-168,1 1 179,2-6-169,6 13 21,0-13 37,2 6-145,0-1 1,4-3 22,-8 8-14,0-8-183,10 3 163,-5 1 1,18-4-3,-11 7 1,4-7-15,-11 2 0,-1-4-3,2-2 0,-6 0-3,6 0 1,-6 6 57,6-1-94,0 1 1,5-6 140,1 0 3,-8 0-28,5 0-25,3 0-68,1 0 0,7 0 28,-9 0-30,-7 0 1,6 6 33,-4 0 0,-2 0-88,1-6 25,-6 0 1,16 0-16,-3 0 0,-3 0-26,-3 0-18,-8 0 106,20 0-52,-5 0 90,8 0-93,-1 0 81,-9 0-39,1 0 23,-8 0-28,5 0 5,-13 0 6,6 0-18,-7 0 1,-1-2 18,0-4-5,1 4 11,-1-6 128,8 8 17,-6 0 9,14 0-137,-6-7-177,7 5 92,1-6-28,-1 8 77,1 0 1,-2-2 4,-4-4-2,-5 4 6,-6-5-12,7 7-25,-6 0-2,6 0 4,0 0-59,-6-8 25,-2 6-15,-1-6-29,-7 8-8,9 0-297,-9 0 195,-1 0-362,0 0 123,-6 0-395,5-7 1,-7 28 0,0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5T09:07:31.114"/>
    </inkml:context>
    <inkml:brush xml:id="br0">
      <inkml:brushProperty name="width" value="0.34286" units="cm"/>
      <inkml:brushProperty name="height" value="0.34286" units="cm"/>
      <inkml:brushProperty name="color" value="#B05C1D"/>
    </inkml:brush>
  </inkml:definitions>
  <inkml:trace contextRef="#ctx0" brushRef="#br0">70 0 7623,'-20'0'-580,"5"0"2932,15 0-1635,0 8-468,0 1 18,0 1 77,0-2-102,0-1 16,0-5-27,0 14-135,0-14 92,0 5-9,0 1-21,0-6-39,0 13 53,0-13-5,0 14 141,0-15-132,0 15 27,0-7-6,-8 1-64,6 5 4,-5-5-34,7 7-10,0 1 63,-8-1-18,6 0 4,-6 0-109,8 1 102,0-1-119,0 8 89,0-6-21,0 6 50,0-7-35,0-1 141,0 0-128,0 8-88,0-6 91,0 6 1,0-7-10,0-1-15,0 0-66,0 0 65,0 1-53,0-1 1,2 0 46,4 1 6,-4-9 0,6 7 2,-8 1-36,0-6-4,0 12 13,0-13 14,7 7-118,-5 1 104,6-1 20,-8 0-30,8 1 7,-6-1 38,5 0-47,-7 0 1,2 1 43,4-1 14,-4-7-95,6 5-12,-8-5 96,7 7-47,-5 0-2,6 0 7,-8 1-3,8-1 10,-6 0-34,13 1 0,-11-7 37,7 1-34,-7-8 1,6 11-18,-5-4 26,-3-3-26,14 7 48,-14-5 3,13 0-20,-13 5-5,13-5 3,-5-1 14,0 7-64,5-14 65,-5 5 8,7 1-4,0-6-32,-7 13 1,5-11-7,-3 8 24,-5-9-25,9 13 40,-7-14-68,9 13 0,-7-11 87,1 8 4,-9-9 17,13 5-48,-7 0 0,3-4 50,0 7-32,-9-7-20,13 4 42,-14-1-57,13 3-10,-5 0-12,-1 5 17,7-13-7,-7 13 59,1-13-4,5 13 18,-13-13-35,13 6-61,-5 0 1,2-4 8,-1 7 1,-7-7-27,11 4-13,-5-1-50,7-5-23,1 6-66,7-8-283,-6 0-1606,6 8-147,-8-6-800,0 5 2999,-7 1 0,5 2 0,-5 7 0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08T06:05:48.901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53 0,'-1'2,"-1"-1,1 0,-1 1,1-1,-1 0,1 0,-1 0,0-1,0 1,0 0,1 0,-1-1,0 0,0 1,-2-1,-6 4,29-3,-4-1,-23 1,-31 8,42-7,0-2,1 1,-1 0,1-1,-1 1,0-1,1 0,-1 0,1 0,3-1,66-6,-65 7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08T06:05:53.859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18,'229'-9,"583"9,-644-9,1886 9,-2010 7,-36-6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5T10:02:46.759"/>
    </inkml:context>
    <inkml:brush xml:id="br0">
      <inkml:brushProperty name="width" value="0.34286" units="cm"/>
      <inkml:brushProperty name="height" value="0.34286" units="cm"/>
      <inkml:brushProperty name="color" value="#B05C1D"/>
    </inkml:brush>
  </inkml:definitions>
  <inkml:trace contextRef="#ctx0" brushRef="#br0">2634 15 11124,'-11'4'90,"-12"2"81,0-4-102,-2 13 1,-2-11 14,-8 8 118,8-8-151,-13 11 1,7-11 111,-7 7-24,0-7-20,5 12 0,-1-14-7,-14 5-28,13 1 39,-5-6 15,7 5-103,8-7 77,-5 0-95,12 0 70,-5 8-3,8-6-81,0 6 73,0-8-20,-1 7 11,1-5-56,0 6 53,7-8 28,-5 0-17,5 8 3,0-6 39,-5 5 1,6-7-91,-9 0 55,9 8-66,-7-6 24,7 6 0,-9-6 30,1 3-5,7-3 5,-5 6-48,5-8 35,1 8-91,-7-6 91,7 5-95,-8-7 77,-1 8-36,9-6 40,-7 6 7,7-8-36,-9 7 16,1-5 40,0 6-31,0-8-79,-1 8 75,9-7-4,-7 7 14,7-8 3,-9 0-8,9 8 1,-7-6-55,7 5 0,-9-5 47,1 4-31,8-4 13,-7 6 0,7-6-1,-9 3 14,9-3 6,-7 6-46,7 0 21,-9-6-10,1 5 23,0 1-14,0-6 1,-1 8-6,1-5 81,7-3-71,-5 6-4,5 0 1,-7-5 29,0 9-14,7-8-6,-5 3 9,5 1-19,-7 2 12,0-1-39,-1 7 14,1-7 2,0 1 0,-1 5-17,1-3 26,8-4-9,-7 7 0,7-11 2,-9 7 1,7-5-11,-1 6 9,1-9 0,-7 13 0,1-5 1,6-1 19,-1 1 1,1-7 59,-7 19-69,-7-11 103,6 13-88,-14-8 37,14 0-40,-14 1 1,14-7-14,-4 1 1,10-6 6,1 5-9,1-7 1,-7 11-27,1-3 1,6-3 42,-1 3-6,1-8-11,-7 11 49,1-5-48,0 7 0,5 0 21,1 1 1,5-7-24,-6 1 3,8-8-10,-11 11-3,5-5 1,-1 7 0,-1 0-12,9-7 5,-13 5 8,7-5 85,-1 15-32,-5-14 10,5 12-50,0-13-4,-5 7 0,11-5-30,-7-1 47,7-7-38,-12 11 0,13-5 27,-9 7-9,8-7 1,-11 5-4,3-3 1,3-3 60,-3 3-69,8-8 20,-11 11 6,5-5 1,-1 7-3,-1 0-23,8-7 22,-11 5-1,13-5-17,-13 7 1,11-5-4,-8-1-4,9-7 18,-5 12 80,0-15-79,6 15 101,-13-7-84,13 1-14,-6 5 22,8-5-59,-7 7 21,5 1-10,-6-1-2,8 0 19,0 1 61,0-1-60,0 0 104,0 8-92,0-6 4,0 6-3,0 0 18,0-6-63,0 6 52,0 0 22,0-5-27,0 12 17,0-12-4,0 12 6,0-13 33,0 14-38,0-14 6,8 14 0,-6-6 41,5 0-29,-7 5 44,0-12-42,0 12 21,0-13-49,8 6-2,-6 0-89,6-5 84,-1 5 0,-3-8-72,8 0 61,-8-7 1,5 5 112,-3-3-102,-4-5 114,6 9-95,-1-7-8,-5 9 41,13-1-13,-13 0-45,6 1 39,-8-1-127,8 0 72,-6 0-7,13 1 9,-13 7 0,8-6 14,-5 4 116,-3-11-115,14 11-6,-14-12 0,7 20 126,-3-8 127,-4 0-237,6-6 46,-1 8-112,-5-6 114,6 14-70,0-14 0,-5 6 39,9-7-110,-8-1 78,11 0 0,-11 0 18,7 1 1,-5-1 114,6 0-13,-1 1-103,7 7 1,-7-6 36,1 4-1,-8-12-10,11 5 16,-6 1-111,1 2 71,5 6-16,-5-7 60,7-1-33,1 0 80,-9 8-76,7-6 13,-7 6 0,9-7-26,-1-1 0,-6-6-10,1 1 0,-6 0-15,5 5 1,-5-6-10,5 1 62,-7-1-12,19 7 58,-11-1-63,13 0 133,-8 8-80,0-6-37,1 14 1,-1-14-31,0 4 0,-5-9-1,-1-3 0,-5-5-30,6 6 0,-7-7 78,7 7-78,0-8 1,5 11 30,0-3 1,-5-3 12,-1 3-22,1-8 1,5 11 48,0-3 0,-5-3 100,-1 3-104,1-8 3,5 11 1,0-5 15,1 7-17,-9-8-19,7 7 1,-7-12-42,9 7 1,-7-5-19,1 5-17,-8-7-47,11 12 92,-6-7 0,9 3 127,-1-1-116,-7-7 160,5 12-141,-5-7 94,7 1-87,0 5 16,-7-5-21,5-1-12,-5 7-30,7-7 51,-7 9 31,5-9-39,-5 7 68,7-7-97,-7 9 1,5-7 29,-3 1 50,-5-9-1,9 13-81,-7-14 47,8 13-100,1-5 89,-1-1-37,0 7 0,-5-12 27,-1 7 28,-7-7-70,12 11 5,-7-5 7,1 7 0,5-5 23,-3-1-41,-5-7 37,9 11-74,-7-13 44,9 14 0,-9-7 1,7 3 2,-5-1-1,-3-7 14,7 4-12,-5 0 36,-1 1-30,7 1 161,-7 5-145,9-13 43,-1 6-211,0-1 56,-7-5-79,5 6 155,-13 0-136,14-6 137,-14 5 0,7-5-124,-3 4 71,-4-4-12,6 6 26,-1-8 7,-5 0-200,6 7 218,-1-5 1,-3 8-235,8-4 181,-8-4-26,3 5 14,1 1 140,-6-6-26,13 6 24,-13-8-5,6 7-49,0-5 58,-6 6-8,13 0-26,-13-7-51,6 7 8,-1-8-3,-5 0-1,6 8 21,0-6 3,-7 5-4,15-7 97,-14 0 80,5 0-145,1 8 6,-6-6-25,6 6 37,-1-8-92,-5 0 79,14 0-85,-14 0 37,5 0 1,1 0 35,-6 0 4,13 0 36,-13 0-50,14 0 21,-14 0-12,5 0 89,1 0-58,-6 0 7,13 0-13,-13 7 5,6-5-52,-1 6 59,-5-8-21,14 0-18,-14 0 5,5 0-2,1 0-8,-6 0-1,13 0 73,-13 0-57,6 0 2,0 0 4,-6 0-20,13 0 21,-13 0-73,6 0 48,-1 0-6,-5 0 114,14 0-51,-15 0-15,15 0-18,-14 0-52,13 0 9,-13 8-8,13-6-75,-13 5-22,6-7-197,0 0-713,-6 0 494,13 0-758,-13 0-1988,6 0 2728,-1 0 1,3-7 0,7-3 0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5T09:06:18.696"/>
    </inkml:context>
    <inkml:brush xml:id="br0">
      <inkml:brushProperty name="width" value="0.34286" units="cm"/>
      <inkml:brushProperty name="height" value="0.34286" units="cm"/>
      <inkml:brushProperty name="color" value="#B05C1D"/>
    </inkml:brush>
  </inkml:definitions>
  <inkml:trace contextRef="#ctx0" brushRef="#br0">0 1 8346,'27'7'526,"-10"3"-393,6 7-43,-11 0 4,13 1 23,-8 7-48,8-6 0,-6 6 117,4-8-55,-11 0 86,11 1-145,-4-1 0,8 0-6,-4 1 1,-9-7 114,-3 1-11,1-1 4,5 7-13,0-1-38,0 0 23,1 8-2,-1-6 49,-7 6-4,5-7 21,-5-1-45,7 0-113,0 0 32,1 1 0,-1-7-96,0 1 0,-5-6 82,-1 5 0,-5-5-146,5 5 161,1-7 1,5 12 81,1-5-102,-1-3 0,0 7 75,0-3-37,1 3 65,7 2-95,2 1 1,5-1 38,-3 0 1,-4-5 310,-8-1-166,1 1-31,14 5-462,-11 8 1,18-6-220,-16 4 1,0-3 454,-6-3 0,-7 0 0,11 0 0,-4 1 0,-1-1 339,-5 0 493,1 1-671,5 7 0,0 0-89,1 3 14,-9-3 0,7-7 38,-5-1 0,5 0-6,1 1-67,0-1 1,6 0 62,0 0-95,0-7 0,-5 5 61,-1-3 0,0 3-1,0 3 0,1-7 158,-1 1-175,0-1 1,6 7 42,0-1 0,2-6 44,-1 1 52,-5-1 1,17 7-25,-7-1-109,0 0 1,0 1 14,0-1 0,-1 0-103,-10 0 0,-1-5 69,0 0 1,1-1 9,-1 6 28,0 1 1,6-1-24,0 0 0,0 0 146,-5 1-127,-1-1 1,0 0 33,0 1 0,1-1-20,-1 0 0,0 1 8,1-1 0,-7 0 48,1 0-90,7 1 1,6-1-32,4 0 1,-4 1 54,-8-1 0,6-6-66,0 1 0,2-1 35,-2 7 1,-2-7-58,8 1 1,-6-3 77,6 3 1,-8 3-3,2-3 0,-4-3 14,-1 3 0,-1 0 0,0 5 0,1-6-65,-1 1 0,0-1 109,0 7-114,1-1 0,-1 0 47,0 1 1,-5-7-112,-1 1 1,1-7 91,5 7 0,-5-6-112,-1 5 168,1-7-59,5 11 1,0-11 217,1 8-210,-1-8 0,6 5 22,0-3-30,0-4 1,-6 8 63,1-5-74,7-3 0,0 8-6,3-4 0,-3-3 81,-7 9-59,-1-8 1,8 9 74,4-7-32,-4 0-78,7 1 77,-5-5-51,0 14 1,4-12-42,-8 7-15,-8-7 9,9 11-17,-13-13-54,14 14 70,-8-7-2,1 9-39,-1-1-15,-8 0 53,7 0 0,-7-5-1,9-1 1,-7-5 49,1 6-49,-8-8 122,11 11-104,-13-5 102,13 7-64,-5 0 6,7 0-30,1 1 0,-7-7 1,1 1 1,-7-6 48,7 5-26,-8-7 46,11 11-42,-5-5-50,7 7 51,0-7-111,1 5 74,-1-5-10,0 7 0,0-5-59,1-1 55,-9-7 0,7 6-31,-5-5 16,-3-3 62,15 14-55,-11-14 0,13 7-8,-8-3 0,0-4-2,0 13-24,1-13 8,-1 14-15,8-15 34,-6 15 1,6-12-20,-8 7 45,-7-7-3,5 11 1,-5-11-26,7 8 4,-7-8 192,5 11-117,-5-13 9,0 13-19,5-5-88,-6 0 94,9 5-17,-9-13 44,7 13 11,-7-13-17,9 14-36,-9-15 7,7 15 13,-7-14-66,9 13 80,-1-13-13,-8 13 10,7-13 8,-7 14-56,9-14 1,-1 7 27,0-3-64,-7-4 66,13 6-112,-12-8 49,14 7-6,-7-5 0,-1 8 5,0-4-14,1-5 85,-1 7 0,0-6-50,1 4 80,-1-4-67,0 5 152,8 1-147,-6-6 1,6 8 177,-7-5-94,-1-3 2,0 6-96,0 0-11,1-6 4,-1 13 20,8-13-61,-6 13 41,6-13 1,-7 8 98,-1-4-81,-8-4 290,7 5-168,1 1 179,2-6-169,6 13 21,0-13 37,2 6-145,0-1 1,4-3 22,-8 8-14,0-8-183,10 3 163,-5 1 1,18-4-3,-11 7 1,4-7-15,-11 2 0,-1-4-3,2-2 0,-6 0-3,6 0 1,-6 6 57,6-1-94,0 1 1,5-6 140,1 0 3,-8 0-28,5 0-25,3 0-68,1 0 0,7 0 28,-9 0-30,-7 0 1,6 6 33,-4 0 0,-2 0-88,1-6 25,-6 0 1,16 0-16,-3 0 0,-3 0-26,-3 0-18,-8 0 106,20 0-52,-5 0 90,8 0-93,-1 0 81,-9 0-39,1 0 23,-8 0-28,5 0 5,-13 0 6,6 0-18,-7 0 1,-1-2 18,0-4-5,1 4 11,-1-6 128,8 8 17,-6 0 9,14 0-137,-6-7-177,7 5 92,1-6-28,-1 8 77,1 0 1,-2-2 4,-4-4-2,-5 4 6,-6-5-12,7 7-25,-6 0-2,6 0 4,0 0-59,-6-8 25,-2 6-15,-1-6-29,-7 8-8,9 0-297,-9 0 195,-1 0-362,0 0 123,-6 0-395,5-7 1,-7 28 0,0 0 0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5T09:06:23.078"/>
    </inkml:context>
    <inkml:brush xml:id="br0">
      <inkml:brushProperty name="width" value="0.34286" units="cm"/>
      <inkml:brushProperty name="height" value="0.34286" units="cm"/>
      <inkml:brushProperty name="color" value="#B05C1D"/>
    </inkml:brush>
  </inkml:definitions>
  <inkml:trace contextRef="#ctx0" brushRef="#br0">0 762 6689,'10'-10'178,"-3"2"-47,-7 8-7,0-7-16,8 5 10,-6-6 34,13 8 77,-13 0-123,6 0 1,0-2 81,3-4-19,-3 4-8,7-5 1,3-1-81,8 6 78,9-13-129,0 5 0,-3-1 140,-3-1-97,-4 8 0,-2-5 135,0 3-56,8 4-9,-4-6 18,7 8 4,1 0-83,7 0 0,-5-5-88,3-1 0,-9 0 101,-2 6 0,-6-6-14,6 1 1,-6-1 66,5 6 15,-6-8-69,18 6 55,-11-6 0,13 8 5,-7 0 6,-1 0-86,-7 0 1,4-1 61,-8-5-36,-8 4 0,8-12-23,0 9 0,-5-3-9,-1 2 1,2 2 99,4-7-6,0 7-115,2-11 1,2 13 49,8-4 60,-8 4-10,5-6-56,-5 6 50,0-5-63,6 7 65,-6 0 41,0 0-20,5 0 12,-5 0-47,0 0-4,6 0-59,-14 0 80,14 0-112,-14 0 20,6 0 0,-2 2 34,0 3 38,0-3 12,-6 6-89,8-8 21,-6 0 31,14 0 6,-14 0 20,14 0-22,-6 0-57,0 0-2,5 0 4,-12 8-142,5-6 161,0 5-168,-6-7 128,6 8-94,0-6 71,-6 6 0,12-6-31,-8 3 37,-8-3 13,8 6 35,-11-8 9,20 0 64,-12 0-99,12 0 172,-5 0-128,0 0 3,6 0 0,-14 0 27,6-8-37,-8 6-24,1-5-151,-1 7 156,0-8-149,0 6 119,1-6 99,-9 8-67,7 0 15,-7 0 51,9 0 0,-7-2-57,1-3-66,-8 3 84,11-6-167,-5 8 98,-1 0-26,6 0 19,-5 0-6,0 0 52,5 0 15,-5 0 20,-1 0-50,7 0 26,-7 0-10,9 0-30,-9 0-2,7 0-1,-7 0-38,8 0-2,1 0-20,-9 0 49,7 0 75,-7 0-76,1 0 27,5 0-25,-5 0 8,0 0-13,5-8-7,-13 6-19,13-5 33,-13 7 183,13 0-168,-13 0 13,14 0-33,-14 0-2,13-8-43,-13 6 75,13-6-112,-13 8 82,14 0-44,-7 0 94,1-7 15,5 5-23,-5-6 11,7 0-13,0 7-6,-7-15-8,5 14 11,-5-13-82,7 13 35,1-13-13,-1 13 9,0-14 0,0 14 21,-7-13-9,5 13 144,-5-13-133,7 13 150,1-6-134,-9 0 1,7 6-65,-14-13-15,13 13-3,-5-6 63,-1 1-31,7 5 5,-15-6 0,15 8-2,-7-7 4,1 5 28,5-6 6,-5 0-20,0 6-2,5-5 0,-5 7 0,7-8 19,-8 6-18,7-6 0,-14 1-1,13 5 0,-5-6 28,-1 8-24,7-8 32,-7 6-30,1-5 100,5 7-41,-13-8 10,14 6-35,-7-6 2,1 8-86,5-7 85,-13 5-121,13-6 98,-13 8-34,14 0 21,-14-8-8,13 7 17,-13-7 6,13 8-17,-5-8 3,0 6 9,5-5 1,-11 5-5,7-4 70,-7 4-29,4-6 6,0 8-13,1-7 7,1 5-37,5-6 27,-13 8 2,13-8-26,-5 6 1,2-7-22,-1 3 31,-7 4-45,11-6 0,-11 6 10,8-3-9,-8 3-372,11-6 124,-13 0-974,13 6 543,-13-5-2582,6 7 1551,-1 0 1726,-5 0 0,6 0 0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5T09:06:27.204"/>
    </inkml:context>
    <inkml:brush xml:id="br0">
      <inkml:brushProperty name="width" value="0.34286" units="cm"/>
      <inkml:brushProperty name="height" value="0.34286" units="cm"/>
      <inkml:brushProperty name="color" value="#B05C1D"/>
    </inkml:brush>
  </inkml:definitions>
  <inkml:trace contextRef="#ctx0" brushRef="#br0">3926 44 6121,'0'-19'100,"8"4"-144,-6 7 1815,6 6-1689,-16 18-227,-2-3 67,1 20 96,-6-16-59,5-7 85,-7 5 0,5-5 29,1 7 0,5-6 145,-6 1-174,8-8 0,-11 11-108,4-3 100,-5-5 18,-1 9-59,0-7 1,-7 3-27,1-1 154,8-7 10,-8 12 43,11-15-68,-12 7 1,6-6-67,1 4 56,7-4-87,-5 5 1,5-5 55,-7 4-28,7-4 107,-5 6-6,5-8 50,-7 7-87,0-5-59,0 6 71,-1 0-198,1-6 176,0 13-123,-1-13 119,-7 6-6,6-1 116,-6-5-129,0 14 10,6-14 8,-6 13-103,8-13 54,-1 5-14,1 1 36,8-6-35,-7 13-227,7-13 165,-9 6 190,1 0-140,7-6-23,-5 5 74,5 1 7,-7-6-62,0 6-9,0-8-59,-1 0 80,1 7-67,0-5 47,-1 6 1,1-6-20,0 4 16,-1-4 36,1 5 28,0-7 9,0 0 10,-1 0-48,-7 0 34,6 0-22,-6 0 10,16 0 37,-15 0-5,21 0-63,-20 0-9,13 0-71,-7 0 98,-1 0 43,1 0-58,0-7 89,0 5-47,7-6 17,-5 8-51,5 0 2,-7 0-15,-1 0 38,1 0-140,0 0 80,-1 0 133,1 0-19,0 0 20,7 0-59,-5 0 10,5 0-27,-7 0-13,0 0 0,5 2-118,1 4 142,7-4-80,-12 5 36,7-7-77,-1 0 45,-5 0-12,5 8 20,1-6-1,-7 6 0,7-8 1,-9 0 44,1 0-24,0 0 6,-1 0-2,1 0 4,0 7 24,0-5-28,-8 6 142,5-8-126,-5 0 268,0 0-159,-1 0 34,-1 0-121,2 0 6,0 0-21,5 0-39,-5 0 0,2 2-39,0 4 98,8-5-208,-8 7 114,11-8-9,-20 8 35,13-6-3,-6 5 175,7-7-156,1 0 47,0 0-54,-1 0 1,1 0-67,0 0-9,0 0 7,-1 0 44,9 0 5,-7 0 0,7 2-12,-9 4 16,9-4-4,-7 6 29,7-8-13,-9 0 5,-7 0-17,6 0-2,-6 0 7,0 7-2,6-5 4,-14 6-4,14-8 0,-13 0 1,12 0 1,-10 2 2,7 4 52,-1-4 11,7 5 44,0-7-79,-8 0-19,6 0 12,-6 0-8,7 0-12,1 0-11,0 0 82,0 8-23,-1-6-65,1 6 31,0-8-34,-1 0 37,1 7 2,0-5 38,7 6 2,-5-8-23,5 0-15,-7 8-44,0-7 51,-1 7-65,1-8 57,-8 0-10,6 0-15,-6 8-25,8-6 5,-1 5 3,-7-7 19,6 8 0,-6-6 0,8 8 0,0-5 0,-1-3 0,1 6 0,0-8 95,-1 0-81,1 0 13,7 8 57,-5-6-79,-2 5 1,3-5 9,-3 4 6,11-4 2,-9 6-6,5-8-7,-7 7-32,0-5 29,7 6 0,-5-6-20,3 4 20,5-4 22,-9 5 17,7-7 4,-1 0-35,-5 8 7,5-6-20,0 6 26,-5-8-55,13 7 45,-13-5 159,5 6-24,0-8 17,-5 7-25,13-5 18,-6 6-130,1-8 91,5 0-110,-13 0 93,13 0-134,-14 0 93,14 8-3,-5-6 20,-1 5 2,-2-7-18,1 0 27,1 0-57,0 0-1,6 0-58,-13 8 75,13-6-116,-6 6 24,1-8-14,5 0-273,-14 0 186,15 0-196,-7 0 245,0 0-967,6 0 420,-13 0-1544,13 0 880,-6 0 1302,1 0 0,5 7 0,-6 3 0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5T09:06:29.321"/>
    </inkml:context>
    <inkml:brush xml:id="br0">
      <inkml:brushProperty name="width" value="0.34286" units="cm"/>
      <inkml:brushProperty name="height" value="0.34286" units="cm"/>
      <inkml:brushProperty name="color" value="#B05C1D"/>
    </inkml:brush>
  </inkml:definitions>
  <inkml:trace contextRef="#ctx0" brushRef="#br0">2923 35 7947,'-34'0'-1770,"-1"0"1770,0 0-195,8 0-33,-5 0 355,5 0 5,-8 0 121,8 0-223,-5 0 262,13-8-188,1 7 304,3-15-94,13 14 92,-13-5-85,5 7 40,0 0-240,-5 0 120,5 0-38,-7 0 45,0 0-271,0 0 73,-8 0 46,5 7-23,-12-5-9,12 6-89,-12-8 129,5 8-160,-8-7 135,1 15-216,-1-14 157,1 13 0,-1-11-117,0 7 100,8-7 1,2 6 0,8-4 22,0-4 4,-8 5-36,-2 1 22,0-6-56,-6 6 33,14-8 0,-6 2-18,8 3 19,0-3-1,-1 6 11,1-8 1,0 2 7,0 4-10,7-5-1,-5 7-42,5-8 43,-7 0-117,-1 0 78,1 0-14,0 0 103,-1 0 5,-7 0 82,6 0-139,-6 0 107,0 8-104,-2-6 1,-5 7 14,3-3-18,4-4 0,2 8-6,0-5-20,-8-3 38,4 14 131,-7-7-132,-1 9 38,0-1-41,9 0 8,-7 1-2,14-1 2,-6-8-57,0 7 61,13-14-63,-11 13 46,14-13-14,-9 6 9,1-8 0,0 0 1,-8 0-3,5 0 26,-5 0-21,0 0 195,6 0-178,-13 0 16,5 0 5,-8 0 8,8 0-27,-5 0 19,12 0-202,-12 0 182,12 0-89,-5 0 58,0 0 8,6 0 1,-6 2 35,8 3 0,0-3-32,-1 14 0,1-12 21,0 7-9,0-7-3,7 11 1,-5-11-22,3 8 21,4-9 24,-7 13-12,5-14-2,-7 13-14,7-13-2,-5 13 1,11-11 12,-7 8 6,7-8-30,-11 3 18,13 1 179,-14-6-185,7 6 3,-1-1 14,-5-5 2,5 6-66,-7 0 73,7-6 9,-5 5-30,5 1 146,1-6-119,-7 5 11,14-7-2,-13 0 6,5 8 148,1-6-133,-7 6-80,7-8 68,-9 0-347,9 7 54,-7-5-143,7 6 115,-1-8-151,-5 0-906,5 0 1324,1 0 0,-7 8 0,7 1 0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5T09:06:32.473"/>
    </inkml:context>
    <inkml:brush xml:id="br0">
      <inkml:brushProperty name="width" value="0.34286" units="cm"/>
      <inkml:brushProperty name="height" value="0.34286" units="cm"/>
      <inkml:brushProperty name="color" value="#B05C1D"/>
    </inkml:brush>
  </inkml:definitions>
  <inkml:trace contextRef="#ctx0" brushRef="#br0">0 35 6338,'0'-20'639,"0"5"1206,0 15-1607,8 23-90,-6-2-174,13 14 0,-5-4 41,7-8 1,-5 0 64,-1-6 1,1 0-26,5 1 54,0-1 78,8 0-64,2 0 1,12-5 147,-5 0-104,-3-9 1,-8 7 34,0-4-44,8-4 55,-4 5-40,7 1 36,1-6 2,-1 13 86,-7-13 5,6 6-202,-14 0 107,14-6-17,-14 13 8,6-13 26,-8 13-146,8-5 0,-5 1 58,3 1-22,-12-8-8,4 11-80,-5-5 141,7 7-71,1 0 1,-1-5-27,0-1 0,-5-5 112,-1 6-37,-7-9 145,12 13-111,1-14 18,2 13-250,6-5 236,0 7-304,-6-7 149,6 5 14,-8-13 45,1 13-15,-1-5 36,0 7 25,1-7 11,-1 5 42,0-5-98,1 15-29,-1-6 1,-6 6-31,1-8 1,-6 1 72,5-1-24,-7 0-22,11 0-23,-13 8-85,14-5 78,-7 5 1,3-8 77,-1 0-63,-7-7 175,4 5-179,0-5 2,-7 7-25,7 0 0,-6 1 0,4-1-101,-4-7 119,5 5 0,-5-5 2,4 7-29,-4-8 65,6 14-39,-1-11 141,-5 13-146,6-15 1,0 5-41,-6-5-6,5 7-37,1 0 84,-6-7 91,6 5-35,-8-5 13,7 7-68,-5-7 13,6 5-100,-8-5 124,8-1-168,-6 7 132,5-7-32,1 1-4,-6 5-13,6-5 96,-8-1 33,7 7-128,-5-14 53,6 13-66,-8-13 56,0 13-30,7-13 15,-5 14 4,6-7-5,-8 1 4,8 5 10,-6-5-8,5-1 111,-7 7-103,0-14 56,0 13-46,0-13 0,8 13-33,-6-13-11,6 14 1,-8-7-13,0 1-40,7 5 50,-5-13-5,6 14 33,-8-14 3,0 13 34,0-13 11,0 13 63,8-13-94,-6 13 65,5-5-41,-7 0-101,0 5 95,0-13-131,0 13 63,0-13-17,8 14 213,-6-14-167,6 13 83,-8-5 22,0-1 72,0 7-107,0-7-131,0 8 83,0 1-17,0-1-31,0 0 38,0 1 88,7-1-88,-5 0 209,6 0-201,-8 1 20,8-1-20,-7 8-5,7-6-99,-8 14 117,8-14-34,-6 14 1,7-8 5,-3 4 34,-4-4 0,8-8 56,-5 0 22,-3 0-26,6 8 17,0-5-58,-6 12 12,13-12-45,-13 12 51,13-13-89,-13 14 126,14-14 10,-7 6-79,8-7 5,1-1 321,-1 8-168,-7-6-115,5 6 50,-5-8-130,15 1-2,-6-1-17,6 8 46,-8-6-27,0 6 1,1-13 68,-1-1 0,-5-5-55,-1 5 0,-5-5-18,5 6 0,-5-7 55,6 7-31,-9 0-32,13 5-2,-7 0 77,9 0-11,-1 1-9,0-1 1,-5 0-17,-1 1-2,-7-9-1,12 7 1,-13-7 7,9 8-26,-8-7-3,11 5-74,-5 3 27,-1 1 1,7 0-196,-5-7 215,-3-1-40,7-1 28,-5 5 111,7-5-100,1-1 15,-9-1 0,7-6 30,-5 4 11,-3-4 233,7 5-141,-5-7-18,7 0-36,0 8-503,1-6 48,-1 6-4,0-8 61,0 7-431,-7-5-328,5 6-683,-13-8-1515,14 0 3018,-14 0 0,5 0 0,-7 0 0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5T09:06:34.374"/>
    </inkml:context>
    <inkml:brush xml:id="br0">
      <inkml:brushProperty name="width" value="0.34286" units="cm"/>
      <inkml:brushProperty name="height" value="0.34286" units="cm"/>
      <inkml:brushProperty name="color" value="#B05C1D"/>
    </inkml:brush>
  </inkml:definitions>
  <inkml:trace contextRef="#ctx0" brushRef="#br0">0 1 7525,'0'19'572,"0"-4"-83,0-15-39,0 8-252,0 2-53,0-1 83,0-1-59,8-8-4,-6 8-55,5-7-9,1 15-123,-6-14 167,13 5-70,-13 1 30,14-6 231,-14 6-114,13-8 24,-13 7 18,13-5 13,-5 6-237,-1 0 192,7-6-315,-7 5 158,9 1-214,-9-6 77,7 6 64,-7-8 68,9 7 19,-1-5 116,-8 6-133,7 0 153,-7-6-122,1 5-77,5-7 29,-5 8-14,7-6-55,-7 6-36,5-1 33,-5-5 44,7 6 59,-7-8-63,5 7 52,-13-5-71,13 6-4,-13-8 27,14 0-13,-14 0-75,13 0 74,-13 0 9,6 8-22,-1-6 157,-5 5-97,14-7 10,-14 0-26,13 0 2,-13 0 110,13 0-84,-13 0-39,14 0 27,-15 0-41,15 0-2,-14 0 0,13 0 4,-13 0-6,13 0-2,-13 0 5,6 0 106,0 0-95,-6 0 202,13 0-242,-13 0-10,6 0 33,-1 0-23,-5 0 21,14 0 93,-15 0 136,7 0-108,0 0 71,-6 0-208,13 0 84,-13 0-48,6 0 15,-1 0 97,-5 8-50,6-6-23,0 6 144,-6-8-134,13 0-82,-13 0 64,6 0-30,-1 7-40,-5-5-5,6 6 52,0-8 259,-6 0-253,13 0 220,-13 0-201,6 0 9,-1 0-89,-5 8-248,6-6 84,-1 5-1703,-5-7 1306,6 8-23,0-6-39,-6 6 0,13-1 1,-5 3-1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5T09:06:43.491"/>
    </inkml:context>
    <inkml:brush xml:id="br0">
      <inkml:brushProperty name="width" value="0.34286" units="cm"/>
      <inkml:brushProperty name="height" value="0.34286" units="cm"/>
      <inkml:brushProperty name="color" value="#B05C1D"/>
    </inkml:brush>
  </inkml:definitions>
  <inkml:trace contextRef="#ctx0" brushRef="#br0">2491 35 6949,'-10'-10'730,"3"-5"-535,7 13 664,0-6-279,0 24-302,0-5 28,0 22-16,0-6 29,0 15 23,0-6-38,0 7-114,0-9 0,2 1 257,3-1-11,-3-7-169,6 6 59,-8-6-95,8 8-61,-6-1 1,5 1-133,-7-1 1,2-7 248,4-4-195,-4-4 1,6 6 59,-8 4 1,1-4 117,5-2 12,-4-3 50,6 4-135,-8 3 81,8 0-253,-7-2 221,7 0-129,-8 2 114,0 0-40,8 6-47,-6-14 23,5 14-52,-7-14 72,8 6-84,-6-8 65,6 0-253,-8 1 213,7-1-38,-5 0 98,6-7 22,-8 5 102,0-5-168,0 7 84,8 0-42,-6 1-66,5-1 32,-7 0-40,0 1 56,0-1 12,0 0-283,0 0 232,8 1-84,-6-9 67,6 14-71,-8-19 119,0 27-12,0-19-65,0 13 5,0-8-11,0 0-47,0 0-153,0 1 197,-8-1-45,6 0 1,-8 1 63,5-1-64,3-8 0,-8 7-32,4-5 5,4-3 20,-5 7 48,-1-13 314,6 14-285,-13-14-327,13 13 218,-6-13-26,8 13 98,-8-13-3,7 6 34,-7 0-59,0 1 69,6 1-39,-5 5-21,7-13 13,-8 13-11,6-13-56,-6 14-20,8-14-46,0 13 107,-7-13-131,5 6 110,-6-1-610,8-5 684,-8 6-4,6 0 23,-5-6-167,7 13 120,0-13-39,0 13 25,0-13-12,-8 14 43,6-15-33,-6 15 1,6-12-16,-3 7 6,3-7-16,-6 11 38,8-5-25,-8 7-10,6 1 1,-7-1 4,3 0 11,4-7 0,-7 11 35,3-4 26,4-3 9,-14 9-31,15-4 1,-15 8 3,5-4-110,3-4 58,-7-2-167,5 1 70,-7 7-13,-1-6 58,1 6 10,0 0 1,0-6 21,-1 4 0,7-9-21,-1-3 0,1 1 22,-7 5 0,1-6-11,0 1 67,-1 0-41,-6 13 1,-1-6 4,-4 4 1,8-6 15,3-5 1,5 3-3,-10-3 1,4 3-14,1 2 0,7-5 5,-1-1 0,1 1 47,-7 5-47,1 0 0,0 1-55,0-1 0,-1 0 63,1 1 1,5-1 0,1 0 1,-1-3-39,-5 3 0,6-4-5,-1 10 0,0-3-2,-5-3 1,0 6 19,0 0 1,-1 6 84,1-6 0,-2 0-80,-4-6 0,4 6-17,-5 0 1,-1 0-2,2-5 1,0-1-7,6 0 0,-6 1-33,0-1 1,0 0 4,-2 0 40,-2 1-63,0-1 52,2 0 1,14 1-42,-1-1 44,8-8-121,-11 7 42,13 1-14,-6 2 100,1 6-49,-3-7 42,0 7 1,-5-6-23,3 4 0,3-4 59,-3-2 0,7-5-44,-7-1 0,6 1 134,-5 5 1,5 1-101,-6-1 10,1 0-48,-6 0 0,5 7 27,1-1 1,5-6-22,-6-6 33,8-7-77,-11 12 38,13 1-9,-13-6 15,5 12 4,-7-5 1,7 1 0,-5 6 81,5-8 0,-1 1-73,-1-1 1,6-6-5,-5 1 1,5-6-5,-5 5 0,5-5-13,-6 5 1,7-5 23,-7 6-4,8-1 1,-11 7-28,3-1 1,3-6 10,-3 1-32,8-8 37,-11 11-20,13-5 4,-13 7-6,5 0 10,0-7-4,-5 5 6,13-5 6,-13 7 2,5 1 2,1-1 1,-7 0-3,7 0 1,-3-5-6,1-1 5,7 1 3,-12-2 0,12 5 3,-7-3-6,7-5-7,-11 9 0,11-7 6,-8 8-211,9 1 188,-13-1-12,14 0 14,-13 1 2,5-1 19,-7 0 12,0-7 1,5 5 130,1-3-144,7-5 74,-12 9-70,7-14 0,-1 13-80,-5-5-24,13-1 18,-13 7 60,5-14 42,0 13-59,-5-13 188,13 13-160,-13-13 47,5 6 5,0 0-1,-5-7-186,13 7 161,-13 0-71,13-6 44,-6 5 18,0 1-5,7-6 9,-7 6-11,0-8 6,6 7 36,-5-5-24,-1 6-79,6-8-6,-6 8 56,1-6-20,5 5 19,-14-7 39,14 0-18,-5 8-10,-1-6 31,6 6-24,-6-1 13,8-5-9,-7 6 2,5 0-2,-14-6 1,14 5-2,-5-7 0,-1 8 0,6-6 0,-5 6-1,-1-1-7,6-5 0,-6 6 1,1-8 96,5 7-87,-6-5-5,0 6 7,6-8 3,-5 8-12,-1-6-11,6 5 15,-6 1-164,8-6-292,-7 6 229,5-1-289,-6-5-138,0 6-2622,6-8 0,-5 8 3205,7 1 0,0 9 1,0-1-1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5T09:07:32.033"/>
    </inkml:context>
    <inkml:brush xml:id="br0">
      <inkml:brushProperty name="width" value="0.34286" units="cm"/>
      <inkml:brushProperty name="height" value="0.34286" units="cm"/>
      <inkml:brushProperty name="color" value="#B05C1D"/>
    </inkml:brush>
  </inkml:definitions>
  <inkml:trace contextRef="#ctx0" brushRef="#br0">0 1 10302,'0'19'668,"0"12"1,0-12-891,0 16 71,8-9 284,-6 15-41,5-5 0,-5 8 122,4-3-85,-4-5 66,6-1-169,-8 7 1,0-5 160,0 3-255,0-11 163,0 4-35,7-7-12,-5 1-11,6-2 5,-8-7 35,8-9-149,-6 7 134,5-14-381,-7 13-218,0-13-246,0 5-187,0 1 91,0-6 1,0 6 0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5T09:06:39.353"/>
    </inkml:context>
    <inkml:brush xml:id="br0">
      <inkml:brushProperty name="width" value="0.34286" units="cm"/>
      <inkml:brushProperty name="height" value="0.34286" units="cm"/>
      <inkml:brushProperty name="color" value="#B05C1D"/>
    </inkml:brush>
  </inkml:definitions>
  <inkml:trace contextRef="#ctx0" brushRef="#br0">18 18 6242,'-17'-17'0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5T09:08:07.953"/>
    </inkml:context>
    <inkml:brush xml:id="br0">
      <inkml:brushProperty name="width" value="0.34286" units="cm"/>
      <inkml:brushProperty name="height" value="0.34286" units="cm"/>
      <inkml:brushProperty name="color" value="#B05C1D"/>
    </inkml:brush>
  </inkml:definitions>
  <inkml:trace contextRef="#ctx0" brushRef="#br0">1003 1678 7701,'-11'12'721,"-1"-1"166,8-7-181,-4 12-314,8-15 1816,-7 7-1633,13-23 52,-12 11-249,13-27-162,-7 20 0,-1-14 123,-5 7 0,4 9-230,-14-14 139,15 4-214,-15-8 1,12-4 176,-7 8-203,7 0 224,-11 5-109,13 1 75,-6-8 19,0 6-42,6-6 29,-13 8-265,5 7 149,1-5-195,-7 13 175,15-14-59,-7 15 37,0-7-7,6 0 42,-13 6-23,13-13 40,-6 13-20,1-6-46,5 1 9,-6 5-8,8-14 25,0 14 275,-8-5 49,6-1 164,-5 6-473,7-13 17,0 13-168,0-6 41,-8 0 105,6 6-233,-6-5 183,8-1-100,0-2 81,-7 1-25,5-6 26,-6 5 0,6-2-8,-4 1 6,4 7 2,-5-11 9,-1 13-8,6-14 39,-13 7-34,13-1 2,-13-5-8,13 13 1,-6-14-9,0 15 14,6-15 48,-13 14-50,13-13 128,-13 13-93,13-13-18,-14 13 0,12-8-18,-7 4 5,7 4-14,-4-5-6,1-1-1,-3 6 19,1-6 84,-7 1-81,7 5 106,-9-6-35,1 8 17,7-8 2,-5 6-42,5-5 16,-7-1-5,0 6-55,7-5 51,-5 7-74,5 0 58,-7-8-68,7 6 43,-5-6-6,5 1-18,1 5 24,-7-14 0,7 14 4,-1-5-7,-5-1 0,13-2 0,-14 1-28,15-7-62,-15 14-15,14-13 69,-13 5 0,11-1 464,-7-1-334,7 9-59,-4-13-40,0 14 1,4-13 29,-7 3-88,7 5 83,-4-9-10,1 7 0,5-9 74,-14 1 26,15 0 14,-7 0-101,0-1 16,6 1 26,-5 0-3,-1-1 34,6 1-43,-6-8 79,8 6 43,-7-6 28,5 0-169,-6 6 18,8-6-214,-8 15 243,6-5-205,-5 5 151,-1 1 38,6-7-50,-6 7 13,8-9 17,0 9 16,0-7 32,-7 7 6,5-1 0,-6-5-45,8 5 25,0 0-16,0-5-82,0 5 2,0-7-13,0 8 33,0-7-3,0 7 173,0-9-157,0 9-57,0-7 76,0 7-135,0-1-97,0-5-396,0 13-809,0-6 552,0 0-263,0 7 1,0-7 0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5T09:09:02.303"/>
    </inkml:context>
    <inkml:brush xml:id="br0">
      <inkml:brushProperty name="width" value="0.34286" units="cm"/>
      <inkml:brushProperty name="height" value="0.34286" units="cm"/>
      <inkml:brushProperty name="color" value="#B05C1D"/>
    </inkml:brush>
  </inkml:definitions>
  <inkml:trace contextRef="#ctx0" brushRef="#br0">1454 1487 7803,'-10'-9'-1312,"-5"1"1515,13 8 251,-6-8 93,8-1-158,0-1 854,0 2-1115,0 1-28,0 5-40,0-14-26,0 14 50,0-13 188,0 13-150,0-13-8,0 5 26,0 1-85,0-7 5,0 7-34,0-9 0,2 1 58,4 0-12,-4 7 93,5-5-79,-7 5 115,0-7-86,0-8 39,8 6-61,-6 1 16,6 3-20,-8 5-10,0-7-97,0 0 104,0 7-6,0-5 0,0 5 27,0 1-24,0-7-9,0 7-5,0-9 4,0 9-39,0-7 39,0 7-88,0-1 75,0-5-22,0 5-12,0-7-8,0 0 21,0-1-4,0 1 127,0 0-113,0-1 214,7 9-188,-5-7-40,6 7 66,-8-8-47,0-1-62,0 9-18,0-7-87,0 7 138,0-9-107,0 9 80,0-7 32,0 7 25,0-9 8,0 9 13,8-6 19,-7 5-117,7-7 68,-8-1-90,0 1 80,0 0-91,0-1 44,0 1-7,0 0 10,0 0 5,0-1 116,0 1-106,-8 0 76,7-1-60,-7-7 7,8 6 117,0-6 205,0 8-265,0 0 19,0-8-41,0 5 25,0-5-101,0 8 86,0 0-35,0 0 36,0 7-1,0-5-55,0 5 0,-2-2 23,-4 1-126,4 7 136,-5-11-78,7 13 57,0-14-29,0 15 30,0-7 1,0 0-3,-8 6 4,6-5-15,-6-1 12,8 6-13,-7-6 4,5 1-57,-6 5 70,0-6 1,6 8-13,-5-8-2,-1 6-25,6-5 25,-13 7-51,13-8 44,-14 6-19,14-6 9,-13 8 26,13-7-3,-6 5 2,1-6 10,5 8-33,-14 0 19,15 0 262,-7 0-310,0 0 713,6 0-787,-13 0 174,13 0-141,-6 0 45,1 0 11,5 0 47,-6 8-2,0-6 5,6 5-42,-13-7 2,13 0-29,-6 0 28,1 0-34,5 0 11,-14 0-1,15 0 229,-7 0-190,0 0-23,6 0 18,-13 0 83,13 0 21,-6 0-89,1 0 130,5 0-109,-14 0-9,14 0-17,-13 0-18,13 0 34,-13 0-8,5 0 2,-7 0 8,-1 8-26,-6-6 1,4 6-6,-5-8 0,2 2 3,0 3 123,8-3-102,-8 6-17,4-8-14,-8 0-4,-6 0 16,14 8 0,-14-6-60,14 5 55,-14-7-42,14 8 32,-14-6 0,14 7-7,-4-3 7,12-4 0,-5 8 1,5-4 0,3-5 0,-15 7 0,17-6 42,-11 4 5,11-4-45,-9 5 10,5-7-20,1 8 18,-7-6-2,14 6-9,-13-8-3,13 0 4,-6 0-6,1 0 2,-3 0 7,0 0-7,-5 0 4,13 0-2,-13 0 2,13 0 0,-14 0 0,7 0 0,-1 0 85,-5 0-76,13 0-3,-13 0 12,13 0-66,-14 0 46,7 0-4,-1 7 2,-5-5 1,13 6-7,-14-8 5,7 0-33,-1 0 33,-5 0 0,13 8 5,-14-6-3,15 5 11,-15-7-14,7 0 7,-1 8-3,2-6 11,1 6-8,5-8 0,-14 0-9,14 7 0,-13-5 9,13 6-3,-6-8-25,1 0 23,5 0-29,-6 8 56,0-7 4,6 7-174,-13-8 136,13 0-1646,-6 0 1040,1 8-1315,5-6-985,-6 5 2917,8 1 0,-7 9 0,-3 10 0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5T09:09:05.587"/>
    </inkml:context>
    <inkml:brush xml:id="br0">
      <inkml:brushProperty name="width" value="0.34286" units="cm"/>
      <inkml:brushProperty name="height" value="0.34286" units="cm"/>
      <inkml:brushProperty name="color" value="#B05C1D"/>
    </inkml:brush>
  </inkml:definitions>
  <inkml:trace contextRef="#ctx0" brushRef="#br0">52 1626 6729,'-19'0'360,"4"0"-186,7 0 688,6 0-199,-6-7-432,8-3-18,0 0-33,0-13 60,0 12-139,0-22-1,0 14-198,8-14 154,-6 6-21,6-7 15,-1-1 39,-5 1-101,6 7 92,0 2-29,-6 7-27,5 1 8,-7 0 33,0 7-13,0-5 114,0 13-107,0-6 58,0 1-33,0 5-54,-7-6 43,5 0 17,-6 6-51,8-13-18,0 13-40,-8-6 68,6 1-25,-5-3 21,7 1-87,0-7 76,0 14-36,0-13 25,0 13-9,0-13-25,0 5 26,0 0 59,0-5-53,0 13 191,0-13-168,0 5-3,0 0-26,0-5-8,0 13-66,0-13 96,0 5-97,0-7 72,0 7-51,0-5 44,0 5 1,2-1 11,3-1 49,-3 8 13,6-11-64,-8 5 3,0-7-41,0 8 49,0-7-76,0 7 45,0-9-1,0 9 1,2-7 13,4 5 1,-4 3 102,5-7-99,-7 13 35,0-14-21,0 7 82,0-1-69,0-5 8,0 5 24,0-7-47,0 7-77,0-5 88,8 13-52,-6-13 38,6 5 127,-8 0-102,0-5 9,0 13-35,0-6 13,0 1-77,0 5 86,7-14-99,-5 15 76,6-7-67,-8 0 66,0 6 9,8-5 67,-7-1 176,7 6-210,-8-13 5,8 13-114,-6-6 52,5 0-21,1 6-1,-6-13 2,13 13 0,-11-8 1,8 5 16,-8 3 1,5-8 70,-3 4-68,-4 5 97,13-15-91,-13 14 0,14-13 23,-7 13 6,1-13-24,5 13 11,-13-14 82,13 14-81,-13-13 14,14 13 6,-14-13-131,13 13 44,-5-6-16,-1 0 38,7 6 3,-14-13 58,13 13-61,-13-6 195,13 1-161,-13 5 13,13-6-25,-13 8 8,14 0-17,-14-8 25,13 7 43,-5-7-59,-1 8 5,7 0-15,-7 0 1,1-8-7,5 6 0,-5-5-22,7 7 35,0-8-18,1 6 9,-9-6-3,7 1 7,-7 5 2,9-6 1,-7 6-1,1-4 2,-8 4 44,11-5-41,-13-1 50,13 6-42,-13-6 89,13 1-94,-13 5 2,14-14-6,-14 15-4,13-7 29,-5 0-6,-1 6 167,7-5-150,-14 7 12,13-8-41,-13 6 5,13-6-92,-13 8-16,14 0 58,-15 0-28,15 0 46,-14 0-12,5 0 70,1 0-16,-6 0 19,13 0-30,-13 0 12,14 0-27,-14 0 15,13-7 136,-13 5-132,13-6 39,-5 0-38,-1 6 0,7-7 19,-5 3 24,-3 4 9,7-6-70,-13 1 0,14 5-17,-7-6 39,1 0-41,-2 6 37,-1-5-31,-5 7 4,14 0 3,-14 0-21,5 0 22,1 0 1,-6 0 2,13 0 49,-13 0-21,6 0-16,0 7-18,-7-5 12,7 6 17,0-8 102,-6 0 1,13 0-122,-13 0 6,6 0 9,-1 0-62,-5 0 38,14 0-1,-14 0 128,5 0-74,1 0-36,-6 0-13,13 0 12,-13 0-9,6 8-24,0-6 127,-7 5-93,15-7-11,-14 0 12,5 0-1,1 0 10,-6 0-1,13 0 84,-13 0-86,6 0-9,0 0 14,-6 0-145,13 0 140,-13 0-549,6 0 317,-1-7-538,-5 5-1965,6-6 2719,0 8 0,-6-8 0,5-1 0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5T09:09:17.361"/>
    </inkml:context>
    <inkml:brush xml:id="br0">
      <inkml:brushProperty name="width" value="0.34286" units="cm"/>
      <inkml:brushProperty name="height" value="0.34286" units="cm"/>
      <inkml:brushProperty name="color" value="#B05C1D"/>
    </inkml:brush>
  </inkml:definitions>
  <inkml:trace contextRef="#ctx0" brushRef="#br0">1 191 8249,'0'-19'-777,"0"4"821,0 7 83,0 6 46,0-13 22,0 13 251,8-6-163,1 8 20,1 0 3,5 0-186,-5 0 11,7 0-104,0-8 0,12 4 77,0-7 0,2 5-144,-8-5 0,-2 5 112,8-6 1,0 7 20,5-7 1,1 8-8,-1-2 1,1-1 4,-1 1 0,1 0 111,0 6 45,-1-8-156,8 7-2,3-7-19,-1 8 1,-4 2 4,-11 4 0,-4-3-8,-8 9 0,1-6 30,-1 5 0,0-5-10,0 6 1,1-7 13,-1 7 0,6-6 136,0 5-80,8-7 0,-4 9-47,7-7 0,-1 2 125,-4-2-129,11-4 1,-5 11-102,11-7 0,-6 1 100,-11-1 0,4-2-16,-4 8 0,-4-7-21,-2 7 0,2-1 4,-2 7 0,6-1-3,-6 0 1,0 1-4,-6-1 0,0 0 22,1 0 1,5 7-12,0-1 1,0 0-45,-6-6 0,2 6 117,4 0 1,-4 0-6,5-6 0,0 1-49,0-1 0,6 0 139,-1 1-262,4 7 117,9 1 0,0 5-108,4-8 0,-5 6 96,-12-12 0,1 4-39,-7-3 0,6-1 31,-6 0 1,6 1 3,-6-1-12,0 0 1,0 1 93,0-1-7,8 0 0,-6-5-91,4-1 0,4-7 210,-5 2-190,5 3 1,7-7 8,1 4 0,5-4-48,-6-2 1,2 0-138,-1 0 1,-5 0 134,5 0 1,-5 0-8,-1 0 0,-1 6-38,1 0 1,-6 1 73,0-1 38,-8-4 1,15 8-30,-7-5 131,0-3 44,-4 6-129,2 0 1,7-7 9,1 5 1,-6-4 15,0-2 0,-6 0-74,5 0 0,1 0 30,6 0 1,-1 0-99,1 0 0,0 0 78,-1 0 0,-5 0-88,0 0 0,0-6 113,5 1-55,1-1 0,7 6 0,0-2 70,-3-4 0,-5 4 6,-11-3-63,-3 3 1,12-4-38,-3 0 0,2-2 107,-2 3-202,3 3 1,1-8 119,7 4 0,1 4-11,-7-3 0,-1 1 31,-4-2 1,3 4 3,-3-4 1,-2-1 14,2 1-50,-8-8 1,16 11-36,-9-9 84,1 8-137,-4-11 1,0 11 57,4-8 1,-4 7-18,-8-7 45,1 8 9,7-11-33,2 5 1,5-1 20,-3-1 92,-4 8-105,0-11 0,0 11-20,4-7 0,2 5-9,-8-6-18,0 9 25,2-13 1,5 12-5,5-7 0,-4 5-62,-14-5 70,0 7 70,8-12-77,2 7 1,0-3 42,-4 1 0,-4 5 2,-1-6 1,-1 7 53,0-7-64,1 8-1,-1-11-60,8 5 77,-6-7-85,14 0 1,-14 5 57,4 1-73,-4 7 44,-2-12 0,6 13-9,1-9 12,-1 8 1,2-11 1,1 13-5,9-4 3,-8-3 2,6 7 0,-6-14 0,7 14 31,1-5 5,-1-1 62,1 6 15,-1-6-69,-7 8 1,6 0 0,-6 0-4,8 0-68,-1 0 94,1 0 1,-1 0-32,9 0 1,-7 0 38,4 0-51,-11 0 4,12 8 0,-7-6-57,12 4 0,-9-4 50,-8-2 0,-6 0-72,5 0 0,-4 0 80,4 0-4,-6 7-22,18-5 2,-11 6 81,21 0-66,-22-6 30,13 13 0,-16-11-11,4 7-35,-4-7 8,-8 11-10,8-5 0,-6 2 87,4-1 1,-4 1 58,-1 5-100,-1 0-29,8 1 0,-6-1 41,4 0-59,-4-7 1,-1 5 72,-1-3-38,0-5 1,1 9-28,-1-5 1,0-1-26,0 1 1,1-5 75,-1 6-64,0-8 56,1 11-36,7-6-47,-6 9 16,13-1 6,-12 0 1,5-5 65,-8-1 5,0 1 54,1-2-86,-1 5 69,0-5-38,0 7 26,1 0-103,-1 0 1,0 1 1,-5-7 5,-1 1 1,-5-6-29,6 5-38,-9-7 95,5 11-42,0-5 0,-4 1 25,7 1-13,-7-8 14,11 11 2,-13-5 25,14-1 5,-14 7-15,13-7-7,-5 1-26,7 5 27,-7-5-17,5 7-1,-5-7-5,-1 5 4,7-5-4,-15-1-242,15 7 147,-14-14-325,13 13 108,-13-13-81,6 6-224</inkml:trace>
  <inkml:trace contextRef="#ctx0" brushRef="#br0" timeOffset="1">7783 1250 16110,'-6'4'-378,"-6"5"-441,-22 9 0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5T09:09:23.673"/>
    </inkml:context>
    <inkml:brush xml:id="br0">
      <inkml:brushProperty name="width" value="0.34286" units="cm"/>
      <inkml:brushProperty name="height" value="0.34286" units="cm"/>
      <inkml:brushProperty name="color" value="#B05C1D"/>
    </inkml:brush>
  </inkml:definitions>
  <inkml:trace contextRef="#ctx0" brushRef="#br0">35 35 6770,'-9'-10'139,"1"2"219,8 8-118,-8 0 72,6-7 944,-5 5-1164,22-6-4,-11 8 41,19 8 9,-13-6-73,7 13 57,-8-13-72,7 13 54,-7-13-51,9 14 1,-7-13 181,1 9-121,-8-8-67,11 11 0,-11-11 80,7 8-98,-7-9 5,4 5-25,0 0 20,-7-6-13,7 13 66,0-13 4,-6 6 105,5-1-111,-7-5 72,0 14-36,8-14 1,-6 5 13,6 1 7,-8-6 73,7 6-265,-5-1 149,6-5-161,0 6 145,-6-8-82,13 0 64,-13 8 11,13-7 60,-13 7-81,14-8 69,-14 0-43,13 0-68,-5 0 57,-1 0-15,6 0 7,-13 0 0,14 0-139,-7 0 120,1 0-275,-2 0 247,-1 0-830,-5 0 1,-9 8 0,-13 1 0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5T09:09:38.403"/>
    </inkml:context>
    <inkml:brush xml:id="br0">
      <inkml:brushProperty name="width" value="0.45714" units="cm"/>
      <inkml:brushProperty name="height" value="0.45714" units="cm"/>
      <inkml:brushProperty name="color" value="#B05C1D"/>
    </inkml:brush>
  </inkml:definitions>
  <inkml:trace contextRef="#ctx0" brushRef="#br0">8 1505 10650,'-1'17'-89,"-5"-8"316,21 7-432,-5-7 210,7 9 0,0-7 117,1 1-54,-9-8 1,12 5 92,-3-3-64,3-4 143,-4 6-210,8-8 368,2 0-45,8 0-67,-1 0-8,1 0 16,-1 0 1,-1-2 22,-4-4 17,-4 4 70,7-13-217,-3 5 1,12-2 89,-13 1 44,5 7-96,-14-11 34,14 5-167,-6-7 0,6 5 9,-5 1 45,-3 7-154,0-11 65,2 13-73,8-14 1,-3 12 92,-3-7-50,-4 7 17,0-11 96,2 5 0,6-1-60,-4-1 1,1 6 36,-7-5 1,1 5 19,-7-6 31,8 1-88,2-6 64,15-1-151,-6 1 0,5 5 109,-12 1-98,-4-1 0,-2 1 120,0-1-54,0 9 0,-6-13-8,0 5 11,1 3 101,-1-7-128,8 5 72,-6-7-56,14-1 74,-14 1-62,14 0-67,-6-1 1,7 3 84,1 4-64,-8-5 1,5 9 129,-3-5-73,-4-3-40,8 5 1,-6-2-11,7 1 1,-7 5-96,-4-5 103,-11 7 1,9-6 32,-4 4-30,-3 5-2,1-15-93,2 14 29,3-13 21,5 5 90,-8-7-223,0 0 47,0 7-2,-7-5-38,5 5 83,-5 0-19,0-5-63,5 5 78,-5 1 0,7-6 30,0 3 1,-5 2-27,-1-1 1,-5 5 10,6-5 79,-1 7 1,6-12-82,1 5 62,-9 3 10,7-7 0,-7 11 18,8-8-18,1 9 10,-1-13-84,8 7 54,-6-9-34,6 1 38,0 7 52,-6-5-84,6 5 1,-13-1-15,-1-1 1,-7 8 1,12-5 42,-5 3-30,-3 4 37,7-13-61,-5 5-26,7 1 51,0-7 12,-7 7-7,5-9-40,-5 9-6,7-7 15,-7 7 31,5-1 33,-13-5-63,14 5 0,-13-1-42,9-1 206,-8 8-114,11-11 85,-13 13-84,14-13-10,-15 13-36,7-14 7,0 14 132,-6-5-200,5-1 93,1 6 37,2-13 31,-1 5 21,-1 1 6,0-7-87,-6 14-47,13-13 58,-13 13 0,8-8-58,-5 5-68,-3 3 147,6-6-69,0 0 17,-7 6 47,7-5-51,0-1 4,-6 6 17,13-6 56,-13 1-15,13 5-7,-13-6-125,6 8 112,0-8-29,-6 6-39,5-5-15,1 7 3,-6-8 37,13 6 13,-13-6-11,6 8 30,0 0-7,-6 0 3,5-7-6,1 5 33,-6-6-43,13 8 2,-13 0 92,13-8-62,-13 7-43,14-7 46,-14 8-20,13 0-49,-5-8 127,7 6-77,0-5 19,1-1-28,7 6 10,-6-6-22,13 8 1,-5-5 6,8-1 41,-8 0 7,5 6 33,-5 0-109,8 0-10,0 0 45,-1 0-39,-7 0 22,6 0 30,-22 5-9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5T09:09:44.352"/>
    </inkml:context>
    <inkml:brush xml:id="br0">
      <inkml:brushProperty name="width" value="0.45714" units="cm"/>
      <inkml:brushProperty name="height" value="0.45714" units="cm"/>
      <inkml:brushProperty name="color" value="#B05C1D"/>
    </inkml:brush>
  </inkml:definitions>
  <inkml:trace contextRef="#ctx0" brushRef="#br0">18 191 17291,'-10'-10'-3277,"3"2"767,7 8 3927,0-7-1435,7 5 964,-5-14-935,14 15 508,-7-7 7,8 8 416,1 0 0,-1 8-1109,0-7 759,1 7-1096,-1 0 449,0-6-61,1 5-756,-1-7 998,0 0-337,0 0 653,1 0-373,-1 8 19,8-6 1,-12 8-345,5-5 29,-13-3 334,11 6-486,-7 0-329,1-6 717,5 13-688,-13-13 261,6 6 325,0-8 548,-6 0 61,13 0 87,-5 0 131,-1 0-581,7 0 0,-7-2 916,9-4-499,-9 4 0,7-8 815,-5 5-827,-3 3-240,7-6 213,-5 0-66,15 6-213,-6-13 19,14 5-200,-7-7 3,9 0 26,0 0 42,-1-1 0,-7 7-147,-4-1 1,-4 6-238,-1-5 726,-1 7-746,0-4 407,1 1-234,-1 5-298,0-6 324,0 8-327,1 0 167,-1 0 92,-7 0-36,5 0-59,-5 0-125,7-8 796,-7 6-651,5-13 477,-6 13-96,9-6 195,-9 8-473,7 0 103,-7 0 4,9 0-463,-9 0 369,7 0 0,-7 2-398,9 4-60,-1-4-11,0 6 110,0-8 450,8 0 0,-5 2-101,3 3-164,-12-3 87,12 6 44,-11 0 167,13-6 1,-8 7-463,0-3 551,1-4-222,-1 6-122,0-1 51,8-5 407,-6 6-293,6-8 342,0 0 307,-5 0-291,5 0-229,0 0 299,-6 0 57,6 8-693,-8-6 595,0 13-1115,-7-13 733,5 6-375,-5-1-216,7-5 581,1 6-331,-1-8 683,0 0-125,-7 0 540,5 0-518,-5 0 275,-1 0-107,7 0 0,-13 2-748,9 4 334,-8-5-448,11 7 19,-13-8 483,14 0 25,-7 8-710,1-6 518,5 5 230,-5-7 508,7 0-52,-7 0 5,5 0-547,-5 0 59,7 0 541,-7 0-371,5 0 271,-6 8-1206,1-6 510,5 6-220,-5-8 509,7 0-9,-7 0-40,5 0 52,-5 0-63,7 0 723,1 0-519,-1 0 277,0 0-497,0 0 11,-7 0-24,5 0 15,-5 0-29,7 0-17,1 0-18,-1 0 3,8 0-17,-6 0 31,-2 0-73,-1 0-8,-7 0 13,9 0-48,-1 0 69,0 0-31,1 0 39,-1 0 9,0 0 23,0 0 14,1 0 18,-1 0 9,0 0 13,1 0 3,-1 0 3,0 0-5,0-8 371,1 6-333,7-6 159,-6 8-185,14 0-26,-14 0 18,13 0 3,-5 0 3,0-7-143,6 5 87,-14-6 183,6 8-126,0 0-27,-13 0 25,11 0-27,-14 0 28,9 0-249,-9 0 225,7 0-284,-7 0 374,8 0-53,1 0 22,-9 0-7,7 0 95,-7 0-107,1 0 3,5 0-52,-5-8 241,0 7-163,5-7 362,-13 8-409,13 0-21,-13 0 288,14 0-248,-15 0 14,7 0-253,0 0 82,1-8-66,1 6 414,5-5 164,-5 7-365,0-8 139,5 6-45,-13-6-561,13 8 435,-13 0-241,6 0 62,0-7-101,-7 5-2722,7-6 2851,-8 23 0,-8 12 0,-1 17 1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5T09:08:22.827"/>
    </inkml:context>
    <inkml:brush xml:id="br0">
      <inkml:brushProperty name="width" value="0.34286" units="cm"/>
      <inkml:brushProperty name="height" value="0.34286" units="cm"/>
      <inkml:brushProperty name="color" value="#B05C1D"/>
    </inkml:brush>
  </inkml:definitions>
  <inkml:trace contextRef="#ctx0" brushRef="#br0">44 1 6920,'-19'0'-172,"4"0"436,7 0 1153,6 0-1209,10 8 35,-4 1-144,19 9 1,-14-7-54,9 1 0,-7-7 68,1 7-19,-8-8-23,11 11-61,-5-5 1,1 7 99,1 0 6,-9-7 210,5 13-209,0-11 296,-6 13-143,13-8-165,-5 8 1,1-6 167,1 4-29,-8-4-92,11 6-77,-5 2 1,1 6 105,1-4-91,-9-4 0,7-2 26,-4 0-65,-4 0 1,7 0 49,-3 0 55,-4 0-26,6 10 89,-8-5-49,0 15 51,7-9-65,-5 1 31,6-8-30,-8 13-80,0-19 1,2 18 93,4-16-31,-4 0-84,5 2 24,-7 2 1,2 7-132,4 1 136,-4-8 3,6 5 13,-8-5-3,7 8 27,-5 0-4,6-1 24,0-7-23,-6 6-153,5-14 110,1 6-28,-6-8 48,6 8 3,-1-6 16,-5 6-52,6-7-40,0-1 1,-5-6 70,9 1-66,-8-8 13,3 11 1,-5-11-11,4 8 15,-4-9-2,6 13-36,-8-7-9,7 9 27,-5-1 22,6 0 100,0 1-98,-6 7 15,5-6 0,-5 11-12,4-6 21,-4-1-50,6 2-11,-8 1 11,7 1 0,-5 6-7,4-4 0,-2-10 137,2-2-116,-5-3 145,15 11-85,-7 2-42,9 7 1,-3-5 98,-3 0-114,3-16 1,-5 16-23,7-12 1,-6-1 72,1-5-155,0 1 1,5 5 92,0 0 0,-5-5-20,-1 0 41,-7-1-3,11 6-19,-5 1 1,2-1 15,-1 0 91,-7 1-72,4-1 42,-1 8-16,-5-6 34,6 14-93,0-6 9,-7 7 14,15 1-33,-14-1 1,7-7 11,-3-4 18,-4 4-15,6-8 11,-1 14-11,-5-6-25,6 8 1,-6-9 27,4-2-22,-4-13-12,5 4 0,-5-5 86,4 7-50,-4-7-18,6 5 1,-6-5-27,3 7-16,-3 1 7,6-1-5,-8 0 101,8 0-56,-6 1-80,13-1 71,-13 0-4,5 1 1,1-1 0,-4-6 19,8 1-5,-9-8 0,7 11 40,-4-3 55,-4-5-84,5 9-3,1-7 16,-6 9 12,13-1-50,-13 0 0,8 0 6,-4 1-10,-4-9 4,13 7-51,-13-7 39,13 9 1,-11-1 87,8 0-70,-9 1 38,5-1-44,0 0 1,1 0-2,1 1 1,5-1-47,-13 0 45,14-7 6,-14 5-19,13-5 68,-13 7-83,13-7 0,-13 5 12,14-5-4,-15-1-47,15 7 52,-14-14-39,13 13 16,-13-13-10,13 13 11,-13-13 30,14 14 10,-14-14 4,5 13 2,1-13 10,2 13 6,-1-13-27,7 14-28,-14-15 0,13 15-9,-13-14 14,13 13-7,-13-13-27,6 13 34,0-5-19,-7 0 13,15 5-1,-14-13-91,13 13 1,-11-11-423,7 8-150,-7-9 37,12 13 1,-7-12 139,9 7 0,1-7-274,4 2 1,-2-2-585,8 1 0,-6-3 672,6 4 0,-2-2 686,1 2 0,5 3 0,-6 9 0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5T09:08:23.616"/>
    </inkml:context>
    <inkml:brush xml:id="br0">
      <inkml:brushProperty name="width" value="0.34286" units="cm"/>
      <inkml:brushProperty name="height" value="0.34286" units="cm"/>
      <inkml:brushProperty name="color" value="#B05C1D"/>
    </inkml:brush>
  </inkml:definitions>
  <inkml:trace contextRef="#ctx0" brushRef="#br0">0 52 6874,'10'-19'-462,"-2"-4"773,-8 21 516,0-5-669,0 22 159,0-11-100,0 26-97,7-18 0,3 19-81,7-8 0,-5 6-145,-1-6 1,3 7-16,9-1 1,-4 2-186,4-2 1,2 3 305,-2-3 0,8 4 0,-4 2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5T09:07:32.483"/>
    </inkml:context>
    <inkml:brush xml:id="br0">
      <inkml:brushProperty name="width" value="0.34286" units="cm"/>
      <inkml:brushProperty name="height" value="0.34286" units="cm"/>
      <inkml:brushProperty name="color" value="#B05C1D"/>
    </inkml:brush>
  </inkml:definitions>
  <inkml:trace contextRef="#ctx0" brushRef="#br0">70 1 7982,'-10'9'-829,"-5"7"1145,5-7-129,1 9 1,-5 7 15,8 3 0,1-1-57,5 2 1,0-6 221,0 6-233,0 0 1,1 11 169,5 1-183,-4-1 1,12 0 127,-9 1-164,1-1 1,-6 0-5,0 1 0,6-7-138,0-5 0,-1-6 113,-5 6 1,0-6-492,0 6 173,8-8-51,-6 4 38,6 0-590,-8-14 42,7 5-169,-5-16 991,6 0 0,-8 0 0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5T12:25:46.084"/>
    </inkml:context>
    <inkml:brush xml:id="br0">
      <inkml:brushProperty name="width" value="0.34286" units="cm"/>
      <inkml:brushProperty name="height" value="0.34286" units="cm"/>
      <inkml:brushProperty name="color" value="#B05C1D"/>
    </inkml:brush>
  </inkml:definitions>
  <inkml:trace contextRef="#ctx0" brushRef="#br0">54 35 10740,'16'8'40,"1"4"151,0-1-114,0-7 1,1 6 38,-1-5 0,0-1 17,1 8-8,-1-8 4,0 11-1,8-5-62,2 7 0,0-6-1,-4 1 0,-4-6 108,-1 5 0,-7-5-100,1 6 0,-7-7-26,7 7 0,-6-6 121,5 5-46,1-7-35,5 4-17,0-1 35,1-5-12,-1 6 38,0 0 0,-5-4-74,-1 7 0,-5-5 266,6 5-168,-9-7-24,13 12-24,-7-7-49,9 8 9,-1 1-13,0-1 217,8 0-177,-6 1 3,14-9 0,-14 7 36,4-5 13,-3-3 28,-3 7-6,0-5-68,1 7 1,-1 0-230,0 1 243,0-1-275,-7 0 249,13 1-48,-19-1 0,19-6 22,-12 1 0,-1-6 0,2 5 0,-7-5-9,7 6 1,-6-7 96,5 7-101,-7-8 5,11 11 0,-11-5-71,8 7 0,-6-6 9,5 1-27,-7-8 63,11 19-26,-5-12 24,7 14 14,-7 0-1,5-5 0,-5 5-7,7-8 6,-7-8 4,5 15 8,-5-13-16,7 14-29,0 0 1,-5 0 81,-1 4 12,-7-12 46,12 6-131,-15-4 1,9 8 30,-4-4-4,-4-11-157,5 11 105,1-12-16,-6 14 50,13-7-8,-13-1-36,6 8 24,0-6 72,-6 6-55,13 0 7,-13-6 3,6 6 2,-8 0-117,0-5 81,0 5 0,2-8-59,3 0 68,-3 0-76,6 1 24,-8 7-3,0-6-45,0 14-12,8-14 61,-7 13-6,7-5 63,-8 0-66,0-2 84,0 0-39,0-6 12,8 14-118,-6-14-5,5 6 83,-7 0-12,0-6 34,0 14-39,0-14 95,0 14-80,0-14 67,0 14-21,0-14 14,0 6-16,0 0-2,0-6-10,0 6 4,0 0-135,0-6 124,0 6 8,0 0-19,0-5-8,-7 12-12,5-13 216,-6 14-129,8-6 1,-2 6-32,-4-4 19,5-4 7,-7-8 7,8 8 21,0-6 42,0 14 75,0-14-14,0 6-342,0 0-455,0-6 523,0 14 6,0-14-2,0 6 102,0-8-12,0 0 7,0 1 3,0-1-17,0 0-11,0 8-6,0-5 14,0 5 1,-2-8-26,-4 0 49,4 0-8,-5 1 5,7-1 9,-8 0 24,6 8-39,-6-5 18,1 12-2,5-13 2,-6 14-10,0-14 0,6 14-22,-13-14-2,13 14-34,-13-14 46,13 14 19,-14-6-14,15-1-4,-15 7 14,14-14 1,-13 6 2,13-7 5,-6-1-4,1 0-5,5 1-75,-6-1 38,8 0-6,0 0 33,-8 8-3,6-5 6,-5 5 7,7-16 29,0 7-44,0-7 29,0 8 1,-2 1-11,-4-1 31,4-7-35,-6 5 1,8-5-8,0 7 10,0 0-110,-7-7 100,5 5-6,-6-5 1,8 7-3,0 0 12,-8-7 5,6 5 0,-5-13 6,7 14-91,0-14-19,0 13 80,0-13 15,0 6 3,0-1-13,0-5 3,0 14 18,0-15 16,0 7-1,0 0-6,0-6 63,0 13-73,0-13 91,0 6-77,0-1 7,0-5 25,0 14-2,0-14-86,0 13 69,0-13-78,0 13 50,0-13 0,0 14 1,0-15 0,0 7 57,0 0-49,0-6-19,0 13 22,0-13-83,0 13 65,0-13-7,0 6 3,0 0-3,0-6 5,0 13-3,0-13-1086,0 6 1,0-8 0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5T09:07:31.114"/>
    </inkml:context>
    <inkml:brush xml:id="br0">
      <inkml:brushProperty name="width" value="0.34286" units="cm"/>
      <inkml:brushProperty name="height" value="0.34286" units="cm"/>
      <inkml:brushProperty name="color" value="#B05C1D"/>
    </inkml:brush>
  </inkml:definitions>
  <inkml:trace contextRef="#ctx0" brushRef="#br0">70 0 7623,'-20'0'-580,"5"0"2932,15 0-1635,0 8-468,0 1 18,0 1 77,0-2-102,0-1 16,0-5-27,0 14-135,0-14 92,0 5-9,0 1-21,0-6-39,0 13 53,0-13-5,0 14 141,0-15-132,0 15 27,0-7-6,-8 1-64,6 5 4,-5-5-34,7 7-10,0 1 63,-8-1-18,6 0 4,-6 0-109,8 1 102,0-1-119,0 8 89,0-6-21,0 6 50,0-7-35,0-1 141,0 0-128,0 8-88,0-6 91,0 6 1,0-7-10,0-1-15,0 0-66,0 0 65,0 1-53,0-1 1,2 0 46,4 1 6,-4-9 0,6 7 2,-8 1-36,0-6-4,0 12 13,0-13 14,7 7-118,-5 1 104,6-1 20,-8 0-30,8 1 7,-6-1 38,5 0-47,-7 0 1,2 1 43,4-1 14,-4-7-95,6 5-12,-8-5 96,7 7-47,-5 0-2,6 0 7,-8 1-3,8-1 10,-6 0-34,13 1 0,-11-7 37,7 1-34,-7-8 1,6 11-18,-5-4 26,-3-3-26,14 7 48,-14-5 3,13 0-20,-13 5-5,13-5 3,-5-1 14,0 7-64,5-14 65,-5 5 8,7 1-4,0-6-32,-7 13 1,5-11-7,-3 8 24,-5-9-25,9 13 40,-7-14-68,9 13 0,-7-11 87,1 8 4,-9-9 17,13 5-48,-7 0 0,3-4 50,0 7-32,-9-7-20,13 4 42,-14-1-57,13 3-10,-5 0-12,-1 5 17,7-13-7,-7 13 59,1-13-4,5 13 18,-13-13-35,13 6-61,-5 0 1,2-4 8,-1 7 1,-7-7-27,11 4-13,-5-1-50,7-5-23,1 6-66,7-8-283,-6 0-1606,6 8-147,-8-6-800,0 5 2999,-7 1 0,5 2 0,-5 7 0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5T09:07:32.033"/>
    </inkml:context>
    <inkml:brush xml:id="br0">
      <inkml:brushProperty name="width" value="0.34286" units="cm"/>
      <inkml:brushProperty name="height" value="0.34286" units="cm"/>
      <inkml:brushProperty name="color" value="#B05C1D"/>
    </inkml:brush>
  </inkml:definitions>
  <inkml:trace contextRef="#ctx0" brushRef="#br0">0 1 10302,'0'19'668,"0"12"1,0-12-891,0 16 71,8-9 284,-6 15-41,5-5 0,-5 8 122,4-3-85,-4-5 66,6-1-169,-8 7 1,0-5 160,0 3-255,0-11 163,0 4-35,7-7-12,-5 1-11,6-2 5,-8-7 35,8-9-149,-6 7 134,5-14-381,-7 13-218,0-13-246,0 5-187,0 1 91,0-6 1,0 6 0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5T09:07:32.483"/>
    </inkml:context>
    <inkml:brush xml:id="br0">
      <inkml:brushProperty name="width" value="0.34286" units="cm"/>
      <inkml:brushProperty name="height" value="0.34286" units="cm"/>
      <inkml:brushProperty name="color" value="#B05C1D"/>
    </inkml:brush>
  </inkml:definitions>
  <inkml:trace contextRef="#ctx0" brushRef="#br0">70 1 7982,'-10'9'-829,"-5"7"1145,5-7-129,1 9 1,-5 7 15,8 3 0,1-1-57,5 2 1,0-6 221,0 6-233,0 0 1,1 11 169,5 1-183,-4-1 1,12 0 127,-9 1-164,1-1 1,-6 0-5,0 1 0,6-7-138,0-5 0,-1-6 113,-5 6 1,0-6-492,0 6 173,8-8-51,-6 4 38,6 0-590,-8-14 42,7 5-169,-5-16 991,6 0 0,-8 0 0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5T09:07:33.340"/>
    </inkml:context>
    <inkml:brush xml:id="br0">
      <inkml:brushProperty name="width" value="0.34286" units="cm"/>
      <inkml:brushProperty name="height" value="0.34286" units="cm"/>
      <inkml:brushProperty name="color" value="#B05C1D"/>
    </inkml:brush>
  </inkml:definitions>
  <inkml:trace contextRef="#ctx0" brushRef="#br0">52 0 7982,'-9'10'134,"-7"-2"276,14-8-226,-13 7 219,13 3-354,-6 7 79,8 8 0,0 2-30,0 8 0,0-7 69,0 1 0,0-6-79,0 6 1,0 0 11,0 6 1,6-7-18,0 1 1,2-2-46,-3 2 211,-3 4-220,6 1 77,0 10 1,-6 1-82,3-5 131,-3-11 7,-2 3-59,8-12-3,-6 12-36,13-20-10,-13 11 65,6-14-4,-1 1-4,-5 5-120,14-5 47,-14 7 78,5-7 15,-7 5-149,8-13 113,-6 14-85,6-7 73,-8 1 9,0 5-78,7-13 4,-5 13 0,6-5-2,-8 7-20,8-7 44,-6 5 64,5-5-69,-7 7 48,8 1-47,-6-1 9,6-8 0,-1 7-3,-5-14 0,6 13 4,0-13 61,-7 13-60,15-5 39,-14 0-77,5 5-6,1-5 1,-4 1 102,7 1-3,-7-9 48,4 5-89,0 0 102,-6-6-77,5 13-48,1-13 7,-6 6 2,13-1-56,-13-5-24,14 6 98,-15 0-35,15-6 52,-14 5-42,13 1-100,-13-6-73,6 6-279,-1-1-15,-5-5-395,6 6 1,-8-23 0,0-5 0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5T09:07:34.102"/>
    </inkml:context>
    <inkml:brush xml:id="br0">
      <inkml:brushProperty name="width" value="0.34286" units="cm"/>
      <inkml:brushProperty name="height" value="0.34286" units="cm"/>
      <inkml:brushProperty name="color" value="#B05C1D"/>
    </inkml:brush>
  </inkml:definitions>
  <inkml:trace contextRef="#ctx0" brushRef="#br0">18 0 6823,'-9'10'936,"1"5"-414,8-5-331,0 0-79,0 5-18,0-6 225,0 9-10,8-1-118,1 0 1,3 1 43,-1-1-68,-7 0 23,12 8-86,-7 2 1,3 6-62,-1-4 73,-7-4 0,6-2 41,-5 0-42,-3 0-5,6 2 53,0-6-14,-6 14-10,5-14-7,1 6-148,-6-8 80,6 0-169,-8 1 122,7-1-160,-5-7 177,14 5-4,-15-5-31,7 7 86,0-8-50,-6 7 18,13-7-6,-13 1 11,13 5 13,-13-13 20,14 14-78,-7-14 0,3 7 43,-1-3-1,-7-4 86,12 6 17,-14-1 99,13-5-160,-5 6 36,7 0-9,0-6-104,-7 5 0,5-5 83,-3 4-33,3-4-88,-5 6 0,5-7 102,-4 5-166,-3-4 136,8 6-452,-7-8 126,1 0-978,5 0 624,-13 0 626,6 0 0,-8 0 0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5T09:11:09.774"/>
    </inkml:context>
    <inkml:brush xml:id="br0">
      <inkml:brushProperty name="width" value="0.34286" units="cm"/>
      <inkml:brushProperty name="height" value="0.34286" units="cm"/>
      <inkml:brushProperty name="color" value="#B05C1D"/>
    </inkml:brush>
  </inkml:definitions>
  <inkml:trace contextRef="#ctx0" brushRef="#br0">35 1 6058,'-19'0'155,"3"0"629,16 0-736,0 7-72,0 3 59,8 0-12,-6 5 63,5-13-63,-7 13 41,8-5 0,-4 1-18,7 1-98,-7-8 107,4 11-169,0-5 133,-6 7-16,13 0 33,-14-11-20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5T09:11:09.776"/>
    </inkml:context>
    <inkml:brush xml:id="br0">
      <inkml:brushProperty name="width" value="0.34286" units="cm"/>
      <inkml:brushProperty name="height" value="0.34286" units="cm"/>
      <inkml:brushProperty name="color" value="#B05C1D"/>
    </inkml:brush>
  </inkml:definitions>
  <inkml:trace contextRef="#ctx0" brushRef="#br0">70 761 7296,'-20'0'-577,"-3"0"479,21 0 134,-13 0-94,13 0 2062,-6 0-1652,24 0-271,-12 8 0,19-4 226,-12 7-318,5-7 0,1 6 131,0-5-27,-7-3-28,13 6 0,-12-6 59,12 4-89,-3-4 28,-3 5 0,0-5 83,0 4 8,-7-4-24,5 6-81,-5-8-11,7 0 59,1 0-2,-9 0-23,7 0 17,-14 0 26,13 0-25,-13 0-3,13 0 0,-13 0-12,13 0 7,-13 0 1,14 0-111,-14 0 99,13 0-34,-13 0 19,13 7 55,-13-5-8,14 6-10,-7-8-4,1 0 19,5 0-32,-13 0 8,14 0-49,-15 0 41,15 0 21,-7 0-67,1 0-14,5 0 51,-13 0 7,14 0-28,-14 8 17,13-6 56,-13 5-41,6-7 1,-1 0 37,-5 0 2,14 0-26,-14 0 15,5 0 9,1 0 96,-6 0-133,13 0-62,-13-7-5,6 5-29,-1-6 31,-5 8-6,14 0 32,-14-8 85,5 6-91,1-5 104,-6 7-109,13 0-33,-13-8-5,6 6-14,0-6 68,-6 8-39,5-7-33,1 5 35,-6-6-23,13 8 42,-13 0 0,6 0-6,0 0-11,-7 0-10,7-8 13,0 6 8,-6-5 7,13 7 0,-13 0-10,6-8-5,-1 6-172,-5-6 163,14 8-110,-14-7 70,13 5-15,-13-6-15,13 8 15,-13-8 47,14 7 4,-7-7-33,1 0 6,5 6 156,-5-13-128,7 13 1,0-13 11,1 13-9,-9-14-17,7 14-2,-7-13-61,9 13 66,-9-13-50,7 13 37,-7-6-4,1 0 21,5-1 7,-5-1 1,7-5 9,0 13 16,1-13-30,-9 5 16,7 0-9,-7-5-3,1 13-1,5-6 0,-13 1 0,6 5 0,-1-14 0,-5 14 0,6-5 51,0 7-49,-6-8 1,5 6 2,1-6 0,-6 8-8,6-7-4</inkml:trace>
  <inkml:trace contextRef="#ctx0" brushRef="#br0" timeOffset="1">1323 473 14019,'1'-6'2,"7"-1"-9,-8 5 3,8-6 5,-6 0-1,5 6 0,-7-13 1,8 13-1,-6-13 0,6 13 0,-8-14 0,0 7 0,0-9 0,7 1 0,-5 0-1,6 0 1,-6 5 0,3 1 0,-3 7 0,6-12 0,-8 7 25,8-16-25,-6 5 1,7-4 1,-3 6-11,-4 1 0,8 0-10,-5-1 19,-3 9 0,8-7-3,-4 5 0,-4 3-2,5-7 6,-7 5-27,8-7-1,-6 7-45,6 3-7,-8-1 33,7 6-537,-5-6 478,14 8-253,-15 0-1535,7 0 1028,-8 16-151,0-12-109,8 19 98,-6-22 1027,5 15 0,1-7 0,2 9 0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5T09:12:06.842"/>
    </inkml:context>
    <inkml:brush xml:id="br0">
      <inkml:brushProperty name="width" value="0.17143" units="cm"/>
      <inkml:brushProperty name="height" value="0.17143" units="cm"/>
      <inkml:brushProperty name="color" value="#B05C1D"/>
    </inkml:brush>
  </inkml:definitions>
  <inkml:trace contextRef="#ctx0" brushRef="#br0">35 1 7889,'-10'9'-846,"3"-1"903,-1 0 213,6-6-307,-6 13 1,8-11 49,0 7 1,0-5-268,0 6 163,0-8 78,0 11-11,0-13-7,0 13 1,0-11-471,0 8 266,8-9 1,-6 7 234,4-4 0,-4 3 0,-2 9 0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5T09:12:07.114"/>
    </inkml:context>
    <inkml:brush xml:id="br0">
      <inkml:brushProperty name="width" value="0.17143" units="cm"/>
      <inkml:brushProperty name="height" value="0.17143" units="cm"/>
      <inkml:brushProperty name="color" value="#B05C1D"/>
    </inkml:brush>
  </inkml:definitions>
  <inkml:trace contextRef="#ctx0" brushRef="#br0">18 1 7889,'0'10'-864,"0"5"942,-8-5 270,6 7 0,-5 0-90,7 0 0,0 1-215,0-1 0,0 6 28,0 0 1,0 8-21,0-2 0,5 1-13,1-1 0,0 4-120,-6-4 0,0-4 82,0-2-141,8 4 0,-6-8-286,3 4 284,-3-12-279,-2-3 71,0-8 149,0-15 0,0-3 4,0-10 1,0-5 197,0 4 0,8-4 0,1-1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5T09:07:33.340"/>
    </inkml:context>
    <inkml:brush xml:id="br0">
      <inkml:brushProperty name="width" value="0.34286" units="cm"/>
      <inkml:brushProperty name="height" value="0.34286" units="cm"/>
      <inkml:brushProperty name="color" value="#B05C1D"/>
    </inkml:brush>
  </inkml:definitions>
  <inkml:trace contextRef="#ctx0" brushRef="#br0">52 0 7982,'-9'10'134,"-7"-2"276,14-8-226,-13 7 219,13 3-354,-6 7 79,8 8 0,0 2-30,0 8 0,0-7 69,0 1 0,0-6-79,0 6 1,0 0 11,0 6 1,6-7-18,0 1 1,2-2-46,-3 2 211,-3 4-220,6 1 77,0 10 1,-6 1-82,3-5 131,-3-11 7,-2 3-59,8-12-3,-6 12-36,13-20-10,-13 11 65,6-14-4,-1 1-4,-5 5-120,14-5 47,-14 7 78,5-7 15,-7 5-149,8-13 113,-6 14-85,6-7 73,-8 1 9,0 5-78,7-13 4,-5 13 0,6-5-2,-8 7-20,8-7 44,-6 5 64,5-5-69,-7 7 48,8 1-47,-6-1 9,6-8 0,-1 7-3,-5-14 0,6 13 4,0-13 61,-7 13-60,15-5 39,-14 0-77,5 5-6,1-5 1,-4 1 102,7 1-3,-7-9 48,4 5-89,0 0 102,-6-6-77,5 13-48,1-13 7,-6 6 2,13-1-56,-13-5-24,14 6 98,-15 0-35,15-6 52,-14 5-42,13 1-100,-13-6-73,6 6-279,-1-1-15,-5-5-395,6 6 1,-8-23 0,0-5 0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5T09:12:07.326"/>
    </inkml:context>
    <inkml:brush xml:id="br0">
      <inkml:brushProperty name="width" value="0.17143" units="cm"/>
      <inkml:brushProperty name="height" value="0.17143" units="cm"/>
      <inkml:brushProperty name="color" value="#B05C1D"/>
    </inkml:brush>
  </inkml:definitions>
  <inkml:trace contextRef="#ctx0" brushRef="#br0">17 1 7889,'0'10'-24,"0"-1"-3,0-3 1,-1-2 281,-5 7-323,4 1 0,-6 11 74,8 0 0,0 2-97,0-2 1,6-2 30,0 8 1,-1-6 31,-5 6 1,2-8 25,4 2 1,-4-4-335,4-2-91,-4 1 226,-2-1-13,0-7 1,0-5 85,0-10 1,0-5 127,0-7 0,0-1 0,0-6 0,0-3 0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5T09:12:21.781"/>
    </inkml:context>
    <inkml:brush xml:id="br0">
      <inkml:brushProperty name="width" value="0.17143" units="cm"/>
      <inkml:brushProperty name="height" value="0.17143" units="cm"/>
      <inkml:brushProperty name="color" value="#B05C1D"/>
    </inkml:brush>
  </inkml:definitions>
  <inkml:trace contextRef="#ctx0" brushRef="#br0">260 131 7889,'0'12'0,"0"-1"0,0 1 0,0 5 0,0 2 0,0 4 0,0 2 0,0 4 0,0 2-5,0-8 1,0 6 177,0-6-432,0 0 126,0-6 61,0 0 38,0-7-28,0-2-87,0-24 1,0 5 72,0-12 1,2 2-95,3-2 1,-3 1 126,4-6 0,-4 5-8,-2-6 0,0 6 7,0-6 0,0 2 98,0-2 1,6 4-54,0 8 18,-1 0 132,-5-1 0,2 9-34,4 3 1,-4 12 81,4 5 0,-4 12-35,-2 6 1,0 4-82,0 1 0,0-5 27,0 0 1,0-2 152,0 2-118,0 3 0,0-12 61,0 3-577,0-4 142,0-10-32,0-1 117,0-23 1,0 3-11,0-11 0,0 2 68,0-2 1,0-2 11,0-4 1,5-2 46,1 8 1,0-5-3,-6 5 1,0-2 35,0 1 1,0 11-101,0-4 372,0 3-177,0-3 43,0 7 1,0 10-19,0 12 0,0 5-26,0 6 0,0 4-56,0 8 0,0-6 9,0-1 0,0-5-31,0 6 0,0-8 29,0 2 0,0-9-201,0-3 107,0-7-253,0 4 234,8-8 1,-5-8-150,9-3 0,-8-7 115,2-5 1,-3 4-27,3-4 0,-4-4 89,4-2 1,-4 4-54,-2 2 0,0-2 119,0 2 1,0 0-13,0 6 0,0 0 66,0-1 0,0 7-35,0-1 105,0 9 0,-6 3-92,0 11 0,-1 12 124,1 6 1,2 4-83,-8 1 1,7 1-49,-7-1 1,6 1 18,-5 0 1,7-3-77,-2-3 1,2-4-2,-1-8 0,3 1 4,-4-1-255,4-8 144,2-1-91,0-23 1,0 3 0,0-11 1,0 2 101,0-2 0,6-4 11,0-7 1,-1 5 0,-5 0 0,6 8 83,0-2 0,0 3-50,-6 3 239,0 0-160,0 7 0,0 5 131,0 10 1,0 9 71,0 15 0,-6 7-133,0 16 1,-7 0 8,1 0 1,-7-2-65,2-4 1,-12 2 1,6-8 1,5-5-31,1-6 1,19-14-108,4 2 0,9-11 123,8 0 0,-3-4-24,3-2 1,-10-6-367,-1 0 1,-3-9 150,3-3 1,-3 1-5,-3-6 0,-4 2 120,4-2 1,-4 4-18,-2-4 1,17-2 56,12 2 1,-16-6 84,-7 6 1,-29 0 67,-29 5 1,21 3 19,2 3 12,20 5 0,-1 7-74,5 0 0,3 13 116,-4 5 0,4 10-38,2 1 0,0 10-31,0 1 1,0 0-4,0-5 1,0-2 1,0-5 1,0 3-122,0-8 0,0 0 96,0-5-249,0-9 179,0-1-248,0-8 154,0-16 1,6 3-35,-1-16 0,3 6 1,-2-6 0,-4 6-115,4-6 0,-5 3 80,-1-3 1,6-4 64,0 4 0,0 4 127,-6 2 0,0-2-144,0 2 376,0 0-148,0 13 0,-6 10-11,0 12 1,-5 11-19,5 6 0,-2 4 84,3 1 1,3-1 0,-4-4 0,-2 1-103,2-7 0,1 2-101,5-2 1,0-9 188,0 3-287,0-3 44,0-5-10,0-1 1,0-10 42,0-4-59,0-3 1,0-9-18,0 1 1,0 0 46,0-1 0,0 7 53,0-1-74,0 1 178,0-6-69,0 7 184,0 2-155,0 8-8,-8 0 1,6 8 17,-4 4 0,4-3 47,2 3 22,0-1 1,0 6-83,0 1 0,0-7 3,0 1 0,0-6 54,0 5-52,0-7 0,-2 9-20,-3-7 1,3 2 29,-4-2-85,4-4-1024,2 5 874,0-22 126,0 3 0,0-13 8,0 8 27,0 0 0,0 5 32,0 1-90,0 7 237,0-4 0,0 10-57,0 4 1,0 5-85,0 12 0,0-3 98,0 3 1,0-4 326,0-2-395,0 8 1,0-6-169,0 4 72,0-3 0,0-9 130,0 1-356,0-8 143,0 3-18,0-22 1,0 7 32,0-15 0,0 8 25,0-8 1,0 4 62,0 1 1,0-5-1,0 0 1,0 0 43,0 6-108,0-1 210,0 1 0,0 6-42,0-1 204,0 8-212,0 12 0,0 9 82,0 12 0,0 2-98,0-8 1,-2 6 8,-4-6 0,4 6-18,-3-6 0,3 0 38,2-6-195,0 0 191,0 1-206,0-9 85,0-1 1,0-10-135,0-4 0,0 2 99,0-7 1,0-6-127,0-7 1,0-1 71,0 2 1,0 2 62,0-8 0,2 8 13,3-2 0,-3-2-9,4 2 0,-4 0 196,-2 6-151,0 0 282,0-1-111,0 9 0,-2 9 46,-4 11 0,4 7-119,-3 5 1,1-2 108,-2 8 1,4-6-109,-4 5 1,4-6 0,2 1 1,-5-4-123,-1-2 30,0 0-174,6 1 128,0-9-251,0-1 125,8-16 0,-6-7 103,4-8 1,1 0 32,-1 6 0,0-1-7,-6 1 1,0 0 42,0-1 1,0 1 4,0 0 21,0-1 0,0 7 34,0-1 263,0 9-258,0 10 1,0 11 124,0 10 0,0 3-82,0-8 0,-2 2-47,-4-2 0,4-4 18,-4 4-64,4-3 1,2-3-23,0 0 39,0-7-167,0-2 48,0-8-67,8-16 1,-4 10-30,7-11 1,-5-2 106,6-4 0,-6 0 12,5 6 1,-5-1 18,5 1 1,-1 0-51,2-1 71,3 1 0,-11 7 100,7 5 70,-7 3 0,4 4-95,-8 3 0,0 5 77,0 7 0,6 6-64,-1 0 1,1 1-7,-6-7 1,0 0 7,0 0-20,0 1-40,0-1 1,2-5-182,4-1 61,-4-7 0,11 2 73,-7-12 1,7 2-124,-1-7 1,-3-1 77,3-5 0,-6-1 20,5 1 1,-5 0 31,6 0 0,-9-1-29,3 1 40,4 0 1,-8 5 136,3 1 164,-3 7-187,-2-4 117,0 8-141,-7 8 1,3-1 191,-8 5-166,9 3-42,-13-5 0,14 1-6,-4 1-21,5-8-143,1 4-32,0-8 0,5-14 76,1-3 0,2 1-92,-2 5 0,-5-1 144,5-5 0,-2-2-2,2-4 1,-4 4 125,3-4-132,-3 3 1,-2 3 164,0 0-151,0 7 152,0 2 1,0 10-24,0 4 1,0 6 54,0 11 1,0-2-91,0 8 0,0-6 12,0 6 0,0-8-69,0 2 0,0-4 124,0-2-355,0 1 200,0-1-218,0-8 120,0-1 1,2-8-58,4 0 0,-4-8 74,4-3 0,-4-4 19,-2-3 1,0 1 108,0 0 0,0-1-93,0 1 1,0 0 116,0-1 0,0 1-60,0 0 143,0 0 0,-6-1 90,0 1-79,0 7-75,6 3 1,0 9-3,0 3 1,0-1-49,0 8 0,6-1 28,0 7 1,2-1-49,-3 0 1,-3-5 72,4-1-76,4 1 3,-8 5-4,13-7 1,-13-1-26,4-3-6,-4-4-24,-2 6 0,0-22 4,0-3 0,0 2-27,0 3 1,0 0 60,0-5 0,-6 0 4,0 0 1,0 5-16,6 1 1,0 5 17,0-6 1,0 6 154,0-5-149,0 7 225,0-4-43,0 8 1,2 14-90,4 3 1,-2 4-25,7-3 1,-7-1-41,2 0-17,4 0 1,-9 1 26,5-1-12,4-7-216,-8 5 204,5-13-218,-7 6 114,0-8 42,-7-8 0,5 4-27,-4-7-3,-4-1 63,9-5 1,-9-1-13,4 1 0,4 6 41,-3-1-36,3 8 0,2-5 208,0 3-95,0 4 370,0-6-297,7 16-181,-5 2 1,8 5 117,-4-3-103,-5 3 50,7-13 0,-6 5-171,4-7 75,-4 0-426,5 0 482,-7-7-30,0-3 0,-1-5 86,-5 3-107,4-3 80,-6 5-47,0-7 60,7 7 1,-7 1 62,8 3 14,0 4 17,0-6-141,0 24-54,0-12-16,8 11-23,-7-15-145,7 0 248,-8-8 4,-8 6 2,7-5 0,-9 1 1,4 0 8,4 0 190,-5 6-26,7 0-145,0 8-36,0-6 0,2 11-7,3-7 1,-3 2 3,4-2-27,-4-4-25,6 5 45,-7-7-75,7 0 1,-10-5-35,-4-1 0,5-2 86,-5 2 2,-4 4 1,6-7 67,-7 3 0,5 4-69,-5-4 1,5 3 115,-6-3 0,6 4-28,-5-4 1,5 2-20,-5-2 1,5 5 92,-6-5 3,9 4-29,-13 2-31,14 0-76,-5 8 1,7 1 37,0 8 0,0-5-75,0-1 0,0 1 43,0 5 0,0-5 4,0-1-27,0 1 0,1-1-26,5 1 2,-4-8 38,6 3-136,-8-7 122,0 0-122,0-7 133,0-3 0,-8-7 1,4 2-15,-7 3 3,-1-3 54,-5 5 0,2-2-48,3 1 0,-3 7 160,3-2-134,4 4 38,-7 2 0,11 0 11,-7 0-29,7 0 0,-4 8 0,8 4 1,0 3 3,0 2 1,0 1 13,0-1 0,6 0-24,0 0 0,1 7 2,-1-1 0,-4-6 40,4-6-111,3 1 0,-5 3 32,8-3-9,-8-4 9,3-8 1,-7-2-7,0-4 0,0 2-138,0-8 147,0 1 0,-2-6-39,-3-1 1,1 3 23,-8 3 0,7-3 1,-7 4 0,6 1 16,-5-2 0,5 7 3,-6-7 0,9 6 14,-3-5-1,-4 7 0,6-4 33,-7 8-52,7 0 253,-4 0-214,1 0 320,5 8-118,-6 2-66,8 7-156,0 0 0,6-5 4,0-1 0,1-7-102,-1 2 108,-4-4-168,13-2 1,-11 0-87,8 0-75,-8 0 272,11-8 17,-13-2 1,5-7 63,-7 0-14,0 0-38,-7-1 0,3 7 79,-8-1-61,9 8 13,-13-3 0,12 7 18,-7 0 1,7 2 3,-2 3 0,4-1 0,2 8 1,0-6 84,0 5 1,-5-5-78,-1 5 0,0-5-15,6 6 0,0-7-23,0 7 1,0-6 90,0 5-230,0-7 86,8 4 2,-6-8 1,7 0-41,-3 0-77,-4 0 0,6-2 85,-8-4 0,5 2 10,1-7 43,0-1 1,-6-5-29,0 0 1,0 5 78,0 1 0,0 5-15,0-6 23,0 8-27,-8-11-2,6 13 1,-7-6 7,3 8 0,4 8-23,-4 4 1,4 5-4,2 6 1,0-4 2,0 4 1,2-2-61,4 2 0,2-9 9,3 3 0,5-3-9,-5 3 1,-1-7 31,1-5 0,-5-3-41,6-2-62,-1 0 97,6 0 0,-7-7 64,-4-5-61,-4-3 1,-2-3 47,0 1 0,-6 0-9,0-1 1,-7 7 8,1-1 0,3 3-9,-3-3 2,0-3 0,-5 7 6,0-3 0,5-3-10,1 8 33,-1 1-39,-5 5 1,5 0-1,1 0 0,7 2 54,-2 3 1,4 5 117,2 7 0,0 1-103,0-1 0,0 0 15,0 0 1,0 1-168,0-1 178,8 0-216,2 1 1,5-7 66,-3 1-67,3-8 49,-5 3 0,1-13-9,1 1 0,-8-9 38,1 3 0,-3-5 3,-2-1 1,0 0 75,0-1 0,0 1-89,0 0 212,0 0-154,0-8 1,-6 5 15,1-3-14,-1 12 12,6-5-18,0 15 0,0-5-6,0 12 0,2 3 22,4 8 0,-3 1-17,9-1 1,-6 0 25,5 1 0,-5-1-18,6 0-17,-1 0 1,4 1 15,-3-1-1,3-7-13,-5-3 1,1-7-5,1 0 0,-6 0-77,5 0 1,-7-2 70,2-3-197,4-5 189,-9-7 1,13-1-78,-8 1 1,-1 6 48,-5-1-3,0 8 44,0-11 1,0 11 15,0-7 142,0 7-129,0-4 0,-2 2 190,-3 0-197,3 1 1,-6 7 78,8 3 1,0-1-32,0 8-33,0-1 1,2 7-12,4-1 1,-4 0-2,3 0 0,3-5-65,-2 0 1,2-7 66,-3 7 1,-3-6-102,4 5 93,4-7-58,-8 4-30,5-8-3,-7 0 55,0-8 1,0 4-3,0-7 0,0 5 7,0-6 0,-5 7 0,-1-7 1,-2 6 32,2-5 0,4 5-49,-3-6 174,-5 9-49,8-13 23,-13 14-66,13-13 14,-6 13-29,8-6 39,0 8-123,8 0 1,-4 0 46,7 0 0,-5 6-7,5 0 0,-5 0 6,6-6 1,-6 2-4,5 3 18,-7-3-23,11 6 50,-13-8 1,8 0-36,-4 0 0,-5-2 14,5-4 0,-4 4-20,-2-13 0,-6 11 6,1-7 1,-3 5-4,2-6 1,2 6 1,-7-5 1,5 5-6,-5-5 2,7 7 4,-12-12 0,12 13 0,-7-9 0,7 8 0,-4-3 73,8 7 6,0 0-61,0 7 0,2 1 6,4 3 0,-2 5 65,7-5 0,-5-1-39,6 1 1,-8 1-45,11 5 1,-11-1 0,7-5-6,-7-3 1,4-6-20,-8 4-22,8-4-11,-7 5-7,7-7 0,-8-2 51,0-3 0,-2 3-54,-4-4 0,3 2 57,-9-2 1,8 2-3,-1-7 1,1 7 5,-2-2 1,4 2 5,-4-1 0,2 3 21,-1-4 1,3 2-38,-4-2 28,4 4 235,2-5-241,8 14-6,1 3 0,3 5-14,-1-3 0,-5 1 24,6-7 0,-9 2-23,3-2 16,4-4 1,-8 7-8,4-3-101,3-4-2,-7 5 89,6-7-3,-8 0 1,0-7 0,0 3 3,0-8 0,-2 9-12,-4-3-16,4-4 0,-13 1 2,13-9 16,-14 1 1,13 5 19,-9 1 1,8 5-3,-1-5 18,3 7 1,2-6-35,0 4 142,0 5-8,0-7-96,7 23 1,-3-9-6,8 11 1,-9-9 5,3 3 4,4-7 1,-6 10-8,7-8 0,-7 1 0,2-1 0,-2-4 30,1 4 6,-3-4-46,6-2-36,-23 0 1,9-6 13,-11 0-2,11 0 12,-10 6 0,15-7 3,-15 5 2,14-6 1,-5 6 1,7-4 1,-8 4 129,6-5-122,-6 7 83,8 0-70,0 7 1,6-3 32,0 8 10,0-8-20,1 11-13,3-5 13,-1-1-107,7 7 95,-14-14-58,13 5 30,-13 1-6,6-6-7,-8 5 1,0-8-10,0-5-115,0 4 124,0-13-4,0 5-79,-8-7-26,-2-1 1,-1 1 98,-1 0 1,9 5-6,-3 1 1,-2 5 39,2-6 1,1 7-35,5-7 51,-8 8 0,6-5-48,-4 3 245,4 4 37,2-6-228,8 16 1,-4-4 7,7 7 0,-5-1-7,6 1 3,-9 5-37,13-7 0,-8 3-28,3-1-30,-3-7 0,-6 10 73,3-8 6,-3-1-40,6-5-112,-8 0-65,-15 0 168,11 0 1,-17-2-96,15-3 1,-2 3 64,2-4-9,5 4 22,-15-6 6,14 6 168,-5-5-171,7 7 235,0 7-127,0 3 0,0 7-21,0 1 1,2-3-1,3-3 1,-3 3 65,4-4-85,4 5 0,-7-1 4,9-3 1,-6 3-4,5-3-24,-7-5 0,6 7-58,-5-9 1,-3 3 87,4-2-118,-4-4 88,-2 6-8,8-8-7,-6 0-527,5 0 472,-14-8-3,5 6 35,-6-6-8,8 8 55,0 0-46,0-7 7,0 5-10,0-6 4,8 8 57,-6 0 289,5 0-325,-7 8-11,0-6-14,0 13-4,0-13-121,0 13 141,0-13-674,0 6 675,8-16 18,-6 6 50,6-13 0,-3 11-101,1-8 220,0 9-144,-6-5 257,0 8 0,-2 11-313,-4 1 6,4 0 1,-5-11-29,7 5-203,0-4-158,0 6 476,7-8-123,-5 0 89,14-8-14,-14 6 1,5-7 164,-7 3-1,8 4-128,-6-6-62,6 8 37,-8 0-124,0 8 98,0-6-463,0 6 550,0-24-53,0 12-16,0-11-2,0 15-94,0 0 88,0-8-61,0 6 78,0-5-37,0-1 70,0 6-54,0-6-4,0 1-5,0 5-39,0-6 40,0 0-21,0 6 347,0-5-257,-8 7-17,6 0-153,-6 0 36,8 7 14,0-5-23,0 14 59,0-14 0,0 7-22,0-3 49,0-4-94,0 6 94,8-16-20,-6 6 1,6-8 162,-8 5-143,0 3 13,0-6 10,0 0 1,0 6 17,0-5 41,-8 7 0,6 2-42,-4 3 22,4-3-91,2 14 1,0-14-70,0 13 115,0-13-436,0 6 402,0-24 4,0 12 1,0-13 204,0 11-218,0 4 171,0-5 1,-6 14-140,1 5 1,-3-4 35,2-3 0,4 5-1,-3 2 0,3-3-69,2 3 1,-2-7 38,-4 7 0,4-6 1,-4 5 1,4-5-84,2 6-93,0-9 0,0 7 117,0-4-27,0-4-216,0 5-15,8-14 199,-6-3 64,13-7 0,-13 0 58,4-1-13,4 9-111,-8-7 48,5 14 1,-7-7 416,0 3-28,0 4-184,0-6-74,-7 16-54,-3 2 1,-5 7-15,3 0 1,-1 1-6,7-1 1,-6-6-24,7 1 0,-7-1-3,6 7 1,-5-7-33,5 1 1,0-6 62,6 5-143,-8-7 111,7 11 3,-7-13-44,8 6 26,8-8 1,-5-6-25,9 0 1,-2-7-87,1 1 0,3 3 56,-9-3 1,3 6 41,-2-5 0,-2 5 172,7-5-149,-7 7 259,4-12-191,-1 15 0,-5-9-8,4 4 17,-4 4 2,-2-5 0,-6 14-45,0 5 0,-7-3 31,1 3 0,3-1-2,-3 7 1,3-7-4,-3 1 0,-3 1-40,3 10 0,3-2 1,-3 8 1,3-8 10,-3 2 0,-1-3-2,7-3 0,0-6-30,6 1-165,0 0 137,0-3 0,2-5 31,4-16 0,3 1-104,9-12 0,-1-2 95,0 2 0,-1-6-108,-5 6 1,4 0 94,-3 6 0,1-1-7,-1 1 0,3 0 116,-3-1-150,-4 1 128,7 0 0,-13 5-112,4 1 225,-4 7-91,-2-4 39,0 8-100,-8 8 1,4-4-5,-8 7 0,7-5-5,-7 6 0,3-1 81,-3 6 0,-3 1-69,3-1 1,3 0 13,-3 1 1,6-1 11,-5 0 0,1 0 2,-1 1 1,1-1-81,4 0-5,4 1 32,-5-1-4,7-7 1,0-10-69,0-12 0,7-3 75,5-3 0,1-1-118,-1-4 1,3 4 46,-3-4 0,-3 4-48,3 1 1,-3 1 109,3 0 1,-2 5-25,-5 1 45,-3-1 1,12 1-94,-9-1 262,1 8-189,-6-3 1,-2 7 94,-3 0 1,-3 1-73,-4 5 0,-3 2 11,3 3 0,3 5 31,-3-5 0,1 5 52,-7 1-101,1 0 1,0 1 17,0-1 0,5 0 53,1 0 0,5-1-40,-6-5 2,8 5-88,-3-7 18,7 1 1,0-4 31,0-12 1,5-4-4,1-7 1,8 0-83,-3-1 1,5 1 81,1 0 0,0 0-61,0-1 1,-5 1 18,0 0 13,-1-1 0,4 1 35,-3 0 0,1 5 3,-7 1 0,2 7 45,-2-2 200,-4-3-125,5 7-106,-7-6 1,-2 8 1,-3 0 0,1 8 16,-8 3 0,6-1-14,-5 1 0,1 1 57,-1 5-8,-5 0-43,7 1 1,-7-1 19,5 0-52,-5-7 57,15 5-146,-7-13 116,8 6 0,2-10-142,4-4 0,3-3 26,8-9 1,1 7-73,-1-1 0,0 1 91,1-7 1,-1 1-14,0 0 0,-5 0 123,-1-1 0,-1 7-93,1-1 1,3 6 69,-8-5 0,1 7-52,-1-2 0,-4 2 411,4-1-233,-4 3 1,-2-4 23,0 12 0,0 3-90,0 9 0,0-7 17,0 1-140,-8-1 1,6 7 97,-4-1 0,2-6-163,-1 1 136,3-8 0,-6 5-84,8-3-10,0-4-308,0 6 276,8-8-13,-6 0 47,5-8 66,-7 6 10,8-13 12,-6 13 1,6-8 8,-8 4 16,0 5 12,0-7-52,0 0 2,0 6-2,0-5 76,-8 7 171,6 0-117,-6 0-68,1 0-219,5 0 142,-6 7-154,8-5 99,0 6 112,-8-16 57,7 6-41,-15-5 1,8 14 39,-3 5 0,-4-3-71,3 3 1,-3-1 23,-3 7 0,3-1-25,3 0 1,-3-3 0,4 3 1,-5-4-25,-1 11 0,2-5-16,3-2 0,-1-5-184,7-1 132,0-7 52,6 4-52,0-24 0,0 11-73,0-13 0,6 5 87,0-5 0,5 1 24,-5 0 0,5 5-20,-5 1 30,8-1 1,-13 1 35,5-1 0,-2 8 111,2-1 1,-4 1 76,4-2-109,-5 4 223,-1-6-266,-7 24 1,-1-5-5,-3 12 1,-3 2-11,8-2 0,-5 0-25,5-5 0,-5-1-10,5 0 1,-2 1 8,2-1 1,2-6-20,-7 1 1,7-6-10,-2 5 32,4-7 1,0 4 4,-3-8-141,3 0 1,-6-2-5,8-4 1,2-3 0,4-9 1,-4-1 91,3-4 0,-3 4-61,-2-4 1,6 3 30,0 3 1,0 6 63,-6-1 0,2 3 3,3-3 20,-3-3 30,6 5 25,-8 0 47,0 3-122,0 7 0,-6 7 163,0 5 0,-5 3 12,5 3 1,-5 5-71,5 0 0,-6 2-41,7-2 0,-7-4 14,6 4 0,-1-10-6,1-1-177,4 0-51,-6-3 132,8-1-136,0-8 1,0-14-6,0-3 1,0-4-23,0 4 1,0-1 152,0 1 0,0 0-10,0-1 1,-2 1 33,-3 0 0,3 5 15,-4 1 0,-2 5-19,2-5 21,-7 7 0,9-4 74,-7 8 1,5-6-82,-6 0 0,7 1 70,-7 5-24,8 0 0,-9 2 4,7 3 0,0-1 4,6 8 0,-6-6 8,1 5 1,-1-3-38,6 9 1,0-4 7,0 11 1,0-3 10,0 2 1,0-4 21,0 4 0,0-10 16,0-1 0,2-2-2,4 1 1,-4-1 53,3-4-50,-3-5-309,-2 7-76,0-23 1,0 3 292,0-11 0,0 4 0,0 2 0,-2-6-97,-3 0 1,1-1 85,-8 7 1,6 0 11,-5 0 0,5 5-2,-5 1 0,5 1 36,-6-2 0,6-1 6,-5 7 1,1-2 7,-1 3 0,1 3-37,4-4 0,3 4 59,-9 2-30,8 0-37,-3 0 62,7 0 0,0 8 18,0 1-40,0 9 0,0-1-10,0 0 19,0 1-184,0-1 108,7 0-17,-5 0 21,6-7-27,0-2 25,-7-8 6,7 0-1,-8-8 9,0-2 7,0-7-39,0 0 0,-6 0 20,1-1 1,-1 7-9,6-1 0,-6 6-16,0-5 22,1-1 0,3-3 10,-4 4-24,4-5 133,-6 14-71,1-13 18,5 13 3,-6-6 0,8 10 100,0 4 0,0 4-65,0 7 0,0 0 8,0 0 0,6 1-96,0-1 1,1-2 55,-1-3 0,-4 3-126,4-3 1,-3-3-37,3 3 46,-4-1 57,6-1 0,-6 0-24,4-5-4,-5-3 18,7 6-22,-8-16 0,0-1 8,0-9 0,-2 7-88,-4-1 1,5 1 100,-5-6 0,2 1-20,-2 5 1,4-5 16,-4 5 0,5 1-27,1-1 56,0-1-37,-8-5 118,6 0-109,-6 7 188,8-5-118,0 13 1,0-4 240,0 12-236,0 3 0,0 9 10,0-1 1,0 0-16,0 0-1,0 1-138,0-1 128,8 0 1,-6-5-187,4-1 108,-4-7-18,-2 4-76,0-8 126,-8-15 0,6 9-100,-4-12 92,4 13 1,0-9-19,-3 8 32,3 1 1,-6 3 1,8-4 81,0 4 411,0-6-486,0 24-2,0-5-3,8 14 1,-6-13-27,3-1 7,5-7 17,-8 4-208,13-8 200,-13 0 1,8 0-87,-4 0 86,-5 0-6,7 0 21,-8-8 12,0 6 0,0-7-25,0 3 0,-2 4 4,-4-4 0,5 2 4,-5-1 1,2 3-5,-2-4 3,4 4 1,-5 0-1,7-4 0,-2 4 77,-4-3 10,4 3 105,-6 2-44,8 7 1,0-3-109,0 8 1,2-6 10,4 5 1,-2 1-53,7 5 1,-5 0-5,6 0 0,-7-1 5,7-5 1,-6 5-110,5-5 0,-7-1 71,2 1 0,1-5 30,-1 6-3,0-8-25,-6 3-55,0-7 48,0-15 0,0 9-3,0-11 1,-6 9 14,0-3 0,-1 5-3,1-6 0,4 7-18,-4-7 1,-1 6-17,1-5 27,-8 7 1,11-10-30,-9 9 100,8-9 13,-11 12 11,13-13 3,-6 13 27,8-6 263,0 8 0,2 14-316,4 3 0,-4 4-30,4-4 1,1 1-3,-1-1 0,0-5-9,-6-1-9,8 1 0,-7-1 66,5 1-22,-4-8-74,-2 3-16,0-7 0,0-13 10,0-5 1,-2 3 34,-4 4 1,5 5-38,-5-6 27,-4 1 0,6-7 6,-7 1 0,7 6 43,-2-1 0,-1 6-38,1-5 0,-2 5 37,2-5-27,4 7 0,-7-10 59,3 8-39,4 1 0,-6 5 312,8 0-293,8 7-19,2 3 0,1 5-5,1-3-3,-8 3-10,11-5 1,-13 1-36,4 1 52,-4-8 0,-1 5-5,5-3-19,-4-4 12,6 6-1,-8-8-42,0 0 23,-8 0 0,4-6-36,-7 0 1,7-1-16,-2 1 0,2 4-7,-1-4 13,3-4 62,-14 1 1,14-3 4,-3 1 1,1 7 143,-2-2-104,4 4 34,-6-5 22,8 5-4,0-6-60,0 23-80,0-11 50,0 19 1,8-21-2,-6 14-5,6-15 1,-6 7-1,3-8 5,-3 0-306,6 0 290,-16-8-27,6 7 173,-5-7-168,7 8 252,-8-8-66,6 6-52,-6-5-50,8 7 2,0 0-85,8 0 64,-6 7 1,8-5-75,-5 4 1,-3-2 70,4 2-49,-4-5 1,0 7 22,4-8 61,-4 0-335,5 0 245,-7-8 0,0 7 83,0-7 13,-7 8 76,5-8-147,-6 6 134,8-5-61,0 7-97,-8 0 103,6 0 187,-5 0-240,14 7 0,-3-5 24,8 4 31,-8 4-27,11-9 0,-5 13-169,7-8 1,-6-1 80,1-5 1,-6 2-67,5 4 82,1-4-12,5 13 27,0-5-4,1 7 1,-7-5 43,1-1-35,-8-7 1,5 6 75,-3-4-20,-4-4 8,5 5-57,-7-7 5,0 0-28,0-7 37,0-3 21,-7-7-24,5 7 12,-6 2-2,8 8 1,0 2 4,0 4 1,0-2-24,0 7 4,0-7-18,0 12 0,6-13-3,0 9 0,1-8-75,-1 2 88,-4-4-58,13-2 1,-11 0 23,8 0-6,-8 0 38,3 0 0,-5 0 3,4 0 23,-4 0-25,6 0-6,-8 7 9,0-5-10,0 6 13,0 0-7,0-7 0,0 7-116,7-8 28,-5 0-45,6 0 95,0 0 88,-6 0-90,5 0 77,-7-8-28,0 7 5,0-7 1,-6 6-14,1-4 1,-3 4-9,2-4 2,4 5 1,-7 1-1,3 0 1,4 0 1,-8 0 66,5 0-53,3 0 0,-6 1 16,8 5-22,0-4 11,0 14-28,0-15 27,0 15-24,0-14 1,2 5 17,4-7-26,-4 0 13,13 0 0,-13 0 4,13 0 0,-13 0 220,6 0-331,-8-7 133,0 5-161,0-6 122,0 0 1,-2 7-25,-4-5 51,4 4 1,-7 2-24,3 0 1,4 2 239,-4 4-213,4-5 19,2 15 0,0-12-19,0 7-2,0-7 9,0 11-12,0-13 0,0 8-55,0-4 65,0-4-150,0 5 106,0-22 10,0 11 0,0-13-95,0 11 84,0 4-35,0-6 100,-7 1-2,5 5 13,-6-6-40,8 8 263,0 0-299,0 8 26,0-6-9,8 5 5,-6-7-4,5 0 15,1 0-6,-6 0 1,6 0 24,-8-7-27,0 5-47,0-6 40,-8 8 149,6 0-124,-6 0 9,8 8-19,0-6-1,0 5-12,0 1 26,0-6-380,0 6 244,-7-16 109,5 6-1,-6-13 6,0 13 1,6-8 5,-3 4 0,1 5 58,-2-5-76,4 4 67,-6 2-45,1 0 43,5 0-214,-6 0 164,8-8 5,0 6-14,0-5-4,0-1 33,0 6-22,0-6 2,0 1 1,-7 5-1,5-6 16,-6 8 79,8 0-8,0 8-84,0-6 9,0 13 0,0-11-6,0 7 25,0-7-51,0 12 1,6-13 13,-1 9-12,1-8-6,-6 3 18,8-7 25,-6 0-231,5 0 69,-22-7 147,11 5-30,-19-14-19,21 15 47,-5-7 22,-1 0 17,6 6 15,-6-5 117,8 7-116,0 0-83,0 7 37,0-5-290,0 6 249,0-24 14,0 13 0,-2-13 45,-3 16-54,3 0 161,-6 0-124,8 8 0,0-4-17,0 7 13,0-7-1,0 4-53,0-8 32,0-16 61,0 13 13,0-13-52,8 16 6,-6 0-100,5 0 73,1 0 1,-4 0 7,7 0-3,-7 0-8,12 0 15,-7 0 0,8 0 0,1 0 0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5T09:12:21.989"/>
    </inkml:context>
    <inkml:brush xml:id="br0">
      <inkml:brushProperty name="width" value="0.17143" units="cm"/>
      <inkml:brushProperty name="height" value="0.17143" units="cm"/>
      <inkml:brushProperty name="color" value="#B05C1D"/>
    </inkml:brush>
  </inkml:definitions>
  <inkml:trace contextRef="#ctx0" brushRef="#br0">18 35 7697,'9'-10'2852,"5"1"-1558,-9 3-868,1 4-257,-6-6-114,0 8 1,0 14-34,0 3-11,-7 4 0,-1-3 10,-4-1 0,5 0-22,7 1 0,-6-1-23,0 0 0,0-5 23,6-1 0,0-5-4,0 5 1,0-5 1,0 6 2,0-8-1,0 3-83,0-7 1,6-2-38,0-3 51,7-5 0,-5-7 42,4-1 29,3 1 0,-5 0 0,7 0 0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5T09:12:22.177"/>
    </inkml:context>
    <inkml:brush xml:id="br0">
      <inkml:brushProperty name="width" value="0.17143" units="cm"/>
      <inkml:brushProperty name="height" value="0.17143" units="cm"/>
      <inkml:brushProperty name="color" value="#B05C1D"/>
    </inkml:brush>
  </inkml:definitions>
  <inkml:trace contextRef="#ctx0" brushRef="#br0">35 18 11283,'0'-10'1123,"0"3"-1116,0 7 0,-6 7 167,1 5-147,-1 3-4,6 3 1,-2-3-12,-4-3 0,4-3-19,-4-3 1,5-2 1,1 7-7,0-7-6,0 4-17,0-8-212,7 0 247,-5 0 0,14 0 0,-7 0 0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5T09:12:23.549"/>
    </inkml:context>
    <inkml:brush xml:id="br0">
      <inkml:brushProperty name="width" value="0.17143" units="cm"/>
      <inkml:brushProperty name="height" value="0.17143" units="cm"/>
      <inkml:brushProperty name="color" value="#B05C1D"/>
    </inkml:brush>
  </inkml:definitions>
  <inkml:trace contextRef="#ctx0" brushRef="#br0">208 70 7697,'8'-10'3504,"-6"-5"-2845,6 5-312,-8 1-189,0-7-37,0 15-132,0-7 37,0 23 0,-6-3-14,0 11 1,-5-4 10,5-2 0,-2 1-1,2-1 0,3 0 3,-9 1 1,8-7 1,-2 1-24,-3-1 9,7 6 0,-12-5 61,9-1-26,-1-7-399,6 4-10,0-8 434,0-15-83,0 11 57,0-12-41,0 16 79,0 0-94,0 8-18,0-6-446,0 6 565,8-8-33,-6 0 272,5 0-219,-22 0 0,11 2-30,-7 3-57,7-3 50,4 14-69,0-14-21,0 13-4,0-13 0,0 7-124,0-3 141,0-4 1,2 6-41,3-8 57,-3 0 14,6 0 45,-8 8 15,0-7-29,0 7-70,-8-8-2,6 0-3,-5 0 12,-1 0 4,6 0 0,-6-2-2,8-4 3,-7 5-50,5-7-7,-6 8-9,8 0-10,0-8 49,0 6 1,-2-5-16,-4 7 74,4 0 11,-5 0 2,7-8 23,0 6 135,0-6-211,0 1-10,0 5 43,0-6 0,-2 2 2,-4 0-5,4 1 9,-6 5 74,8 0-97,-7 0-1,5 0 42,-6 0-38,8-8 23,-7 6-16,5-6-18,-6 8-100,8 0 110,0-7-6,0 5-740,0-6 713,8 8 19,-6 0 0,5 2-1,-7 4-127,8-4 10,-6 5-32,5-7 1,-5 0-228,4 0-297,-4 0-1605,6 0 2282,-1 0 0,-5 0 0,6 0 0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08T06:05:28.35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690 1,'27'2,"-1"2,0 1,-1 1,1 0,-1 3,24 10,41 12,-37-17,1-3,0-3,0-1,1-3,74-4,-255-1,-229 19,-451 80,728-81,61-8,23 0,36 3,105 14,184 10,158-17,-487-19,274 4,-181-4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08T06:05:48.901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53 0,'-1'2,"-1"-1,1 0,-1 1,1-1,-1 0,1 0,-1 0,0-1,0 1,0 0,1 0,-1-1,0 0,0 1,-2-1,-6 4,29-3,-4-1,-23 1,-31 8,42-7,0-2,1 1,-1 0,1-1,-1 1,0-1,1 0,-1 0,1 0,3-1,66-6,-65 7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08T06:05:53.859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18,'229'-9,"583"9,-644-9,1886 9,-2010 7,-36-6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5T10:02:46.759"/>
    </inkml:context>
    <inkml:brush xml:id="br0">
      <inkml:brushProperty name="width" value="0.34286" units="cm"/>
      <inkml:brushProperty name="height" value="0.34286" units="cm"/>
      <inkml:brushProperty name="color" value="#B05C1D"/>
    </inkml:brush>
  </inkml:definitions>
  <inkml:trace contextRef="#ctx0" brushRef="#br0">2634 15 11124,'-11'4'90,"-12"2"81,0-4-102,-2 13 1,-2-11 14,-8 8 118,8-8-151,-13 11 1,7-11 111,-7 7-24,0-7-20,5 12 0,-1-14-7,-14 5-28,13 1 39,-5-6 15,7 5-103,8-7 77,-5 0-95,12 0 70,-5 8-3,8-6-81,0 6 73,0-8-20,-1 7 11,1-5-56,0 6 53,7-8 28,-5 0-17,5 8 3,0-6 39,-5 5 1,6-7-91,-9 0 55,9 8-66,-7-6 24,7 6 0,-9-6 30,1 3-5,7-3 5,-5 6-48,5-8 35,1 8-91,-7-6 91,7 5-95,-8-7 77,-1 8-36,9-6 40,-7 6 7,7-8-36,-9 7 16,1-5 40,0 6-31,0-8-79,-1 8 75,9-7-4,-7 7 14,7-8 3,-9 0-8,9 8 1,-7-6-55,7 5 0,-9-5 47,1 4-31,8-4 13,-7 6 0,7-6-1,-9 3 14,9-3 6,-7 6-46,7 0 21,-9-6-10,1 5 23,0 1-14,0-6 1,-1 8-6,1-5 81,7-3-71,-5 6-4,5 0 1,-7-5 29,0 9-14,7-8-6,-5 3 9,5 1-19,-7 2 12,0-1-39,-1 7 14,1-7 2,0 1 0,-1 5-17,1-3 26,8-4-9,-7 7 0,7-11 2,-9 7 1,7-5-11,-1 6 9,1-9 0,-7 13 0,1-5 1,6-1 19,-1 1 1,1-7 59,-7 19-69,-7-11 103,6 13-88,-14-8 37,14 0-40,-14 1 1,14-7-14,-4 1 1,10-6 6,1 5-9,1-7 1,-7 11-27,1-3 1,6-3 42,-1 3-6,1-8-11,-7 11 49,1-5-48,0 7 0,5 0 21,1 1 1,5-7-24,-6 1 3,8-8-10,-11 11-3,5-5 1,-1 7 0,-1 0-12,9-7 5,-13 5 8,7-5 85,-1 15-32,-5-14 10,5 12-50,0-13-4,-5 7 0,11-5-30,-7-1 47,7-7-38,-12 11 0,13-5 27,-9 7-9,8-7 1,-11 5-4,3-3 1,3-3 60,-3 3-69,8-8 20,-11 11 6,5-5 1,-1 7-3,-1 0-23,8-7 22,-11 5-1,13-5-17,-13 7 1,11-5-4,-8-1-4,9-7 18,-5 12 80,0-15-79,6 15 101,-13-7-84,13 1-14,-6 5 22,8-5-59,-7 7 21,5 1-10,-6-1-2,8 0 19,0 1 61,0-1-60,0 0 104,0 8-92,0-6 4,0 6-3,0 0 18,0-6-63,0 6 52,0 0 22,0-5-27,0 12 17,0-12-4,0 12 6,0-13 33,0 14-38,0-14 6,8 14 0,-6-6 41,5 0-29,-7 5 44,0-12-42,0 12 21,0-13-49,8 6-2,-6 0-89,6-5 84,-1 5 0,-3-8-72,8 0 61,-8-7 1,5 5 112,-3-3-102,-4-5 114,6 9-95,-1-7-8,-5 9 41,13-1-13,-13 0-45,6 1 39,-8-1-127,8 0 72,-6 0-7,13 1 9,-13 7 0,8-6 14,-5 4 116,-3-11-115,14 11-6,-14-12 0,7 20 126,-3-8 127,-4 0-237,6-6 46,-1 8-112,-5-6 114,6 14-70,0-14 0,-5 6 39,9-7-110,-8-1 78,11 0 0,-11 0 18,7 1 1,-5-1 114,6 0-13,-1 1-103,7 7 1,-7-6 36,1 4-1,-8-12-10,11 5 16,-6 1-111,1 2 71,5 6-16,-5-7 60,7-1-33,1 0 80,-9 8-76,7-6 13,-7 6 0,9-7-26,-1-1 0,-6-6-10,1 1 0,-6 0-15,5 5 1,-5-6-10,5 1 62,-7-1-12,19 7 58,-11-1-63,13 0 133,-8 8-80,0-6-37,1 14 1,-1-14-31,0 4 0,-5-9-1,-1-3 0,-5-5-30,6 6 0,-7-7 78,7 7-78,0-8 1,5 11 30,0-3 1,-5-3 12,-1 3-22,1-8 1,5 11 48,0-3 0,-5-3 100,-1 3-104,1-8 3,5 11 1,0-5 15,1 7-17,-9-8-19,7 7 1,-7-12-42,9 7 1,-7-5-19,1 5-17,-8-7-47,11 12 92,-6-7 0,9 3 127,-1-1-116,-7-7 160,5 12-141,-5-7 94,7 1-87,0 5 16,-7-5-21,5-1-12,-5 7-30,7-7 51,-7 9 31,5-9-39,-5 7 68,7-7-97,-7 9 1,5-7 29,-3 1 50,-5-9-1,9 13-81,-7-14 47,8 13-100,1-5 89,-1-1-37,0 7 0,-5-12 27,-1 7 28,-7-7-70,12 11 5,-7-5 7,1 7 0,5-5 23,-3-1-41,-5-7 37,9 11-74,-7-13 44,9 14 0,-9-7 1,7 3 2,-5-1-1,-3-7 14,7 4-12,-5 0 36,-1 1-30,7 1 161,-7 5-145,9-13 43,-1 6-211,0-1 56,-7-5-79,5 6 155,-13 0-136,14-6 137,-14 5 0,7-5-124,-3 4 71,-4-4-12,6 6 26,-1-8 7,-5 0-200,6 7 218,-1-5 1,-3 8-235,8-4 181,-8-4-26,3 5 14,1 1 140,-6-6-26,13 6 24,-13-8-5,6 7-49,0-5 58,-6 6-8,13 0-26,-13-7-51,6 7 8,-1-8-3,-5 0-1,6 8 21,0-6 3,-7 5-4,15-7 97,-14 0 80,5 0-145,1 8 6,-6-6-25,6 6 37,-1-8-92,-5 0 79,14 0-85,-14 0 37,5 0 1,1 0 35,-6 0 4,13 0 36,-13 0-50,14 0 21,-14 0-12,5 0 89,1 0-58,-6 0 7,13 0-13,-13 7 5,6-5-52,-1 6 59,-5-8-21,14 0-18,-14 0 5,5 0-2,1 0-8,-6 0-1,13 0 73,-13 0-57,6 0 2,0 0 4,-6 0-20,13 0 21,-13 0-73,6 0 48,-1 0-6,-5 0 114,14 0-51,-15 0-15,15 0-18,-14 0-52,13 0 9,-13 8-8,13-6-75,-13 5-22,6-7-197,0 0-713,-6 0 494,13 0-758,-13 0-1988,6 0 2728,-1 0 1,3-7 0,7-3 0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5T09:06:18.696"/>
    </inkml:context>
    <inkml:brush xml:id="br0">
      <inkml:brushProperty name="width" value="0.34286" units="cm"/>
      <inkml:brushProperty name="height" value="0.34286" units="cm"/>
      <inkml:brushProperty name="color" value="#B05C1D"/>
    </inkml:brush>
  </inkml:definitions>
  <inkml:trace contextRef="#ctx0" brushRef="#br0">0 1 8346,'27'7'526,"-10"3"-393,6 7-43,-11 0 4,13 1 23,-8 7-48,8-6 0,-6 6 117,4-8-55,-11 0 86,11 1-145,-4-1 0,8 0-6,-4 1 1,-9-7 114,-3 1-11,1-1 4,5 7-13,0-1-38,0 0 23,1 8-2,-1-6 49,-7 6-4,5-7 21,-5-1-45,7 0-113,0 0 32,1 1 0,-1-7-96,0 1 0,-5-6 82,-1 5 0,-5-5-146,5 5 161,1-7 1,5 12 81,1-5-102,-1-3 0,0 7 75,0-3-37,1 3 65,7 2-95,2 1 1,5-1 38,-3 0 1,-4-5 310,-8-1-166,1 1-31,14 5-462,-11 8 1,18-6-220,-16 4 1,0-3 454,-6-3 0,-7 0 0,11 0 0,-4 1 0,-1-1 339,-5 0 493,1 1-671,5 7 0,0 0-89,1 3 14,-9-3 0,7-7 38,-5-1 0,5 0-6,1 1-67,0-1 1,6 0 62,0 0-95,0-7 0,-5 5 61,-1-3 0,0 3-1,0 3 0,1-7 158,-1 1-175,0-1 1,6 7 42,0-1 0,2-6 44,-1 1 52,-5-1 1,17 7-25,-7-1-109,0 0 1,0 1 14,0-1 0,-1 0-103,-10 0 0,-1-5 69,0 0 1,1-1 9,-1 6 28,0 1 1,6-1-24,0 0 0,0 0 146,-5 1-127,-1-1 1,0 0 33,0 1 0,1-1-20,-1 0 0,0 1 8,1-1 0,-7 0 48,1 0-90,7 1 1,6-1-32,4 0 1,-4 1 54,-8-1 0,6-6-66,0 1 0,2-1 35,-2 7 1,-2-7-58,8 1 1,-6-3 77,6 3 1,-8 3-3,2-3 0,-4-3 14,-1 3 0,-1 0 0,0 5 0,1-6-65,-1 1 0,0-1 109,0 7-114,1-1 0,-1 0 47,0 1 1,-5-7-112,-1 1 1,1-7 91,5 7 0,-5-6-112,-1 5 168,1-7-59,5 11 1,0-11 217,1 8-210,-1-8 0,6 5 22,0-3-30,0-4 1,-6 8 63,1-5-74,7-3 0,0 8-6,3-4 0,-3-3 81,-7 9-59,-1-8 1,8 9 74,4-7-32,-4 0-78,7 1 77,-5-5-51,0 14 1,4-12-42,-8 7-15,-8-7 9,9 11-17,-13-13-54,14 14 70,-8-7-2,1 9-39,-1-1-15,-8 0 53,7 0 0,-7-5-1,9-1 1,-7-5 49,1 6-49,-8-8 122,11 11-104,-13-5 102,13 7-64,-5 0 6,7 0-30,1 1 0,-7-7 1,1 1 1,-7-6 48,7 5-26,-8-7 46,11 11-42,-5-5-50,7 7 51,0-7-111,1 5 74,-1-5-10,0 7 0,0-5-59,1-1 55,-9-7 0,7 6-31,-5-5 16,-3-3 62,15 14-55,-11-14 0,13 7-8,-8-3 0,0-4-2,0 13-24,1-13 8,-1 14-15,8-15 34,-6 15 1,6-12-20,-8 7 45,-7-7-3,5 11 1,-5-11-26,7 8 4,-7-8 192,5 11-117,-5-13 9,0 13-19,5-5-88,-6 0 94,9 5-17,-9-13 44,7 13 11,-7-13-17,9 14-36,-9-15 7,7 15 13,-7-14-66,9 13 80,-1-13-13,-8 13 10,7-13 8,-7 14-56,9-14 1,-1 7 27,0-3-64,-7-4 66,13 6-112,-12-8 49,14 7-6,-7-5 0,-1 8 5,0-4-14,1-5 85,-1 7 0,0-6-50,1 4 80,-1-4-67,0 5 152,8 1-147,-6-6 1,6 8 177,-7-5-94,-1-3 2,0 6-96,0 0-11,1-6 4,-1 13 20,8-13-61,-6 13 41,6-13 1,-7 8 98,-1-4-81,-8-4 290,7 5-168,1 1 179,2-6-169,6 13 21,0-13 37,2 6-145,0-1 1,4-3 22,-8 8-14,0-8-183,10 3 163,-5 1 1,18-4-3,-11 7 1,4-7-15,-11 2 0,-1-4-3,2-2 0,-6 0-3,6 0 1,-6 6 57,6-1-94,0 1 1,5-6 140,1 0 3,-8 0-28,5 0-25,3 0-68,1 0 0,7 0 28,-9 0-30,-7 0 1,6 6 33,-4 0 0,-2 0-88,1-6 25,-6 0 1,16 0-16,-3 0 0,-3 0-26,-3 0-18,-8 0 106,20 0-52,-5 0 90,8 0-93,-1 0 81,-9 0-39,1 0 23,-8 0-28,5 0 5,-13 0 6,6 0-18,-7 0 1,-1-2 18,0-4-5,1 4 11,-1-6 128,8 8 17,-6 0 9,14 0-137,-6-7-177,7 5 92,1-6-28,-1 8 77,1 0 1,-2-2 4,-4-4-2,-5 4 6,-6-5-12,7 7-25,-6 0-2,6 0 4,0 0-59,-6-8 25,-2 6-15,-1-6-29,-7 8-8,9 0-297,-9 0 195,-1 0-362,0 0 123,-6 0-395,5-7 1,-7 28 0,0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5T09:07:34.102"/>
    </inkml:context>
    <inkml:brush xml:id="br0">
      <inkml:brushProperty name="width" value="0.34286" units="cm"/>
      <inkml:brushProperty name="height" value="0.34286" units="cm"/>
      <inkml:brushProperty name="color" value="#B05C1D"/>
    </inkml:brush>
  </inkml:definitions>
  <inkml:trace contextRef="#ctx0" brushRef="#br0">18 0 6823,'-9'10'936,"1"5"-414,8-5-331,0 0-79,0 5-18,0-6 225,0 9-10,8-1-118,1 0 1,3 1 43,-1-1-68,-7 0 23,12 8-86,-7 2 1,3 6-62,-1-4 73,-7-4 0,6-2 41,-5 0-42,-3 0-5,6 2 53,0-6-14,-6 14-10,5-14-7,1 6-148,-6-8 80,6 0-169,-8 1 122,7-1-160,-5-7 177,14 5-4,-15-5-31,7 7 86,0-8-50,-6 7 18,13-7-6,-13 1 11,13 5 13,-13-13 20,14 14-78,-7-14 0,3 7 43,-1-3-1,-7-4 86,12 6 17,-14-1 99,13-5-160,-5 6 36,7 0-9,0-6-104,-7 5 0,5-5 83,-3 4-33,3-4-88,-5 6 0,5-7 102,-4 5-166,-3-4 136,8 6-452,-7-8 126,1 0-978,5 0 624,-13 0 626,6 0 0,-8 0 0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5T09:06:23.078"/>
    </inkml:context>
    <inkml:brush xml:id="br0">
      <inkml:brushProperty name="width" value="0.34286" units="cm"/>
      <inkml:brushProperty name="height" value="0.34286" units="cm"/>
      <inkml:brushProperty name="color" value="#B05C1D"/>
    </inkml:brush>
  </inkml:definitions>
  <inkml:trace contextRef="#ctx0" brushRef="#br0">0 762 6689,'10'-10'178,"-3"2"-47,-7 8-7,0-7-16,8 5 10,-6-6 34,13 8 77,-13 0-123,6 0 1,0-2 81,3-4-19,-3 4-8,7-5 1,3-1-81,8 6 78,9-13-129,0 5 0,-3-1 140,-3-1-97,-4 8 0,-2-5 135,0 3-56,8 4-9,-4-6 18,7 8 4,1 0-83,7 0 0,-5-5-88,3-1 0,-9 0 101,-2 6 0,-6-6-14,6 1 1,-6-1 66,5 6 15,-6-8-69,18 6 55,-11-6 0,13 8 5,-7 0 6,-1 0-86,-7 0 1,4-1 61,-8-5-36,-8 4 0,8-12-23,0 9 0,-5-3-9,-1 2 1,2 2 99,4-7-6,0 7-115,2-11 1,2 13 49,8-4 60,-8 4-10,5-6-56,-5 6 50,0-5-63,6 7 65,-6 0 41,0 0-20,5 0 12,-5 0-47,0 0-4,6 0-59,-14 0 80,14 0-112,-14 0 20,6 0 0,-2 2 34,0 3 38,0-3 12,-6 6-89,8-8 21,-6 0 31,14 0 6,-14 0 20,14 0-22,-6 0-57,0 0-2,5 0 4,-12 8-142,5-6 161,0 5-168,-6-7 128,6 8-94,0-6 71,-6 6 0,12-6-31,-8 3 37,-8-3 13,8 6 35,-11-8 9,20 0 64,-12 0-99,12 0 172,-5 0-128,0 0 3,6 0 0,-14 0 27,6-8-37,-8 6-24,1-5-151,-1 7 156,0-8-149,0 6 119,1-6 99,-9 8-67,7 0 15,-7 0 51,9 0 0,-7-2-57,1-3-66,-8 3 84,11-6-167,-5 8 98,-1 0-26,6 0 19,-5 0-6,0 0 52,5 0 15,-5 0 20,-1 0-50,7 0 26,-7 0-10,9 0-30,-9 0-2,7 0-1,-7 0-38,8 0-2,1 0-20,-9 0 49,7 0 75,-7 0-76,1 0 27,5 0-25,-5 0 8,0 0-13,5-8-7,-13 6-19,13-5 33,-13 7 183,13 0-168,-13 0 13,14 0-33,-14 0-2,13-8-43,-13 6 75,13-6-112,-13 8 82,14 0-44,-7 0 94,1-7 15,5 5-23,-5-6 11,7 0-13,0 7-6,-7-15-8,5 14 11,-5-13-82,7 13 35,1-13-13,-1 13 9,0-14 0,0 14 21,-7-13-9,5 13 144,-5-13-133,7 13 150,1-6-134,-9 0 1,7 6-65,-14-13-15,13 13-3,-5-6 63,-1 1-31,7 5 5,-15-6 0,15 8-2,-7-7 4,1 5 28,5-6 6,-5 0-20,0 6-2,5-5 0,-5 7 0,7-8 19,-8 6-18,7-6 0,-14 1-1,13 5 0,-5-6 28,-1 8-24,7-8 32,-7 6-30,1-5 100,5 7-41,-13-8 10,14 6-35,-7-6 2,1 8-86,5-7 85,-13 5-121,13-6 98,-13 8-34,14 0 21,-14-8-8,13 7 17,-13-7 6,13 8-17,-5-8 3,0 6 9,5-5 1,-11 5-5,7-4 70,-7 4-29,4-6 6,0 8-13,1-7 7,1 5-37,5-6 27,-13 8 2,13-8-26,-5 6 1,2-7-22,-1 3 31,-7 4-45,11-6 0,-11 6 10,8-3-9,-8 3-372,11-6 124,-13 0-974,13 6 543,-13-5-2582,6 7 1551,-1 0 1726,-5 0 0,6 0 0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5T09:06:27.204"/>
    </inkml:context>
    <inkml:brush xml:id="br0">
      <inkml:brushProperty name="width" value="0.34286" units="cm"/>
      <inkml:brushProperty name="height" value="0.34286" units="cm"/>
      <inkml:brushProperty name="color" value="#B05C1D"/>
    </inkml:brush>
  </inkml:definitions>
  <inkml:trace contextRef="#ctx0" brushRef="#br0">3926 44 6121,'0'-19'100,"8"4"-144,-6 7 1815,6 6-1689,-16 18-227,-2-3 67,1 20 96,-6-16-59,5-7 85,-7 5 0,5-5 29,1 7 0,5-6 145,-6 1-174,8-8 0,-11 11-108,4-3 100,-5-5 18,-1 9-59,0-7 1,-7 3-27,1-1 154,8-7 10,-8 12 43,11-15-68,-12 7 1,6-6-67,1 4 56,7-4-87,-5 5 1,5-5 55,-7 4-28,7-4 107,-5 6-6,5-8 50,-7 7-87,0-5-59,0 6 71,-1 0-198,1-6 176,0 13-123,-1-13 119,-7 6-6,6-1 116,-6-5-129,0 14 10,6-14 8,-6 13-103,8-13 54,-1 5-14,1 1 36,8-6-35,-7 13-227,7-13 165,-9 6 190,1 0-140,7-6-23,-5 5 74,5 1 7,-7-6-62,0 6-9,0-8-59,-1 0 80,1 7-67,0-5 47,-1 6 1,1-6-20,0 4 16,-1-4 36,1 5 28,0-7 9,0 0 10,-1 0-48,-7 0 34,6 0-22,-6 0 10,16 0 37,-15 0-5,21 0-63,-20 0-9,13 0-71,-7 0 98,-1 0 43,1 0-58,0-7 89,0 5-47,7-6 17,-5 8-51,5 0 2,-7 0-15,-1 0 38,1 0-140,0 0 80,-1 0 133,1 0-19,0 0 20,7 0-59,-5 0 10,5 0-27,-7 0-13,0 0 0,5 2-118,1 4 142,7-4-80,-12 5 36,7-7-77,-1 0 45,-5 0-12,5 8 20,1-6-1,-7 6 0,7-8 1,-9 0 44,1 0-24,0 0 6,-1 0-2,1 0 4,0 7 24,0-5-28,-8 6 142,5-8-126,-5 0 268,0 0-159,-1 0 34,-1 0-121,2 0 6,0 0-21,5 0-39,-5 0 0,2 2-39,0 4 98,8-5-208,-8 7 114,11-8-9,-20 8 35,13-6-3,-6 5 175,7-7-156,1 0 47,0 0-54,-1 0 1,1 0-67,0 0-9,0 0 7,-1 0 44,9 0 5,-7 0 0,7 2-12,-9 4 16,9-4-4,-7 6 29,7-8-13,-9 0 5,-7 0-17,6 0-2,-6 0 7,0 7-2,6-5 4,-14 6-4,14-8 0,-13 0 1,12 0 1,-10 2 2,7 4 52,-1-4 11,7 5 44,0-7-79,-8 0-19,6 0 12,-6 0-8,7 0-12,1 0-11,0 0 82,0 8-23,-1-6-65,1 6 31,0-8-34,-1 0 37,1 7 2,0-5 38,7 6 2,-5-8-23,5 0-15,-7 8-44,0-7 51,-1 7-65,1-8 57,-8 0-10,6 0-15,-6 8-25,8-6 5,-1 5 3,-7-7 19,6 8 0,-6-6 0,8 8 0,0-5 0,-1-3 0,1 6 0,0-8 95,-1 0-81,1 0 13,7 8 57,-5-6-79,-2 5 1,3-5 9,-3 4 6,11-4 2,-9 6-6,5-8-7,-7 7-32,0-5 29,7 6 0,-5-6-20,3 4 20,5-4 22,-9 5 17,7-7 4,-1 0-35,-5 8 7,5-6-20,0 6 26,-5-8-55,13 7 45,-13-5 159,5 6-24,0-8 17,-5 7-25,13-5 18,-6 6-130,1-8 91,5 0-110,-13 0 93,13 0-134,-14 0 93,14 8-3,-5-6 20,-1 5 2,-2-7-18,1 0 27,1 0-57,0 0-1,6 0-58,-13 8 75,13-6-116,-6 6 24,1-8-14,5 0-273,-14 0 186,15 0-196,-7 0 245,0 0-967,6 0 420,-13 0-1544,13 0 880,-6 0 1302,1 0 0,5 7 0,-6 3 0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5T09:06:29.321"/>
    </inkml:context>
    <inkml:brush xml:id="br0">
      <inkml:brushProperty name="width" value="0.34286" units="cm"/>
      <inkml:brushProperty name="height" value="0.34286" units="cm"/>
      <inkml:brushProperty name="color" value="#B05C1D"/>
    </inkml:brush>
  </inkml:definitions>
  <inkml:trace contextRef="#ctx0" brushRef="#br0">2923 35 7947,'-34'0'-1770,"-1"0"1770,0 0-195,8 0-33,-5 0 355,5 0 5,-8 0 121,8 0-223,-5 0 262,13-8-188,1 7 304,3-15-94,13 14 92,-13-5-85,5 7 40,0 0-240,-5 0 120,5 0-38,-7 0 45,0 0-271,0 0 73,-8 0 46,5 7-23,-12-5-9,12 6-89,-12-8 129,5 8-160,-8-7 135,1 15-216,-1-14 157,1 13 0,-1-11-117,0 7 100,8-7 1,2 6 0,8-4 22,0-4 4,-8 5-36,-2 1 22,0-6-56,-6 6 33,14-8 0,-6 2-18,8 3 19,0-3-1,-1 6 11,1-8 1,0 2 7,0 4-10,7-5-1,-5 7-42,5-8 43,-7 0-117,-1 0 78,1 0-14,0 0 103,-1 0 5,-7 0 82,6 0-139,-6 0 107,0 8-104,-2-6 1,-5 7 14,3-3-18,4-4 0,2 8-6,0-5-20,-8-3 38,4 14 131,-7-7-132,-1 9 38,0-1-41,9 0 8,-7 1-2,14-1 2,-6-8-57,0 7 61,13-14-63,-11 13 46,14-13-14,-9 6 9,1-8 0,0 0 1,-8 0-3,5 0 26,-5 0-21,0 0 195,6 0-178,-13 0 16,5 0 5,-8 0 8,8 0-27,-5 0 19,12 0-202,-12 0 182,12 0-89,-5 0 58,0 0 8,6 0 1,-6 2 35,8 3 0,0-3-32,-1 14 0,1-12 21,0 7-9,0-7-3,7 11 1,-5-11-22,3 8 21,4-9 24,-7 13-12,5-14-2,-7 13-14,7-13-2,-5 13 1,11-11 12,-7 8 6,7-8-30,-11 3 18,13 1 179,-14-6-185,7 6 3,-1-1 14,-5-5 2,5 6-66,-7 0 73,7-6 9,-5 5-30,5 1 146,1-6-119,-7 5 11,14-7-2,-13 0 6,5 8 148,1-6-133,-7 6-80,7-8 68,-9 0-347,9 7 54,-7-5-143,7 6 115,-1-8-151,-5 0-906,5 0 1324,1 0 0,-7 8 0,7 1 0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5T09:06:32.473"/>
    </inkml:context>
    <inkml:brush xml:id="br0">
      <inkml:brushProperty name="width" value="0.34286" units="cm"/>
      <inkml:brushProperty name="height" value="0.34286" units="cm"/>
      <inkml:brushProperty name="color" value="#B05C1D"/>
    </inkml:brush>
  </inkml:definitions>
  <inkml:trace contextRef="#ctx0" brushRef="#br0">0 35 6338,'0'-20'639,"0"5"1206,0 15-1607,8 23-90,-6-2-174,13 14 0,-5-4 41,7-8 1,-5 0 64,-1-6 1,1 0-26,5 1 54,0-1 78,8 0-64,2 0 1,12-5 147,-5 0-104,-3-9 1,-8 7 34,0-4-44,8-4 55,-4 5-40,7 1 36,1-6 2,-1 13 86,-7-13 5,6 6-202,-14 0 107,14-6-17,-14 13 8,6-13 26,-8 13-146,8-5 0,-5 1 58,3 1-22,-12-8-8,4 11-80,-5-5 141,7 7-71,1 0 1,-1-5-27,0-1 0,-5-5 112,-1 6-37,-7-9 145,12 13-111,1-14 18,2 13-250,6-5 236,0 7-304,-6-7 149,6 5 14,-8-13 45,1 13-15,-1-5 36,0 7 25,1-7 11,-1 5 42,0-5-98,1 15-29,-1-6 1,-6 6-31,1-8 1,-6 1 72,5-1-24,-7 0-22,11 0-23,-13 8-85,14-5 78,-7 5 1,3-8 77,-1 0-63,-7-7 175,4 5-179,0-5 2,-7 7-25,7 0 0,-6 1 0,4-1-101,-4-7 119,5 5 0,-5-5 2,4 7-29,-4-8 65,6 14-39,-1-11 141,-5 13-146,6-15 1,0 5-41,-6-5-6,5 7-37,1 0 84,-6-7 91,6 5-35,-8-5 13,7 7-68,-5-7 13,6 5-100,-8-5 124,8-1-168,-6 7 132,5-7-32,1 1-4,-6 5-13,6-5 96,-8-1 33,7 7-128,-5-14 53,6 13-66,-8-13 56,0 13-30,7-13 15,-5 14 4,6-7-5,-8 1 4,8 5 10,-6-5-8,5-1 111,-7 7-103,0-14 56,0 13-46,0-13 0,8 13-33,-6-13-11,6 14 1,-8-7-13,0 1-40,7 5 50,-5-13-5,6 14 33,-8-14 3,0 13 34,0-13 11,0 13 63,8-13-94,-6 13 65,5-5-41,-7 0-101,0 5 95,0-13-131,0 13 63,0-13-17,8 14 213,-6-14-167,6 13 83,-8-5 22,0-1 72,0 7-107,0-7-131,0 8 83,0 1-17,0-1-31,0 0 38,0 1 88,7-1-88,-5 0 209,6 0-201,-8 1 20,8-1-20,-7 8-5,7-6-99,-8 14 117,8-14-34,-6 14 1,7-8 5,-3 4 34,-4-4 0,8-8 56,-5 0 22,-3 0-26,6 8 17,0-5-58,-6 12 12,13-12-45,-13 12 51,13-13-89,-13 14 126,14-14 10,-7 6-79,8-7 5,1-1 321,-1 8-168,-7-6-115,5 6 50,-5-8-130,15 1-2,-6-1-17,6 8 46,-8-6-27,0 6 1,1-13 68,-1-1 0,-5-5-55,-1 5 0,-5-5-18,5 6 0,-5-7 55,6 7-31,-9 0-32,13 5-2,-7 0 77,9 0-11,-1 1-9,0-1 1,-5 0-17,-1 1-2,-7-9-1,12 7 1,-13-7 7,9 8-26,-8-7-3,11 5-74,-5 3 27,-1 1 1,7 0-196,-5-7 215,-3-1-40,7-1 28,-5 5 111,7-5-100,1-1 15,-9-1 0,7-6 30,-5 4 11,-3-4 233,7 5-141,-5-7-18,7 0-36,0 8-503,1-6 48,-1 6-4,0-8 61,0 7-431,-7-5-328,5 6-683,-13-8-1515,14 0 3018,-14 0 0,5 0 0,-7 0 0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5T09:06:34.374"/>
    </inkml:context>
    <inkml:brush xml:id="br0">
      <inkml:brushProperty name="width" value="0.34286" units="cm"/>
      <inkml:brushProperty name="height" value="0.34286" units="cm"/>
      <inkml:brushProperty name="color" value="#B05C1D"/>
    </inkml:brush>
  </inkml:definitions>
  <inkml:trace contextRef="#ctx0" brushRef="#br0">0 1 7525,'0'19'572,"0"-4"-83,0-15-39,0 8-252,0 2-53,0-1 83,0-1-59,8-8-4,-6 8-55,5-7-9,1 15-123,-6-14 167,13 5-70,-13 1 30,14-6 231,-14 6-114,13-8 24,-13 7 18,13-5 13,-5 6-237,-1 0 192,7-6-315,-7 5 158,9 1-214,-9-6 77,7 6 64,-7-8 68,9 7 19,-1-5 116,-8 6-133,7 0 153,-7-6-122,1 5-77,5-7 29,-5 8-14,7-6-55,-7 6-36,5-1 33,-5-5 44,7 6 59,-7-8-63,5 7 52,-13-5-71,13 6-4,-13-8 27,14 0-13,-14 0-75,13 0 74,-13 0 9,6 8-22,-1-6 157,-5 5-97,14-7 10,-14 0-26,13 0 2,-13 0 110,13 0-84,-13 0-39,14 0 27,-15 0-41,15 0-2,-14 0 0,13 0 4,-13 0-6,13 0-2,-13 0 5,6 0 106,0 0-95,-6 0 202,13 0-242,-13 0-10,6 0 33,-1 0-23,-5 0 21,14 0 93,-15 0 136,7 0-108,0 0 71,-6 0-208,13 0 84,-13 0-48,6 0 15,-1 0 97,-5 8-50,6-6-23,0 6 144,-6-8-134,13 0-82,-13 0 64,6 0-30,-1 7-40,-5-5-5,6 6 52,0-8 259,-6 0-253,13 0 220,-13 0-201,6 0 9,-1 0-89,-5 8-248,6-6 84,-1 5-1703,-5-7 1306,6 8-23,0-6-39,-6 6 0,13-1 1,-5 3-1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5T09:06:43.491"/>
    </inkml:context>
    <inkml:brush xml:id="br0">
      <inkml:brushProperty name="width" value="0.34286" units="cm"/>
      <inkml:brushProperty name="height" value="0.34286" units="cm"/>
      <inkml:brushProperty name="color" value="#B05C1D"/>
    </inkml:brush>
  </inkml:definitions>
  <inkml:trace contextRef="#ctx0" brushRef="#br0">2491 35 6949,'-10'-10'730,"3"-5"-535,7 13 664,0-6-279,0 24-302,0-5 28,0 22-16,0-6 29,0 15 23,0-6-38,0 7-114,0-9 0,2 1 257,3-1-11,-3-7-169,6 6 59,-8-6-95,8 8-61,-6-1 1,5 1-133,-7-1 1,2-7 248,4-4-195,-4-4 1,6 6 59,-8 4 1,1-4 117,5-2 12,-4-3 50,6 4-135,-8 3 81,8 0-253,-7-2 221,7 0-129,-8 2 114,0 0-40,8 6-47,-6-14 23,5 14-52,-7-14 72,8 6-84,-6-8 65,6 0-253,-8 1 213,7-1-38,-5 0 98,6-7 22,-8 5 102,0-5-168,0 7 84,8 0-42,-6 1-66,5-1 32,-7 0-40,0 1 56,0-1 12,0 0-283,0 0 232,8 1-84,-6-9 67,6 14-71,-8-19 119,0 27-12,0-19-65,0 13 5,0-8-11,0 0-47,0 0-153,0 1 197,-8-1-45,6 0 1,-8 1 63,5-1-64,3-8 0,-8 7-32,4-5 5,4-3 20,-5 7 48,-1-13 314,6 14-285,-13-14-327,13 13 218,-6-13-26,8 13 98,-8-13-3,7 6 34,-7 0-59,0 1 69,6 1-39,-5 5-21,7-13 13,-8 13-11,6-13-56,-6 14-20,8-14-46,0 13 107,-7-13-131,5 6 110,-6-1-610,8-5 684,-8 6-4,6 0 23,-5-6-167,7 13 120,0-13-39,0 13 25,0-13-12,-8 14 43,6-15-33,-6 15 1,6-12-16,-3 7 6,3-7-16,-6 11 38,8-5-25,-8 7-10,6 1 1,-7-1 4,3 0 11,4-7 0,-7 11 35,3-4 26,4-3 9,-14 9-31,15-4 1,-15 8 3,5-4-110,3-4 58,-7-2-167,5 1 70,-7 7-13,-1-6 58,1 6 10,0 0 1,0-6 21,-1 4 0,7-9-21,-1-3 0,1 1 22,-7 5 0,1-6-11,0 1 67,-1 0-41,-6 13 1,-1-6 4,-4 4 1,8-6 15,3-5 1,5 3-3,-10-3 1,4 3-14,1 2 0,7-5 5,-1-1 0,1 1 47,-7 5-47,1 0 0,0 1-55,0-1 0,-1 0 63,1 1 1,5-1 0,1 0 1,-1-3-39,-5 3 0,6-4-5,-1 10 0,0-3-2,-5-3 1,0 6 19,0 0 1,-1 6 84,1-6 0,-2 0-80,-4-6 0,4 6-17,-5 0 1,-1 0-2,2-5 1,0-1-7,6 0 0,-6 1-33,0-1 1,0 0 4,-2 0 40,-2 1-63,0-1 52,2 0 1,14 1-42,-1-1 44,8-8-121,-11 7 42,13 1-14,-6 2 100,1 6-49,-3-7 42,0 7 1,-5-6-23,3 4 0,3-4 59,-3-2 0,7-5-44,-7-1 0,6 1 134,-5 5 1,5 1-101,-6-1 10,1 0-48,-6 0 0,5 7 27,1-1 1,5-6-22,-6-6 33,8-7-77,-11 12 38,13 1-9,-13-6 15,5 12 4,-7-5 1,7 1 0,-5 6 81,5-8 0,-1 1-73,-1-1 1,6-6-5,-5 1 1,5-6-5,-5 5 0,5-5-13,-6 5 1,7-5 23,-7 6-4,8-1 1,-11 7-28,3-1 1,3-6 10,-3 1-32,8-8 37,-11 11-20,13-5 4,-13 7-6,5 0 10,0-7-4,-5 5 6,13-5 6,-13 7 2,5 1 2,1-1 1,-7 0-3,7 0 1,-3-5-6,1-1 5,7 1 3,-12-2 0,12 5 3,-7-3-6,7-5-7,-11 9 0,11-7 6,-8 8-211,9 1 188,-13-1-12,14 0 14,-13 1 2,5-1 19,-7 0 12,0-7 1,5 5 130,1-3-144,7-5 74,-12 9-70,7-14 0,-1 13-80,-5-5-24,13-1 18,-13 7 60,5-14 42,0 13-59,-5-13 188,13 13-160,-13-13 47,5 6 5,0 0-1,-5-7-186,13 7 161,-13 0-71,13-6 44,-6 5 18,0 1-5,7-6 9,-7 6-11,0-8 6,6 7 36,-5-5-24,-1 6-79,6-8-6,-6 8 56,1-6-20,5 5 19,-14-7 39,14 0-18,-5 8-10,-1-6 31,6 6-24,-6-1 13,8-5-9,-7 6 2,5 0-2,-14-6 1,14 5-2,-5-7 0,-1 8 0,6-6 0,-5 6-1,-1-1-7,6-5 0,-6 6 1,1-8 96,5 7-87,-6-5-5,0 6 7,6-8 3,-5 8-12,-1-6-11,6 5 15,-6 1-164,8-6-292,-7 6 229,5-1-289,-6-5-138,0 6-2622,6-8 0,-5 8 3205,7 1 0,0 9 1,0-1-1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5T09:06:39.353"/>
    </inkml:context>
    <inkml:brush xml:id="br0">
      <inkml:brushProperty name="width" value="0.34286" units="cm"/>
      <inkml:brushProperty name="height" value="0.34286" units="cm"/>
      <inkml:brushProperty name="color" value="#B05C1D"/>
    </inkml:brush>
  </inkml:definitions>
  <inkml:trace contextRef="#ctx0" brushRef="#br0">18 18 6242,'-17'-17'0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5T09:08:07.953"/>
    </inkml:context>
    <inkml:brush xml:id="br0">
      <inkml:brushProperty name="width" value="0.34286" units="cm"/>
      <inkml:brushProperty name="height" value="0.34286" units="cm"/>
      <inkml:brushProperty name="color" value="#B05C1D"/>
    </inkml:brush>
  </inkml:definitions>
  <inkml:trace contextRef="#ctx0" brushRef="#br0">1003 1678 7701,'-11'12'721,"-1"-1"166,8-7-181,-4 12-314,8-15 1816,-7 7-1633,13-23 52,-12 11-249,13-27-162,-7 20 0,-1-14 123,-5 7 0,4 9-230,-14-14 139,15 4-214,-15-8 1,12-4 176,-7 8-203,7 0 224,-11 5-109,13 1 75,-6-8 19,0 6-42,6-6 29,-13 8-265,5 7 149,1-5-195,-7 13 175,15-14-59,-7 15 37,0-7-7,6 0 42,-13 6-23,13-13 40,-6 13-20,1-6-46,5 1 9,-6 5-8,8-14 25,0 14 275,-8-5 49,6-1 164,-5 6-473,7-13 17,0 13-168,0-6 41,-8 0 105,6 6-233,-6-5 183,8-1-100,0-2 81,-7 1-25,5-6 26,-6 5 0,6-2-8,-4 1 6,4 7 2,-5-11 9,-1 13-8,6-14 39,-13 7-34,13-1 2,-13-5-8,13 13 1,-6-14-9,0 15 14,6-15 48,-13 14-50,13-13 128,-13 13-93,13-13-18,-14 13 0,12-8-18,-7 4 5,7 4-14,-4-5-6,1-1-1,-3 6 19,1-6 84,-7 1-81,7 5 106,-9-6-35,1 8 17,7-8 2,-5 6-42,5-5 16,-7-1-5,0 6-55,7-5 51,-5 7-74,5 0 58,-7-8-68,7 6 43,-5-6-6,5 1-18,1 5 24,-7-14 0,7 14 4,-1-5-7,-5-1 0,13-2 0,-14 1-28,15-7-62,-15 14-15,14-13 69,-13 5 0,11-1 464,-7-1-334,7 9-59,-4-13-40,0 14 1,4-13 29,-7 3-88,7 5 83,-4-9-10,1 7 0,5-9 74,-14 1 26,15 0 14,-7 0-101,0-1 16,6 1 26,-5 0-3,-1-1 34,6 1-43,-6-8 79,8 6 43,-7-6 28,5 0-169,-6 6 18,8-6-214,-8 15 243,6-5-205,-5 5 151,-1 1 38,6-7-50,-6 7 13,8-9 17,0 9 16,0-7 32,-7 7 6,5-1 0,-6-5-45,8 5 25,0 0-16,0-5-82,0 5 2,0-7-13,0 8 33,0-7-3,0 7 173,0-9-157,0 9-57,0-7 76,0 7-135,0-1-97,0-5-396,0 13-809,0-6 552,0 0-263,0 7 1,0-7 0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5T09:09:02.303"/>
    </inkml:context>
    <inkml:brush xml:id="br0">
      <inkml:brushProperty name="width" value="0.34286" units="cm"/>
      <inkml:brushProperty name="height" value="0.34286" units="cm"/>
      <inkml:brushProperty name="color" value="#B05C1D"/>
    </inkml:brush>
  </inkml:definitions>
  <inkml:trace contextRef="#ctx0" brushRef="#br0">1454 1487 7803,'-10'-9'-1312,"-5"1"1515,13 8 251,-6-8 93,8-1-158,0-1 854,0 2-1115,0 1-28,0 5-40,0-14-26,0 14 50,0-13 188,0 13-150,0-13-8,0 5 26,0 1-85,0-7 5,0 7-34,0-9 0,2 1 58,4 0-12,-4 7 93,5-5-79,-7 5 115,0-7-86,0-8 39,8 6-61,-6 1 16,6 3-20,-8 5-10,0-7-97,0 0 104,0 7-6,0-5 0,0 5 27,0 1-24,0-7-9,0 7-5,0-9 4,0 9-39,0-7 39,0 7-88,0-1 75,0-5-22,0 5-12,0-7-8,0 0 21,0-1-4,0 1 127,0 0-113,0-1 214,7 9-188,-5-7-40,6 7 66,-8-8-47,0-1-62,0 9-18,0-7-87,0 7 138,0-9-107,0 9 80,0-7 32,0 7 25,0-9 8,0 9 13,8-6 19,-7 5-117,7-7 68,-8-1-90,0 1 80,0 0-91,0-1 44,0 1-7,0 0 10,0 0 5,0-1 116,0 1-106,-8 0 76,7-1-60,-7-7 7,8 6 117,0-6 205,0 8-265,0 0 19,0-8-41,0 5 25,0-5-101,0 8 86,0 0-35,0 0 36,0 7-1,0-5-55,0 5 0,-2-2 23,-4 1-126,4 7 136,-5-11-78,7 13 57,0-14-29,0 15 30,0-7 1,0 0-3,-8 6 4,6-5-15,-6-1 12,8 6-13,-7-6 4,5 1-57,-6 5 70,0-6 1,6 8-13,-5-8-2,-1 6-25,6-5 25,-13 7-51,13-8 44,-14 6-19,14-6 9,-13 8 26,13-7-3,-6 5 2,1-6 10,5 8-33,-14 0 19,15 0 262,-7 0-310,0 0 713,6 0-787,-13 0 174,13 0-141,-6 0 45,1 0 11,5 0 47,-6 8-2,0-6 5,6 5-42,-13-7 2,13 0-29,-6 0 28,1 0-34,5 0 11,-14 0-1,15 0 229,-7 0-190,0 0-23,6 0 18,-13 0 83,13 0 21,-6 0-89,1 0 130,5 0-109,-14 0-9,14 0-17,-13 0-18,13 0 34,-13 0-8,5 0 2,-7 0 8,-1 8-26,-6-6 1,4 6-6,-5-8 0,2 2 3,0 3 123,8-3-102,-8 6-17,4-8-14,-8 0-4,-6 0 16,14 8 0,-14-6-60,14 5 55,-14-7-42,14 8 32,-14-6 0,14 7-7,-4-3 7,12-4 0,-5 8 1,5-4 0,3-5 0,-15 7 0,17-6 42,-11 4 5,11-4-45,-9 5 10,5-7-20,1 8 18,-7-6-2,14 6-9,-13-8-3,13 0 4,-6 0-6,1 0 2,-3 0 7,0 0-7,-5 0 4,13 0-2,-13 0 2,13 0 0,-14 0 0,7 0 0,-1 0 85,-5 0-76,13 0-3,-13 0 12,13 0-66,-14 0 46,7 0-4,-1 7 2,-5-5 1,13 6-7,-14-8 5,7 0-33,-1 0 33,-5 0 0,13 8 5,-14-6-3,15 5 11,-15-7-14,7 0 7,-1 8-3,2-6 11,1 6-8,5-8 0,-14 0-9,14 7 0,-13-5 9,13 6-3,-6-8-25,1 0 23,5 0-29,-6 8 56,0-7 4,6 7-174,-13-8 136,13 0-1646,-6 0 1040,1 8-1315,5-6-985,-6 5 2917,8 1 0,-7 9 0,-3 10 0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5T09:09:05.587"/>
    </inkml:context>
    <inkml:brush xml:id="br0">
      <inkml:brushProperty name="width" value="0.34286" units="cm"/>
      <inkml:brushProperty name="height" value="0.34286" units="cm"/>
      <inkml:brushProperty name="color" value="#B05C1D"/>
    </inkml:brush>
  </inkml:definitions>
  <inkml:trace contextRef="#ctx0" brushRef="#br0">52 1626 6729,'-19'0'360,"4"0"-186,7 0 688,6 0-199,-6-7-432,8-3-18,0 0-33,0-13 60,0 12-139,0-22-1,0 14-198,8-14 154,-6 6-21,6-7 15,-1-1 39,-5 1-101,6 7 92,0 2-29,-6 7-27,5 1 8,-7 0 33,0 7-13,0-5 114,0 13-107,0-6 58,0 1-33,0 5-54,-7-6 43,5 0 17,-6 6-51,8-13-18,0 13-40,-8-6 68,6 1-25,-5-3 21,7 1-87,0-7 76,0 14-36,0-13 25,0 13-9,0-13-25,0 5 26,0 0 59,0-5-53,0 13 191,0-13-168,0 5-3,0 0-26,0-5-8,0 13-66,0-13 96,0 5-97,0-7 72,0 7-51,0-5 44,0 5 1,2-1 11,3-1 49,-3 8 13,6-11-64,-8 5 3,0-7-41,0 8 49,0-7-76,0 7 45,0-9-1,0 9 1,2-7 13,4 5 1,-4 3 102,5-7-99,-7 13 35,0-14-21,0 7 82,0-1-69,0-5 8,0 5 24,0-7-47,0 7-77,0-5 88,8 13-52,-6-13 38,6 5 127,-8 0-102,0-5 9,0 13-35,0-6 13,0 1-77,0 5 86,7-14-99,-5 15 76,6-7-67,-8 0 66,0 6 9,8-5 67,-7-1 176,7 6-210,-8-13 5,8 13-114,-6-6 52,5 0-21,1 6-1,-6-13 2,13 13 0,-11-8 1,8 5 16,-8 3 1,5-8 70,-3 4-68,-4 5 97,13-15-91,-13 14 0,14-13 23,-7 13 6,1-13-24,5 13 11,-13-14 82,13 14-81,-13-13 14,14 13 6,-14-13-131,13 13 44,-5-6-16,-1 0 38,7 6 3,-14-13 58,13 13-61,-13-6 195,13 1-161,-13 5 13,13-6-25,-13 8 8,14 0-17,-14-8 25,13 7 43,-5-7-59,-1 8 5,7 0-15,-7 0 1,1-8-7,5 6 0,-5-5-22,7 7 35,0-8-18,1 6 9,-9-6-3,7 1 7,-7 5 2,9-6 1,-7 6-1,1-4 2,-8 4 44,11-5-41,-13-1 50,13 6-42,-13-6 89,13 1-94,-13 5 2,14-14-6,-14 15-4,13-7 29,-5 0-6,-1 6 167,7-5-150,-14 7 12,13-8-41,-13 6 5,13-6-92,-13 8-16,14 0 58,-15 0-28,15 0 46,-14 0-12,5 0 70,1 0-16,-6 0 19,13 0-30,-13 0 12,14 0-27,-14 0 15,13-7 136,-13 5-132,13-6 39,-5 0-38,-1 6 0,7-7 19,-5 3 24,-3 4 9,7-6-70,-13 1 0,14 5-17,-7-6 39,1 0-41,-2 6 37,-1-5-31,-5 7 4,14 0 3,-14 0-21,5 0 22,1 0 1,-6 0 2,13 0 49,-13 0-21,6 0-16,0 7-18,-7-5 12,7 6 17,0-8 102,-6 0 1,13 0-122,-13 0 6,6 0 9,-1 0-62,-5 0 38,14 0-1,-14 0 128,5 0-74,1 0-36,-6 0-13,13 0 12,-13 0-9,6 8-24,0-6 127,-7 5-93,15-7-11,-14 0 12,5 0-1,1 0 10,-6 0-1,13 0 84,-13 0-86,6 0-9,0 0 14,-6 0-145,13 0 140,-13 0-549,6 0 317,-1-7-538,-5 5-1965,6-6 2719,0 8 0,-6-8 0,5-1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5T09:11:09.774"/>
    </inkml:context>
    <inkml:brush xml:id="br0">
      <inkml:brushProperty name="width" value="0.34286" units="cm"/>
      <inkml:brushProperty name="height" value="0.34286" units="cm"/>
      <inkml:brushProperty name="color" value="#B05C1D"/>
    </inkml:brush>
  </inkml:definitions>
  <inkml:trace contextRef="#ctx0" brushRef="#br0">35 1 6058,'-19'0'155,"3"0"629,16 0-736,0 7-72,0 3 59,8 0-12,-6 5 63,5-13-63,-7 13 41,8-5 0,-4 1-18,7 1-98,-7-8 107,4 11-169,0-5 133,-6 7-16,13 0 33,-14-11-20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5T09:09:17.361"/>
    </inkml:context>
    <inkml:brush xml:id="br0">
      <inkml:brushProperty name="width" value="0.34286" units="cm"/>
      <inkml:brushProperty name="height" value="0.34286" units="cm"/>
      <inkml:brushProperty name="color" value="#B05C1D"/>
    </inkml:brush>
  </inkml:definitions>
  <inkml:trace contextRef="#ctx0" brushRef="#br0">1 191 8249,'0'-19'-777,"0"4"821,0 7 83,0 6 46,0-13 22,0 13 251,8-6-163,1 8 20,1 0 3,5 0-186,-5 0 11,7 0-104,0-8 0,12 4 77,0-7 0,2 5-144,-8-5 0,-2 5 112,8-6 1,0 7 20,5-7 1,1 8-8,-1-2 1,1-1 4,-1 1 0,1 0 111,0 6 45,-1-8-156,8 7-2,3-7-19,-1 8 1,-4 2 4,-11 4 0,-4-3-8,-8 9 0,1-6 30,-1 5 0,0-5-10,0 6 1,1-7 13,-1 7 0,6-6 136,0 5-80,8-7 0,-4 9-47,7-7 0,-1 2 125,-4-2-129,11-4 1,-5 11-102,11-7 0,-6 1 100,-11-1 0,4-2-16,-4 8 0,-4-7-21,-2 7 0,2-1 4,-2 7 0,6-1-3,-6 0 1,0 1-4,-6-1 0,0 0 22,1 0 1,5 7-12,0-1 1,0 0-45,-6-6 0,2 6 117,4 0 1,-4 0-6,5-6 0,0 1-49,0-1 0,6 0 139,-1 1-262,4 7 117,9 1 0,0 5-108,4-8 0,-5 6 96,-12-12 0,1 4-39,-7-3 0,6-1 31,-6 0 1,6 1 3,-6-1-12,0 0 1,0 1 93,0-1-7,8 0 0,-6-5-91,4-1 0,4-7 210,-5 2-190,5 3 1,7-7 8,1 4 0,5-4-48,-6-2 1,2 0-138,-1 0 1,-5 0 134,5 0 1,-5 0-8,-1 0 0,-1 6-38,1 0 1,-6 1 73,0-1 38,-8-4 1,15 8-30,-7-5 131,0-3 44,-4 6-129,2 0 1,7-7 9,1 5 1,-6-4 15,0-2 0,-6 0-74,5 0 0,1 0 30,6 0 1,-1 0-99,1 0 0,0 0 78,-1 0 0,-5 0-88,0 0 0,0-6 113,5 1-55,1-1 0,7 6 0,0-2 70,-3-4 0,-5 4 6,-11-3-63,-3 3 1,12-4-38,-3 0 0,2-2 107,-2 3-202,3 3 1,1-8 119,7 4 0,1 4-11,-7-3 0,-1 1 31,-4-2 1,3 4 3,-3-4 1,-2-1 14,2 1-50,-8-8 1,16 11-36,-9-9 84,1 8-137,-4-11 1,0 11 57,4-8 1,-4 7-18,-8-7 45,1 8 9,7-11-33,2 5 1,5-1 20,-3-1 92,-4 8-105,0-11 0,0 11-20,4-7 0,2 5-9,-8-6-18,0 9 25,2-13 1,5 12-5,5-7 0,-4 5-62,-14-5 70,0 7 70,8-12-77,2 7 1,0-3 42,-4 1 0,-4 5 2,-1-6 1,-1 7 53,0-7-64,1 8-1,-1-11-60,8 5 77,-6-7-85,14 0 1,-14 5 57,4 1-73,-4 7 44,-2-12 0,6 13-9,1-9 12,-1 8 1,2-11 1,1 13-5,9-4 3,-8-3 2,6 7 0,-6-14 0,7 14 31,1-5 5,-1-1 62,1 6 15,-1-6-69,-7 8 1,6 0 0,-6 0-4,8 0-68,-1 0 94,1 0 1,-1 0-32,9 0 1,-7 0 38,4 0-51,-11 0 4,12 8 0,-7-6-57,12 4 0,-9-4 50,-8-2 0,-6 0-72,5 0 0,-4 0 80,4 0-4,-6 7-22,18-5 2,-11 6 81,21 0-66,-22-6 30,13 13 0,-16-11-11,4 7-35,-4-7 8,-8 11-10,8-5 0,-6 2 87,4-1 1,-4 1 58,-1 5-100,-1 0-29,8 1 0,-6-1 41,4 0-59,-4-7 1,-1 5 72,-1-3-38,0-5 1,1 9-28,-1-5 1,0-1-26,0 1 1,1-5 75,-1 6-64,0-8 56,1 11-36,7-6-47,-6 9 16,13-1 6,-12 0 1,5-5 65,-8-1 5,0 1 54,1-2-86,-1 5 69,0-5-38,0 7 26,1 0-103,-1 0 1,0 1 1,-5-7 5,-1 1 1,-5-6-29,6 5-38,-9-7 95,5 11-42,0-5 0,-4 1 25,7 1-13,-7-8 14,11 11 2,-13-5 25,14-1 5,-14 7-15,13-7-7,-5 1-26,7 5 27,-7-5-17,5 7-1,-5-7-5,-1 5 4,7-5-4,-15-1-242,15 7 147,-14-14-325,13 13 108,-13-13-81,6 6-224</inkml:trace>
  <inkml:trace contextRef="#ctx0" brushRef="#br0" timeOffset="1">7783 1250 16110,'-6'4'-378,"-6"5"-441,-22 9 0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5T09:09:23.673"/>
    </inkml:context>
    <inkml:brush xml:id="br0">
      <inkml:brushProperty name="width" value="0.34286" units="cm"/>
      <inkml:brushProperty name="height" value="0.34286" units="cm"/>
      <inkml:brushProperty name="color" value="#B05C1D"/>
    </inkml:brush>
  </inkml:definitions>
  <inkml:trace contextRef="#ctx0" brushRef="#br0">35 35 6770,'-9'-10'139,"1"2"219,8 8-118,-8 0 72,6-7 944,-5 5-1164,22-6-4,-11 8 41,19 8 9,-13-6-73,7 13 57,-8-13-72,7 13 54,-7-13-51,9 14 1,-7-13 181,1 9-121,-8-8-67,11 11 0,-11-11 80,7 8-98,-7-9 5,4 5-25,0 0 20,-7-6-13,7 13 66,0-13 4,-6 6 105,5-1-111,-7-5 72,0 14-36,8-14 1,-6 5 13,6 1 7,-8-6 73,7 6-265,-5-1 149,6-5-161,0 6 145,-6-8-82,13 0 64,-13 8 11,13-7 60,-13 7-81,14-8 69,-14 0-43,13 0-68,-5 0 57,-1 0-15,6 0 7,-13 0 0,14 0-139,-7 0 120,1 0-275,-2 0 247,-1 0-830,-5 0 1,-9 8 0,-13 1 0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5T09:09:38.403"/>
    </inkml:context>
    <inkml:brush xml:id="br0">
      <inkml:brushProperty name="width" value="0.45714" units="cm"/>
      <inkml:brushProperty name="height" value="0.45714" units="cm"/>
      <inkml:brushProperty name="color" value="#B05C1D"/>
    </inkml:brush>
  </inkml:definitions>
  <inkml:trace contextRef="#ctx0" brushRef="#br0">8 1505 10650,'-1'17'-89,"-5"-8"316,21 7-432,-5-7 210,7 9 0,0-7 117,1 1-54,-9-8 1,12 5 92,-3-3-64,3-4 143,-4 6-210,8-8 368,2 0-45,8 0-67,-1 0-8,1 0 16,-1 0 1,-1-2 22,-4-4 17,-4 4 70,7-13-217,-3 5 1,12-2 89,-13 1 44,5 7-96,-14-11 34,14 5-167,-6-7 0,6 5 9,-5 1 45,-3 7-154,0-11 65,2 13-73,8-14 1,-3 12 92,-3-7-50,-4 7 17,0-11 96,2 5 0,6-1-60,-4-1 1,1 6 36,-7-5 1,1 5 19,-7-6 31,8 1-88,2-6 64,15-1-151,-6 1 0,5 5 109,-12 1-98,-4-1 0,-2 1 120,0-1-54,0 9 0,-6-13-8,0 5 11,1 3 101,-1-7-128,8 5 72,-6-7-56,14-1 74,-14 1-62,14 0-67,-6-1 1,7 3 84,1 4-64,-8-5 1,5 9 129,-3-5-73,-4-3-40,8 5 1,-6-2-11,7 1 1,-7 5-96,-4-5 103,-11 7 1,9-6 32,-4 4-30,-3 5-2,1-15-93,2 14 29,3-13 21,5 5 90,-8-7-223,0 0 47,0 7-2,-7-5-38,5 5 83,-5 0-19,0-5-63,5 5 78,-5 1 0,7-6 30,0 3 1,-5 2-27,-1-1 1,-5 5 10,6-5 79,-1 7 1,6-12-82,1 5 62,-9 3 10,7-7 0,-7 11 18,8-8-18,1 9 10,-1-13-84,8 7 54,-6-9-34,6 1 38,0 7 52,-6-5-84,6 5 1,-13-1-15,-1-1 1,-7 8 1,12-5 42,-5 3-30,-3 4 37,7-13-61,-5 5-26,7 1 51,0-7 12,-7 7-7,5-9-40,-5 9-6,7-7 15,-7 7 31,5-1 33,-13-5-63,14 5 0,-13-1-42,9-1 206,-8 8-114,11-11 85,-13 13-84,14-13-10,-15 13-36,7-14 7,0 14 132,-6-5-200,5-1 93,1 6 37,2-13 31,-1 5 21,-1 1 6,0-7-87,-6 14-47,13-13 58,-13 13 0,8-8-58,-5 5-68,-3 3 147,6-6-69,0 0 17,-7 6 47,7-5-51,0-1 4,-6 6 17,13-6 56,-13 1-15,13 5-7,-13-6-125,6 8 112,0-8-29,-6 6-39,5-5-15,1 7 3,-6-8 37,13 6 13,-13-6-11,6 8 30,0 0-7,-6 0 3,5-7-6,1 5 33,-6-6-43,13 8 2,-13 0 92,13-8-62,-13 7-43,14-7 46,-14 8-20,13 0-49,-5-8 127,7 6-77,0-5 19,1-1-28,7 6 10,-6-6-22,13 8 1,-5-5 6,8-1 41,-8 0 7,5 6 33,-5 0-109,8 0-10,0 0 45,-1 0-39,-7 0 22,6 0 30,-22 5-9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5T09:09:44.352"/>
    </inkml:context>
    <inkml:brush xml:id="br0">
      <inkml:brushProperty name="width" value="0.45714" units="cm"/>
      <inkml:brushProperty name="height" value="0.45714" units="cm"/>
      <inkml:brushProperty name="color" value="#B05C1D"/>
    </inkml:brush>
  </inkml:definitions>
  <inkml:trace contextRef="#ctx0" brushRef="#br0">18 191 17291,'-10'-10'-3277,"3"2"767,7 8 3927,0-7-1435,7 5 964,-5-14-935,14 15 508,-7-7 7,8 8 416,1 0 0,-1 8-1109,0-7 759,1 7-1096,-1 0 449,0-6-61,1 5-756,-1-7 998,0 0-337,0 0 653,1 0-373,-1 8 19,8-6 1,-12 8-345,5-5 29,-13-3 334,11 6-486,-7 0-329,1-6 717,5 13-688,-13-13 261,6 6 325,0-8 548,-6 0 61,13 0 87,-5 0 131,-1 0-581,7 0 0,-7-2 916,9-4-499,-9 4 0,7-8 815,-5 5-827,-3 3-240,7-6 213,-5 0-66,15 6-213,-6-13 19,14 5-200,-7-7 3,9 0 26,0 0 42,-1-1 0,-7 7-147,-4-1 1,-4 6-238,-1-5 726,-1 7-746,0-4 407,1 1-234,-1 5-298,0-6 324,0 8-327,1 0 167,-1 0 92,-7 0-36,5 0-59,-5 0-125,7-8 796,-7 6-651,5-13 477,-6 13-96,9-6 195,-9 8-473,7 0 103,-7 0 4,9 0-463,-9 0 369,7 0 0,-7 2-398,9 4-60,-1-4-11,0 6 110,0-8 450,8 0 0,-5 2-101,3 3-164,-12-3 87,12 6 44,-11 0 167,13-6 1,-8 7-463,0-3 551,1-4-222,-1 6-122,0-1 51,8-5 407,-6 6-293,6-8 342,0 0 307,-5 0-291,5 0-229,0 0 299,-6 0 57,6 8-693,-8-6 595,0 13-1115,-7-13 733,5 6-375,-5-1-216,7-5 581,1 6-331,-1-8 683,0 0-125,-7 0 540,5 0-518,-5 0 275,-1 0-107,7 0 0,-13 2-748,9 4 334,-8-5-448,11 7 19,-13-8 483,14 0 25,-7 8-710,1-6 518,5 5 230,-5-7 508,7 0-52,-7 0 5,5 0-547,-5 0 59,7 0 541,-7 0-371,5 0 271,-6 8-1206,1-6 510,5 6-220,-5-8 509,7 0-9,-7 0-40,5 0 52,-5 0-63,7 0 723,1 0-519,-1 0 277,0 0-497,0 0 11,-7 0-24,5 0 15,-5 0-29,7 0-17,1 0-18,-1 0 3,8 0-17,-6 0 31,-2 0-73,-1 0-8,-7 0 13,9 0-48,-1 0 69,0 0-31,1 0 39,-1 0 9,0 0 23,0 0 14,1 0 18,-1 0 9,0 0 13,1 0 3,-1 0 3,0 0-5,0-8 371,1 6-333,7-6 159,-6 8-185,14 0-26,-14 0 18,13 0 3,-5 0 3,0-7-143,6 5 87,-14-6 183,6 8-126,0 0-27,-13 0 25,11 0-27,-14 0 28,9 0-249,-9 0 225,7 0-284,-7 0 374,8 0-53,1 0 22,-9 0-7,7 0 95,-7 0-107,1 0 3,5 0-52,-5-8 241,0 7-163,5-7 362,-13 8-409,13 0-21,-13 0 288,14 0-248,-15 0 14,7 0-253,0 0 82,1-8-66,1 6 414,5-5 164,-5 7-365,0-8 139,5 6-45,-13-6-561,13 8 435,-13 0-241,6 0 62,0-7-101,-7 5-2722,7-6 2851,-8 23 0,-8 12 0,-1 17 1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5T09:08:22.827"/>
    </inkml:context>
    <inkml:brush xml:id="br0">
      <inkml:brushProperty name="width" value="0.34286" units="cm"/>
      <inkml:brushProperty name="height" value="0.34286" units="cm"/>
      <inkml:brushProperty name="color" value="#B05C1D"/>
    </inkml:brush>
  </inkml:definitions>
  <inkml:trace contextRef="#ctx0" brushRef="#br0">44 1 6920,'-19'0'-172,"4"0"436,7 0 1153,6 0-1209,10 8 35,-4 1-144,19 9 1,-14-7-54,9 1 0,-7-7 68,1 7-19,-8-8-23,11 11-61,-5-5 1,1 7 99,1 0 6,-9-7 210,5 13-209,0-11 296,-6 13-143,13-8-165,-5 8 1,1-6 167,1 4-29,-8-4-92,11 6-77,-5 2 1,1 6 105,1-4-91,-9-4 0,7-2 26,-4 0-65,-4 0 1,7 0 49,-3 0 55,-4 0-26,6 10 89,-8-5-49,0 15 51,7-9-65,-5 1 31,6-8-30,-8 13-80,0-19 1,2 18 93,4-16-31,-4 0-84,5 2 24,-7 2 1,2 7-132,4 1 136,-4-8 3,6 5 13,-8-5-3,7 8 27,-5 0-4,6-1 24,0-7-23,-6 6-153,5-14 110,1 6-28,-6-8 48,6 8 3,-1-6 16,-5 6-52,6-7-40,0-1 1,-5-6 70,9 1-66,-8-8 13,3 11 1,-5-11-11,4 8 15,-4-9-2,6 13-36,-8-7-9,7 9 27,-5-1 22,6 0 100,0 1-98,-6 7 15,5-6 0,-5 11-12,4-6 21,-4-1-50,6 2-11,-8 1 11,7 1 0,-5 6-7,4-4 0,-2-10 137,2-2-116,-5-3 145,15 11-85,-7 2-42,9 7 1,-3-5 98,-3 0-114,3-16 1,-5 16-23,7-12 1,-6-1 72,1-5-155,0 1 1,5 5 92,0 0 0,-5-5-20,-1 0 41,-7-1-3,11 6-19,-5 1 1,2-1 15,-1 0 91,-7 1-72,4-1 42,-1 8-16,-5-6 34,6 14-93,0-6 9,-7 7 14,15 1-33,-14-1 1,7-7 11,-3-4 18,-4 4-15,6-8 11,-1 14-11,-5-6-25,6 8 1,-6-9 27,4-2-22,-4-13-12,5 4 0,-5-5 86,4 7-50,-4-7-18,6 5 1,-6-5-27,3 7-16,-3 1 7,6-1-5,-8 0 101,8 0-56,-6 1-80,13-1 71,-13 0-4,5 1 1,1-1 0,-4-6 19,8 1-5,-9-8 0,7 11 40,-4-3 55,-4-5-84,5 9-3,1-7 16,-6 9 12,13-1-50,-13 0 0,8 0 6,-4 1-10,-4-9 4,13 7-51,-13-7 39,13 9 1,-11-1 87,8 0-70,-9 1 38,5-1-44,0 0 1,1 0-2,1 1 1,5-1-47,-13 0 45,14-7 6,-14 5-19,13-5 68,-13 7-83,13-7 0,-13 5 12,14-5-4,-15-1-47,15 7 52,-14-14-39,13 13 16,-13-13-10,13 13 11,-13-13 30,14 14 10,-14-14 4,5 13 2,1-13 10,2 13 6,-1-13-27,7 14-28,-14-15 0,13 15-9,-13-14 14,13 13-7,-13-13-27,6 13 34,0-5-19,-7 0 13,15 5-1,-14-13-91,13 13 1,-11-11-423,7 8-150,-7-9 37,12 13 1,-7-12 139,9 7 0,1-7-274,4 2 1,-2-2-585,8 1 0,-6-3 672,6 4 0,-2-2 686,1 2 0,5 3 0,-6 9 0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5T09:08:23.616"/>
    </inkml:context>
    <inkml:brush xml:id="br0">
      <inkml:brushProperty name="width" value="0.34286" units="cm"/>
      <inkml:brushProperty name="height" value="0.34286" units="cm"/>
      <inkml:brushProperty name="color" value="#B05C1D"/>
    </inkml:brush>
  </inkml:definitions>
  <inkml:trace contextRef="#ctx0" brushRef="#br0">0 52 6874,'10'-19'-462,"-2"-4"773,-8 21 516,0-5-669,0 22 159,0-11-100,0 26-97,7-18 0,3 19-81,7-8 0,-5 6-145,-1-6 1,3 7-16,9-1 1,-4 2-186,4-2 1,2 3 305,-2-3 0,8 4 0,-4 2 0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5T12:25:46.084"/>
    </inkml:context>
    <inkml:brush xml:id="br0">
      <inkml:brushProperty name="width" value="0.34286" units="cm"/>
      <inkml:brushProperty name="height" value="0.34286" units="cm"/>
      <inkml:brushProperty name="color" value="#B05C1D"/>
    </inkml:brush>
  </inkml:definitions>
  <inkml:trace contextRef="#ctx0" brushRef="#br0">54 35 10740,'16'8'40,"1"4"151,0-1-114,0-7 1,1 6 38,-1-5 0,0-1 17,1 8-8,-1-8 4,0 11-1,8-5-62,2 7 0,0-6-1,-4 1 0,-4-6 108,-1 5 0,-7-5-100,1 6 0,-7-7-26,7 7 0,-6-6 121,5 5-46,1-7-35,5 4-17,0-1 35,1-5-12,-1 6 38,0 0 0,-5-4-74,-1 7 0,-5-5 266,6 5-168,-9-7-24,13 12-24,-7-7-49,9 8 9,-1 1-13,0-1 217,8 0-177,-6 1 3,14-9 0,-14 7 36,4-5 13,-3-3 28,-3 7-6,0-5-68,1 7 1,-1 0-230,0 1 243,0-1-275,-7 0 249,13 1-48,-19-1 0,19-6 22,-12 1 0,-1-6 0,2 5 0,-7-5-9,7 6 1,-6-7 96,5 7-101,-7-8 5,11 11 0,-11-5-71,8 7 0,-6-6 9,5 1-27,-7-8 63,11 19-26,-5-12 24,7 14 14,-7 0-1,5-5 0,-5 5-7,7-8 6,-7-8 4,5 15 8,-5-13-16,7 14-29,0 0 1,-5 0 81,-1 4 12,-7-12 46,12 6-131,-15-4 1,9 8 30,-4-4-4,-4-11-157,5 11 105,1-12-16,-6 14 50,13-7-8,-13-1-36,6 8 24,0-6 72,-6 6-55,13 0 7,-13-6 3,6 6 2,-8 0-117,0-5 81,0 5 0,2-8-59,3 0 68,-3 0-76,6 1 24,-8 7-3,0-6-45,0 14-12,8-14 61,-7 13-6,7-5 63,-8 0-66,0-2 84,0 0-39,0-6 12,8 14-118,-6-14-5,5 6 83,-7 0-12,0-6 34,0 14-39,0-14 95,0 14-80,0-14 67,0 14-21,0-14 14,0 6-16,0 0-2,0-6-10,0 6 4,0 0-135,0-6 124,0 6 8,0 0-19,0-5-8,-7 12-12,5-13 216,-6 14-129,8-6 1,-2 6-32,-4-4 19,5-4 7,-7-8 7,8 8 21,0-6 42,0 14 75,0-14-14,0 6-342,0 0-455,0-6 523,0 14 6,0-14-2,0 6 102,0-8-12,0 0 7,0 1 3,0-1-17,0 0-11,0 8-6,0-5 14,0 5 1,-2-8-26,-4 0 49,4 0-8,-5 1 5,7-1 9,-8 0 24,6 8-39,-6-5 18,1 12-2,5-13 2,-6 14-10,0-14 0,6 14-22,-13-14-2,13 14-34,-13-14 46,13 14 19,-14-6-14,15-1-4,-15 7 14,14-14 1,-13 6 2,13-7 5,-6-1-4,1 0-5,5 1-75,-6-1 38,8 0-6,0 0 33,-8 8-3,6-5 6,-5 5 7,7-16 29,0 7-44,0-7 29,0 8 1,-2 1-11,-4-1 31,4-7-35,-6 5 1,8-5-8,0 7 10,0 0-110,-7-7 100,5 5-6,-6-5 1,8 7-3,0 0 12,-8-7 5,6 5 0,-5-13 6,7 14-91,0-14-19,0 13 80,0-13 15,0 6 3,0-1-13,0-5 3,0 14 18,0-15 16,0 7-1,0 0-6,0-6 63,0 13-73,0-13 91,0 6-77,0-1 7,0-5 25,0 14-2,0-14-86,0 13 69,0-13-78,0 13 50,0-13 0,0 14 1,0-15 0,0 7 57,0 0-49,0-6-19,0 13 22,0-13-83,0 13 65,0-13-7,0 6 3,0 0-3,0-6 5,0 13-3,0-13-1086,0 6 1,0-8 0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5T09:07:31.114"/>
    </inkml:context>
    <inkml:brush xml:id="br0">
      <inkml:brushProperty name="width" value="0.34286" units="cm"/>
      <inkml:brushProperty name="height" value="0.34286" units="cm"/>
      <inkml:brushProperty name="color" value="#B05C1D"/>
    </inkml:brush>
  </inkml:definitions>
  <inkml:trace contextRef="#ctx0" brushRef="#br0">70 0 7623,'-20'0'-580,"5"0"2932,15 0-1635,0 8-468,0 1 18,0 1 77,0-2-102,0-1 16,0-5-27,0 14-135,0-14 92,0 5-9,0 1-21,0-6-39,0 13 53,0-13-5,0 14 141,0-15-132,0 15 27,0-7-6,-8 1-64,6 5 4,-5-5-34,7 7-10,0 1 63,-8-1-18,6 0 4,-6 0-109,8 1 102,0-1-119,0 8 89,0-6-21,0 6 50,0-7-35,0-1 141,0 0-128,0 8-88,0-6 91,0 6 1,0-7-10,0-1-15,0 0-66,0 0 65,0 1-53,0-1 1,2 0 46,4 1 6,-4-9 0,6 7 2,-8 1-36,0-6-4,0 12 13,0-13 14,7 7-118,-5 1 104,6-1 20,-8 0-30,8 1 7,-6-1 38,5 0-47,-7 0 1,2 1 43,4-1 14,-4-7-95,6 5-12,-8-5 96,7 7-47,-5 0-2,6 0 7,-8 1-3,8-1 10,-6 0-34,13 1 0,-11-7 37,7 1-34,-7-8 1,6 11-18,-5-4 26,-3-3-26,14 7 48,-14-5 3,13 0-20,-13 5-5,13-5 3,-5-1 14,0 7-64,5-14 65,-5 5 8,7 1-4,0-6-32,-7 13 1,5-11-7,-3 8 24,-5-9-25,9 13 40,-7-14-68,9 13 0,-7-11 87,1 8 4,-9-9 17,13 5-48,-7 0 0,3-4 50,0 7-32,-9-7-20,13 4 42,-14-1-57,13 3-10,-5 0-12,-1 5 17,7-13-7,-7 13 59,1-13-4,5 13 18,-13-13-35,13 6-61,-5 0 1,2-4 8,-1 7 1,-7-7-27,11 4-13,-5-1-50,7-5-23,1 6-66,7-8-283,-6 0-1606,6 8-147,-8-6-800,0 5 2999,-7 1 0,5 2 0,-5 7 0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5T09:07:32.033"/>
    </inkml:context>
    <inkml:brush xml:id="br0">
      <inkml:brushProperty name="width" value="0.34286" units="cm"/>
      <inkml:brushProperty name="height" value="0.34286" units="cm"/>
      <inkml:brushProperty name="color" value="#B05C1D"/>
    </inkml:brush>
  </inkml:definitions>
  <inkml:trace contextRef="#ctx0" brushRef="#br0">0 1 10302,'0'19'668,"0"12"1,0-12-891,0 16 71,8-9 284,-6 15-41,5-5 0,-5 8 122,4-3-85,-4-5 66,6-1-169,-8 7 1,0-5 160,0 3-255,0-11 163,0 4-35,7-7-12,-5 1-11,6-2 5,-8-7 35,8-9-149,-6 7 134,5-14-381,-7 13-218,0-13-246,0 5-187,0 1 91,0-6 1,0 6 0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5T09:07:32.483"/>
    </inkml:context>
    <inkml:brush xml:id="br0">
      <inkml:brushProperty name="width" value="0.34286" units="cm"/>
      <inkml:brushProperty name="height" value="0.34286" units="cm"/>
      <inkml:brushProperty name="color" value="#B05C1D"/>
    </inkml:brush>
  </inkml:definitions>
  <inkml:trace contextRef="#ctx0" brushRef="#br0">70 1 7982,'-10'9'-829,"-5"7"1145,5-7-129,1 9 1,-5 7 15,8 3 0,1-1-57,5 2 1,0-6 221,0 6-233,0 0 1,1 11 169,5 1-183,-4-1 1,12 0 127,-9 1-164,1-1 1,-6 0-5,0 1 0,6-7-138,0-5 0,-1-6 113,-5 6 1,0-6-492,0 6 173,8-8-51,-6 4 38,6 0-590,-8-14 42,7 5-169,-5-16 991,6 0 0,-8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5T09:11:09.776"/>
    </inkml:context>
    <inkml:brush xml:id="br0">
      <inkml:brushProperty name="width" value="0.34286" units="cm"/>
      <inkml:brushProperty name="height" value="0.34286" units="cm"/>
      <inkml:brushProperty name="color" value="#B05C1D"/>
    </inkml:brush>
  </inkml:definitions>
  <inkml:trace contextRef="#ctx0" brushRef="#br0">70 761 7296,'-20'0'-577,"-3"0"479,21 0 134,-13 0-94,13 0 2062,-6 0-1652,24 0-271,-12 8 0,19-4 226,-12 7-318,5-7 0,1 6 131,0-5-27,-7-3-28,13 6 0,-12-6 59,12 4-89,-3-4 28,-3 5 0,0-5 83,0 4 8,-7-4-24,5 6-81,-5-8-11,7 0 59,1 0-2,-9 0-23,7 0 17,-14 0 26,13 0-25,-13 0-3,13 0 0,-13 0-12,13 0 7,-13 0 1,14 0-111,-14 0 99,13 0-34,-13 0 19,13 7 55,-13-5-8,14 6-10,-7-8-4,1 0 19,5 0-32,-13 0 8,14 0-49,-15 0 41,15 0 21,-7 0-67,1 0-14,5 0 51,-13 0 7,14 0-28,-14 8 17,13-6 56,-13 5-41,6-7 1,-1 0 37,-5 0 2,14 0-26,-14 0 15,5 0 9,1 0 96,-6 0-133,13 0-62,-13-7-5,6 5-29,-1-6 31,-5 8-6,14 0 32,-14-8 85,5 6-91,1-5 104,-6 7-109,13 0-33,-13-8-5,6 6-14,0-6 68,-6 8-39,5-7-33,1 5 35,-6-6-23,13 8 42,-13 0 0,6 0-6,0 0-11,-7 0-10,7-8 13,0 6 8,-6-5 7,13 7 0,-13 0-10,6-8-5,-1 6-172,-5-6 163,14 8-110,-14-7 70,13 5-15,-13-6-15,13 8 15,-13-8 47,14 7 4,-7-7-33,1 0 6,5 6 156,-5-13-128,7 13 1,0-13 11,1 13-9,-9-14-17,7 14-2,-7-13-61,9 13 66,-9-13-50,7 13 37,-7-6-4,1 0 21,5-1 7,-5-1 1,7-5 9,0 13 16,1-13-30,-9 5 16,7 0-9,-7-5-3,1 13-1,5-6 0,-13 1 0,6 5 0,-1-14 0,-5 14 0,6-5 51,0 7-49,-6-8 1,5 6 2,1-6 0,-6 8-8,6-7-4</inkml:trace>
  <inkml:trace contextRef="#ctx0" brushRef="#br0" timeOffset="1">1323 473 14019,'1'-6'2,"7"-1"-9,-8 5 3,8-6 5,-6 0-1,5 6 0,-7-13 1,8 13-1,-6-13 0,6 13 0,-8-14 0,0 7 0,0-9 0,7 1 0,-5 0-1,6 0 1,-6 5 0,3 1 0,-3 7 0,6-12 0,-8 7 25,8-16-25,-6 5 1,7-4 1,-3 6-11,-4 1 0,8 0-10,-5-1 19,-3 9 0,8-7-3,-4 5 0,-4 3-2,5-7 6,-7 5-27,8-7-1,-6 7-45,6 3-7,-8-1 33,7 6-537,-5-6 478,14 8-253,-15 0-1535,7 0 1028,-8 16-151,0-12-109,8 19 98,-6-22 1027,5 15 0,1-7 0,2 9 0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5T09:07:33.340"/>
    </inkml:context>
    <inkml:brush xml:id="br0">
      <inkml:brushProperty name="width" value="0.34286" units="cm"/>
      <inkml:brushProperty name="height" value="0.34286" units="cm"/>
      <inkml:brushProperty name="color" value="#B05C1D"/>
    </inkml:brush>
  </inkml:definitions>
  <inkml:trace contextRef="#ctx0" brushRef="#br0">52 0 7982,'-9'10'134,"-7"-2"276,14-8-226,-13 7 219,13 3-354,-6 7 79,8 8 0,0 2-30,0 8 0,0-7 69,0 1 0,0-6-79,0 6 1,0 0 11,0 6 1,6-7-18,0 1 1,2-2-46,-3 2 211,-3 4-220,6 1 77,0 10 1,-6 1-82,3-5 131,-3-11 7,-2 3-59,8-12-3,-6 12-36,13-20-10,-13 11 65,6-14-4,-1 1-4,-5 5-120,14-5 47,-14 7 78,5-7 15,-7 5-149,8-13 113,-6 14-85,6-7 73,-8 1 9,0 5-78,7-13 4,-5 13 0,6-5-2,-8 7-20,8-7 44,-6 5 64,5-5-69,-7 7 48,8 1-47,-6-1 9,6-8 0,-1 7-3,-5-14 0,6 13 4,0-13 61,-7 13-60,15-5 39,-14 0-77,5 5-6,1-5 1,-4 1 102,7 1-3,-7-9 48,4 5-89,0 0 102,-6-6-77,5 13-48,1-13 7,-6 6 2,13-1-56,-13-5-24,14 6 98,-15 0-35,15-6 52,-14 5-42,13 1-100,-13-6-73,6 6-279,-1-1-15,-5-5-395,6 6 1,-8-23 0,0-5 0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5T09:07:34.102"/>
    </inkml:context>
    <inkml:brush xml:id="br0">
      <inkml:brushProperty name="width" value="0.34286" units="cm"/>
      <inkml:brushProperty name="height" value="0.34286" units="cm"/>
      <inkml:brushProperty name="color" value="#B05C1D"/>
    </inkml:brush>
  </inkml:definitions>
  <inkml:trace contextRef="#ctx0" brushRef="#br0">18 0 6823,'-9'10'936,"1"5"-414,8-5-331,0 0-79,0 5-18,0-6 225,0 9-10,8-1-118,1 0 1,3 1 43,-1-1-68,-7 0 23,12 8-86,-7 2 1,3 6-62,-1-4 73,-7-4 0,6-2 41,-5 0-42,-3 0-5,6 2 53,0-6-14,-6 14-10,5-14-7,1 6-148,-6-8 80,6 0-169,-8 1 122,7-1-160,-5-7 177,14 5-4,-15-5-31,7 7 86,0-8-50,-6 7 18,13-7-6,-13 1 11,13 5 13,-13-13 20,14 14-78,-7-14 0,3 7 43,-1-3-1,-7-4 86,12 6 17,-14-1 99,13-5-160,-5 6 36,7 0-9,0-6-104,-7 5 0,5-5 83,-3 4-33,3-4-88,-5 6 0,5-7 102,-4 5-166,-3-4 136,8 6-452,-7-8 126,1 0-978,5 0 624,-13 0 626,6 0 0,-8 0 0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5T09:11:09.774"/>
    </inkml:context>
    <inkml:brush xml:id="br0">
      <inkml:brushProperty name="width" value="0.34286" units="cm"/>
      <inkml:brushProperty name="height" value="0.34286" units="cm"/>
      <inkml:brushProperty name="color" value="#B05C1D"/>
    </inkml:brush>
  </inkml:definitions>
  <inkml:trace contextRef="#ctx0" brushRef="#br0">35 1 6058,'-19'0'155,"3"0"629,16 0-736,0 7-72,0 3 59,8 0-12,-6 5 63,5-13-63,-7 13 41,8-5 0,-4 1-18,7 1-98,-7-8 107,4 11-169,0-5 133,-6 7-16,13 0 33,-14-11-20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5T09:11:09.776"/>
    </inkml:context>
    <inkml:brush xml:id="br0">
      <inkml:brushProperty name="width" value="0.34286" units="cm"/>
      <inkml:brushProperty name="height" value="0.34286" units="cm"/>
      <inkml:brushProperty name="color" value="#B05C1D"/>
    </inkml:brush>
  </inkml:definitions>
  <inkml:trace contextRef="#ctx0" brushRef="#br0">70 761 7296,'-20'0'-577,"-3"0"479,21 0 134,-13 0-94,13 0 2062,-6 0-1652,24 0-271,-12 8 0,19-4 226,-12 7-318,5-7 0,1 6 131,0-5-27,-7-3-28,13 6 0,-12-6 59,12 4-89,-3-4 28,-3 5 0,0-5 83,0 4 8,-7-4-24,5 6-81,-5-8-11,7 0 59,1 0-2,-9 0-23,7 0 17,-14 0 26,13 0-25,-13 0-3,13 0 0,-13 0-12,13 0 7,-13 0 1,14 0-111,-14 0 99,13 0-34,-13 0 19,13 7 55,-13-5-8,14 6-10,-7-8-4,1 0 19,5 0-32,-13 0 8,14 0-49,-15 0 41,15 0 21,-7 0-67,1 0-14,5 0 51,-13 0 7,14 0-28,-14 8 17,13-6 56,-13 5-41,6-7 1,-1 0 37,-5 0 2,14 0-26,-14 0 15,5 0 9,1 0 96,-6 0-133,13 0-62,-13-7-5,6 5-29,-1-6 31,-5 8-6,14 0 32,-14-8 85,5 6-91,1-5 104,-6 7-109,13 0-33,-13-8-5,6 6-14,0-6 68,-6 8-39,5-7-33,1 5 35,-6-6-23,13 8 42,-13 0 0,6 0-6,0 0-11,-7 0-10,7-8 13,0 6 8,-6-5 7,13 7 0,-13 0-10,6-8-5,-1 6-172,-5-6 163,14 8-110,-14-7 70,13 5-15,-13-6-15,13 8 15,-13-8 47,14 7 4,-7-7-33,1 0 6,5 6 156,-5-13-128,7 13 1,0-13 11,1 13-9,-9-14-17,7 14-2,-7-13-61,9 13 66,-9-13-50,7 13 37,-7-6-4,1 0 21,5-1 7,-5-1 1,7-5 9,0 13 16,1-13-30,-9 5 16,7 0-9,-7-5-3,1 13-1,5-6 0,-13 1 0,6 5 0,-1-14 0,-5 14 0,6-5 51,0 7-49,-6-8 1,5 6 2,1-6 0,-6 8-8,6-7-4</inkml:trace>
  <inkml:trace contextRef="#ctx0" brushRef="#br0" timeOffset="1">1323 473 14019,'1'-6'2,"7"-1"-9,-8 5 3,8-6 5,-6 0-1,5 6 0,-7-13 1,8 13-1,-6-13 0,6 13 0,-8-14 0,0 7 0,0-9 0,7 1 0,-5 0-1,6 0 1,-6 5 0,3 1 0,-3 7 0,6-12 0,-8 7 25,8-16-25,-6 5 1,7-4 1,-3 6-11,-4 1 0,8 0-10,-5-1 19,-3 9 0,8-7-3,-4 5 0,-4 3-2,5-7 6,-7 5-27,8-7-1,-6 7-45,6 3-7,-8-1 33,7 6-537,-5-6 478,14 8-253,-15 0-1535,7 0 1028,-8 16-151,0-12-109,8 19 98,-6-22 1027,5 15 0,1-7 0,2 9 0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5T09:12:06.842"/>
    </inkml:context>
    <inkml:brush xml:id="br0">
      <inkml:brushProperty name="width" value="0.17143" units="cm"/>
      <inkml:brushProperty name="height" value="0.17143" units="cm"/>
      <inkml:brushProperty name="color" value="#B05C1D"/>
    </inkml:brush>
  </inkml:definitions>
  <inkml:trace contextRef="#ctx0" brushRef="#br0">35 1 7889,'-10'9'-846,"3"-1"903,-1 0 213,6-6-307,-6 13 1,8-11 49,0 7 1,0-5-268,0 6 163,0-8 78,0 11-11,0-13-7,0 13 1,0-11-471,0 8 266,8-9 1,-6 7 234,4-4 0,-4 3 0,-2 9 0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5T09:12:07.114"/>
    </inkml:context>
    <inkml:brush xml:id="br0">
      <inkml:brushProperty name="width" value="0.17143" units="cm"/>
      <inkml:brushProperty name="height" value="0.17143" units="cm"/>
      <inkml:brushProperty name="color" value="#B05C1D"/>
    </inkml:brush>
  </inkml:definitions>
  <inkml:trace contextRef="#ctx0" brushRef="#br0">18 1 7889,'0'10'-864,"0"5"942,-8-5 270,6 7 0,-5 0-90,7 0 0,0 1-215,0-1 0,0 6 28,0 0 1,0 8-21,0-2 0,5 1-13,1-1 0,0 4-120,-6-4 0,0-4 82,0-2-141,8 4 0,-6-8-286,3 4 284,-3-12-279,-2-3 71,0-8 149,0-15 0,0-3 4,0-10 1,0-5 197,0 4 0,8-4 0,1-1 0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5T09:12:07.326"/>
    </inkml:context>
    <inkml:brush xml:id="br0">
      <inkml:brushProperty name="width" value="0.17143" units="cm"/>
      <inkml:brushProperty name="height" value="0.17143" units="cm"/>
      <inkml:brushProperty name="color" value="#B05C1D"/>
    </inkml:brush>
  </inkml:definitions>
  <inkml:trace contextRef="#ctx0" brushRef="#br0">17 1 7889,'0'10'-24,"0"-1"-3,0-3 1,-1-2 281,-5 7-323,4 1 0,-6 11 74,8 0 0,0 2-97,0-2 1,6-2 30,0 8 1,-1-6 31,-5 6 1,2-8 25,4 2 1,-4-4-335,4-2-91,-4 1 226,-2-1-13,0-7 1,0-5 85,0-10 1,0-5 127,0-7 0,0-1 0,0-6 0,0-3 0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5T09:12:21.781"/>
    </inkml:context>
    <inkml:brush xml:id="br0">
      <inkml:brushProperty name="width" value="0.17143" units="cm"/>
      <inkml:brushProperty name="height" value="0.17143" units="cm"/>
      <inkml:brushProperty name="color" value="#B05C1D"/>
    </inkml:brush>
  </inkml:definitions>
  <inkml:trace contextRef="#ctx0" brushRef="#br0">260 131 7889,'0'12'0,"0"-1"0,0 1 0,0 5 0,0 2 0,0 4 0,0 2 0,0 4 0,0 2-5,0-8 1,0 6 177,0-6-432,0 0 126,0-6 61,0 0 38,0-7-28,0-2-87,0-24 1,0 5 72,0-12 1,2 2-95,3-2 1,-3 1 126,4-6 0,-4 5-8,-2-6 0,0 6 7,0-6 0,0 2 98,0-2 1,6 4-54,0 8 18,-1 0 132,-5-1 0,2 9-34,4 3 1,-4 12 81,4 5 0,-4 12-35,-2 6 1,0 4-82,0 1 0,0-5 27,0 0 1,0-2 152,0 2-118,0 3 0,0-12 61,0 3-577,0-4 142,0-10-32,0-1 117,0-23 1,0 3-11,0-11 0,0 2 68,0-2 1,0-2 11,0-4 1,5-2 46,1 8 1,0-5-3,-6 5 1,0-2 35,0 1 1,0 11-101,0-4 372,0 3-177,0-3 43,0 7 1,0 10-19,0 12 0,0 5-26,0 6 0,0 4-56,0 8 0,0-6 9,0-1 0,0-5-31,0 6 0,0-8 29,0 2 0,0-9-201,0-3 107,0-7-253,0 4 234,8-8 1,-5-8-150,9-3 0,-8-7 115,2-5 1,-3 4-27,3-4 0,-4-4 89,4-2 1,-4 4-54,-2 2 0,0-2 119,0 2 1,0 0-13,0 6 0,0 0 66,0-1 0,0 7-35,0-1 105,0 9 0,-6 3-92,0 11 0,-1 12 124,1 6 1,2 4-83,-8 1 1,7 1-49,-7-1 1,6 1 18,-5 0 1,7-3-77,-2-3 1,2-4-2,-1-8 0,3 1 4,-4-1-255,4-8 144,2-1-91,0-23 1,0 3 0,0-11 1,0 2 101,0-2 0,6-4 11,0-7 1,-1 5 0,-5 0 0,6 8 83,0-2 0,0 3-50,-6 3 239,0 0-160,0 7 0,0 5 131,0 10 1,0 9 71,0 15 0,-6 7-133,0 16 1,-7 0 8,1 0 1,-7-2-65,2-4 1,-12 2 1,6-8 1,5-5-31,1-6 1,19-14-108,4 2 0,9-11 123,8 0 0,-3-4-24,3-2 1,-10-6-367,-1 0 1,-3-9 150,3-3 1,-3 1-5,-3-6 0,-4 2 120,4-2 1,-4 4-18,-2-4 1,17-2 56,12 2 1,-16-6 84,-7 6 1,-29 0 67,-29 5 1,21 3 19,2 3 12,20 5 0,-1 7-74,5 0 0,3 13 116,-4 5 0,4 10-38,2 1 0,0 10-31,0 1 1,0 0-4,0-5 1,0-2 1,0-5 1,0 3-122,0-8 0,0 0 96,0-5-249,0-9 179,0-1-248,0-8 154,0-16 1,6 3-35,-1-16 0,3 6 1,-2-6 0,-4 6-115,4-6 0,-5 3 80,-1-3 1,6-4 64,0 4 0,0 4 127,-6 2 0,0-2-144,0 2 376,0 0-148,0 13 0,-6 10-11,0 12 1,-5 11-19,5 6 0,-2 4 84,3 1 1,3-1 0,-4-4 0,-2 1-103,2-7 0,1 2-101,5-2 1,0-9 188,0 3-287,0-3 44,0-5-10,0-1 1,0-10 42,0-4-59,0-3 1,0-9-18,0 1 1,0 0 46,0-1 0,0 7 53,0-1-74,0 1 178,0-6-69,0 7 184,0 2-155,0 8-8,-8 0 1,6 8 17,-4 4 0,4-3 47,2 3 22,0-1 1,0 6-83,0 1 0,0-7 3,0 1 0,0-6 54,0 5-52,0-7 0,-2 9-20,-3-7 1,3 2 29,-4-2-85,4-4-1024,2 5 874,0-22 126,0 3 0,0-13 8,0 8 27,0 0 0,0 5 32,0 1-90,0 7 237,0-4 0,0 10-57,0 4 1,0 5-85,0 12 0,0-3 98,0 3 1,0-4 326,0-2-395,0 8 1,0-6-169,0 4 72,0-3 0,0-9 130,0 1-356,0-8 143,0 3-18,0-22 1,0 7 32,0-15 0,0 8 25,0-8 1,0 4 62,0 1 1,0-5-1,0 0 1,0 0 43,0 6-108,0-1 210,0 1 0,0 6-42,0-1 204,0 8-212,0 12 0,0 9 82,0 12 0,0 2-98,0-8 1,-2 6 8,-4-6 0,4 6-18,-3-6 0,3 0 38,2-6-195,0 0 191,0 1-206,0-9 85,0-1 1,0-10-135,0-4 0,0 2 99,0-7 1,0-6-127,0-7 1,0-1 71,0 2 1,0 2 62,0-8 0,2 8 13,3-2 0,-3-2-9,4 2 0,-4 0 196,-2 6-151,0 0 282,0-1-111,0 9 0,-2 9 46,-4 11 0,4 7-119,-3 5 1,1-2 108,-2 8 1,4-6-109,-4 5 1,4-6 0,2 1 1,-5-4-123,-1-2 30,0 0-174,6 1 128,0-9-251,0-1 125,8-16 0,-6-7 103,4-8 1,1 0 32,-1 6 0,0-1-7,-6 1 1,0 0 42,0-1 1,0 1 4,0 0 21,0-1 0,0 7 34,0-1 263,0 9-258,0 10 1,0 11 124,0 10 0,0 3-82,0-8 0,-2 2-47,-4-2 0,4-4 18,-4 4-64,4-3 1,2-3-23,0 0 39,0-7-167,0-2 48,0-8-67,8-16 1,-4 10-30,7-11 1,-5-2 106,6-4 0,-6 0 12,5 6 1,-5-1 18,5 1 1,-1 0-51,2-1 71,3 1 0,-11 7 100,7 5 70,-7 3 0,4 4-95,-8 3 0,0 5 77,0 7 0,6 6-64,-1 0 1,1 1-7,-6-7 1,0 0 7,0 0-20,0 1-40,0-1 1,2-5-182,4-1 61,-4-7 0,11 2 73,-7-12 1,7 2-124,-1-7 1,-3-1 77,3-5 0,-6-1 20,5 1 1,-5 0 31,6 0 0,-9-1-29,3 1 40,4 0 1,-8 5 136,3 1 164,-3 7-187,-2-4 117,0 8-141,-7 8 1,3-1 191,-8 5-166,9 3-42,-13-5 0,14 1-6,-4 1-21,5-8-143,1 4-32,0-8 0,5-14 76,1-3 0,2 1-92,-2 5 0,-5-1 144,5-5 0,-2-2-2,2-4 1,-4 4 125,3-4-132,-3 3 1,-2 3 164,0 0-151,0 7 152,0 2 1,0 10-24,0 4 1,0 6 54,0 11 1,0-2-91,0 8 0,0-6 12,0 6 0,0-8-69,0 2 0,0-4 124,0-2-355,0 1 200,0-1-218,0-8 120,0-1 1,2-8-58,4 0 0,-4-8 74,4-3 0,-4-4 19,-2-3 1,0 1 108,0 0 0,0-1-93,0 1 1,0 0 116,0-1 0,0 1-60,0 0 143,0 0 0,-6-1 90,0 1-79,0 7-75,6 3 1,0 9-3,0 3 1,0-1-49,0 8 0,6-1 28,0 7 1,2-1-49,-3 0 1,-3-5 72,4-1-76,4 1 3,-8 5-4,13-7 1,-13-1-26,4-3-6,-4-4-24,-2 6 0,0-22 4,0-3 0,0 2-27,0 3 1,0 0 60,0-5 0,-6 0 4,0 0 1,0 5-16,6 1 1,0 5 17,0-6 1,0 6 154,0-5-149,0 7 225,0-4-43,0 8 1,2 14-90,4 3 1,-2 4-25,7-3 1,-7-1-41,2 0-17,4 0 1,-9 1 26,5-1-12,4-7-216,-8 5 204,5-13-218,-7 6 114,0-8 42,-7-8 0,5 4-27,-4-7-3,-4-1 63,9-5 1,-9-1-13,4 1 0,4 6 41,-3-1-36,3 8 0,2-5 208,0 3-95,0 4 370,0-6-297,7 16-181,-5 2 1,8 5 117,-4-3-103,-5 3 50,7-13 0,-6 5-171,4-7 75,-4 0-426,5 0 482,-7-7-30,0-3 0,-1-5 86,-5 3-107,4-3 80,-6 5-47,0-7 60,7 7 1,-7 1 62,8 3 14,0 4 17,0-6-141,0 24-54,0-12-16,8 11-23,-7-15-145,7 0 248,-8-8 4,-8 6 2,7-5 0,-9 1 1,4 0 8,4 0 190,-5 6-26,7 0-145,0 8-36,0-6 0,2 11-7,3-7 1,-3 2 3,4-2-27,-4-4-25,6 5 45,-7-7-75,7 0 1,-10-5-35,-4-1 0,5-2 86,-5 2 2,-4 4 1,6-7 67,-7 3 0,5 4-69,-5-4 1,5 3 115,-6-3 0,6 4-28,-5-4 1,5 2-20,-5-2 1,5 5 92,-6-5 3,9 4-29,-13 2-31,14 0-76,-5 8 1,7 1 37,0 8 0,0-5-75,0-1 0,0 1 43,0 5 0,0-5 4,0-1-27,0 1 0,1-1-26,5 1 2,-4-8 38,6 3-136,-8-7 122,0 0-122,0-7 133,0-3 0,-8-7 1,4 2-15,-7 3 3,-1-3 54,-5 5 0,2-2-48,3 1 0,-3 7 160,3-2-134,4 4 38,-7 2 0,11 0 11,-7 0-29,7 0 0,-4 8 0,8 4 1,0 3 3,0 2 1,0 1 13,0-1 0,6 0-24,0 0 0,1 7 2,-1-1 0,-4-6 40,4-6-111,3 1 0,-5 3 32,8-3-9,-8-4 9,3-8 1,-7-2-7,0-4 0,0 2-138,0-8 147,0 1 0,-2-6-39,-3-1 1,1 3 23,-8 3 0,7-3 1,-7 4 0,6 1 16,-5-2 0,5 7 3,-6-7 0,9 6 14,-3-5-1,-4 7 0,6-4 33,-7 8-52,7 0 253,-4 0-214,1 0 320,5 8-118,-6 2-66,8 7-156,0 0 0,6-5 4,0-1 0,1-7-102,-1 2 108,-4-4-168,13-2 1,-11 0-87,8 0-75,-8 0 272,11-8 17,-13-2 1,5-7 63,-7 0-14,0 0-38,-7-1 0,3 7 79,-8-1-61,9 8 13,-13-3 0,12 7 18,-7 0 1,7 2 3,-2 3 0,4-1 0,2 8 1,0-6 84,0 5 1,-5-5-78,-1 5 0,0-5-15,6 6 0,0-7-23,0 7 1,0-6 90,0 5-230,0-7 86,8 4 2,-6-8 1,7 0-41,-3 0-77,-4 0 0,6-2 85,-8-4 0,5 2 10,1-7 43,0-1 1,-6-5-29,0 0 1,0 5 78,0 1 0,0 5-15,0-6 23,0 8-27,-8-11-2,6 13 1,-7-6 7,3 8 0,4 8-23,-4 4 1,4 5-4,2 6 1,0-4 2,0 4 1,2-2-61,4 2 0,2-9 9,3 3 0,5-3-9,-5 3 1,-1-7 31,1-5 0,-5-3-41,6-2-62,-1 0 97,6 0 0,-7-7 64,-4-5-61,-4-3 1,-2-3 47,0 1 0,-6 0-9,0-1 1,-7 7 8,1-1 0,3 3-9,-3-3 2,0-3 0,-5 7 6,0-3 0,5-3-10,1 8 33,-1 1-39,-5 5 1,5 0-1,1 0 0,7 2 54,-2 3 1,4 5 117,2 7 0,0 1-103,0-1 0,0 0 15,0 0 1,0 1-168,0-1 178,8 0-216,2 1 1,5-7 66,-3 1-67,3-8 49,-5 3 0,1-13-9,1 1 0,-8-9 38,1 3 0,-3-5 3,-2-1 1,0 0 75,0-1 0,0 1-89,0 0 212,0 0-154,0-8 1,-6 5 15,1-3-14,-1 12 12,6-5-18,0 15 0,0-5-6,0 12 0,2 3 22,4 8 0,-3 1-17,9-1 1,-6 0 25,5 1 0,-5-1-18,6 0-17,-1 0 1,4 1 15,-3-1-1,3-7-13,-5-3 1,1-7-5,1 0 0,-6 0-77,5 0 1,-7-2 70,2-3-197,4-5 189,-9-7 1,13-1-78,-8 1 1,-1 6 48,-5-1-3,0 8 44,0-11 1,0 11 15,0-7 142,0 7-129,0-4 0,-2 2 190,-3 0-197,3 1 1,-6 7 78,8 3 1,0-1-32,0 8-33,0-1 1,2 7-12,4-1 1,-4 0-2,3 0 0,3-5-65,-2 0 1,2-7 66,-3 7 1,-3-6-102,4 5 93,4-7-58,-8 4-30,5-8-3,-7 0 55,0-8 1,0 4-3,0-7 0,0 5 7,0-6 0,-5 7 0,-1-7 1,-2 6 32,2-5 0,4 5-49,-3-6 174,-5 9-49,8-13 23,-13 14-66,13-13 14,-6 13-29,8-6 39,0 8-123,8 0 1,-4 0 46,7 0 0,-5 6-7,5 0 0,-5 0 6,6-6 1,-6 2-4,5 3 18,-7-3-23,11 6 50,-13-8 1,8 0-36,-4 0 0,-5-2 14,5-4 0,-4 4-20,-2-13 0,-6 11 6,1-7 1,-3 5-4,2-6 1,2 6 1,-7-5 1,5 5-6,-5-5 2,7 7 4,-12-12 0,12 13 0,-7-9 0,7 8 0,-4-3 73,8 7 6,0 0-61,0 7 0,2 1 6,4 3 0,-2 5 65,7-5 0,-5-1-39,6 1 1,-8 1-45,11 5 1,-11-1 0,7-5-6,-7-3 1,4-6-20,-8 4-22,8-4-11,-7 5-7,7-7 0,-8-2 51,0-3 0,-2 3-54,-4-4 0,3 2 57,-9-2 1,8 2-3,-1-7 1,1 7 5,-2-2 1,4 2 5,-4-1 0,2 3 21,-1-4 1,3 2-38,-4-2 28,4 4 235,2-5-241,8 14-6,1 3 0,3 5-14,-1-3 0,-5 1 24,6-7 0,-9 2-23,3-2 16,4-4 1,-8 7-8,4-3-101,3-4-2,-7 5 89,6-7-3,-8 0 1,0-7 0,0 3 3,0-8 0,-2 9-12,-4-3-16,4-4 0,-13 1 2,13-9 16,-14 1 1,13 5 19,-9 1 1,8 5-3,-1-5 18,3 7 1,2-6-35,0 4 142,0 5-8,0-7-96,7 23 1,-3-9-6,8 11 1,-9-9 5,3 3 4,4-7 1,-6 10-8,7-8 0,-7 1 0,2-1 0,-2-4 30,1 4 6,-3-4-46,6-2-36,-23 0 1,9-6 13,-11 0-2,11 0 12,-10 6 0,15-7 3,-15 5 2,14-6 1,-5 6 1,7-4 1,-8 4 129,6-5-122,-6 7 83,8 0-70,0 7 1,6-3 32,0 8 10,0-8-20,1 11-13,3-5 13,-1-1-107,7 7 95,-14-14-58,13 5 30,-13 1-6,6-6-7,-8 5 1,0-8-10,0-5-115,0 4 124,0-13-4,0 5-79,-8-7-26,-2-1 1,-1 1 98,-1 0 1,9 5-6,-3 1 1,-2 5 39,2-6 1,1 7-35,5-7 51,-8 8 0,6-5-48,-4 3 245,4 4 37,2-6-228,8 16 1,-4-4 7,7 7 0,-5-1-7,6 1 3,-9 5-37,13-7 0,-8 3-28,3-1-30,-3-7 0,-6 10 73,3-8 6,-3-1-40,6-5-112,-8 0-65,-15 0 168,11 0 1,-17-2-96,15-3 1,-2 3 64,2-4-9,5 4 22,-15-6 6,14 6 168,-5-5-171,7 7 235,0 7-127,0 3 0,0 7-21,0 1 1,2-3-1,3-3 1,-3 3 65,4-4-85,4 5 0,-7-1 4,9-3 1,-6 3-4,5-3-24,-7-5 0,6 7-58,-5-9 1,-3 3 87,4-2-118,-4-4 88,-2 6-8,8-8-7,-6 0-527,5 0 472,-14-8-3,5 6 35,-6-6-8,8 8 55,0 0-46,0-7 7,0 5-10,0-6 4,8 8 57,-6 0 289,5 0-325,-7 8-11,0-6-14,0 13-4,0-13-121,0 13 141,0-13-674,0 6 675,8-16 18,-6 6 50,6-13 0,-3 11-101,1-8 220,0 9-144,-6-5 257,0 8 0,-2 11-313,-4 1 6,4 0 1,-5-11-29,7 5-203,0-4-158,0 6 476,7-8-123,-5 0 89,14-8-14,-14 6 1,5-7 164,-7 3-1,8 4-128,-6-6-62,6 8 37,-8 0-124,0 8 98,0-6-463,0 6 550,0-24-53,0 12-16,0-11-2,0 15-94,0 0 88,0-8-61,0 6 78,0-5-37,0-1 70,0 6-54,0-6-4,0 1-5,0 5-39,0-6 40,0 0-21,0 6 347,0-5-257,-8 7-17,6 0-153,-6 0 36,8 7 14,0-5-23,0 14 59,0-14 0,0 7-22,0-3 49,0-4-94,0 6 94,8-16-20,-6 6 1,6-8 162,-8 5-143,0 3 13,0-6 10,0 0 1,0 6 17,0-5 41,-8 7 0,6 2-42,-4 3 22,4-3-91,2 14 1,0-14-70,0 13 115,0-13-436,0 6 402,0-24 4,0 12 1,0-13 204,0 11-218,0 4 171,0-5 1,-6 14-140,1 5 1,-3-4 35,2-3 0,4 5-1,-3 2 0,3-3-69,2 3 1,-2-7 38,-4 7 0,4-6 1,-4 5 1,4-5-84,2 6-93,0-9 0,0 7 117,0-4-27,0-4-216,0 5-15,8-14 199,-6-3 64,13-7 0,-13 0 58,4-1-13,4 9-111,-8-7 48,5 14 1,-7-7 416,0 3-28,0 4-184,0-6-74,-7 16-54,-3 2 1,-5 7-15,3 0 1,-1 1-6,7-1 1,-6-6-24,7 1 0,-7-1-3,6 7 1,-5-7-33,5 1 1,0-6 62,6 5-143,-8-7 111,7 11 3,-7-13-44,8 6 26,8-8 1,-5-6-25,9 0 1,-2-7-87,1 1 0,3 3 56,-9-3 1,3 6 41,-2-5 0,-2 5 172,7-5-149,-7 7 259,4-12-191,-1 15 0,-5-9-8,4 4 17,-4 4 2,-2-5 0,-6 14-45,0 5 0,-7-3 31,1 3 0,3-1-2,-3 7 1,3-7-4,-3 1 0,-3 1-40,3 10 0,3-2 1,-3 8 1,3-8 10,-3 2 0,-1-3-2,7-3 0,0-6-30,6 1-165,0 0 137,0-3 0,2-5 31,4-16 0,3 1-104,9-12 0,-1-2 95,0 2 0,-1-6-108,-5 6 1,4 0 94,-3 6 0,1-1-7,-1 1 0,3 0 116,-3-1-150,-4 1 128,7 0 0,-13 5-112,4 1 225,-4 7-91,-2-4 39,0 8-100,-8 8 1,4-4-5,-8 7 0,7-5-5,-7 6 0,3-1 81,-3 6 0,-3 1-69,3-1 1,3 0 13,-3 1 1,6-1 11,-5 0 0,1 0 2,-1 1 1,1-1-81,4 0-5,4 1 32,-5-1-4,7-7 1,0-10-69,0-12 0,7-3 75,5-3 0,1-1-118,-1-4 1,3 4 46,-3-4 0,-3 4-48,3 1 1,-3 1 109,3 0 1,-2 5-25,-5 1 45,-3-1 1,12 1-94,-9-1 262,1 8-189,-6-3 1,-2 7 94,-3 0 1,-3 1-73,-4 5 0,-3 2 11,3 3 0,3 5 31,-3-5 0,1 5 52,-7 1-101,1 0 1,0 1 17,0-1 0,5 0 53,1 0 0,5-1-40,-6-5 2,8 5-88,-3-7 18,7 1 1,0-4 31,0-12 1,5-4-4,1-7 1,8 0-83,-3-1 1,5 1 81,1 0 0,0 0-61,0-1 1,-5 1 18,0 0 13,-1-1 0,4 1 35,-3 0 0,1 5 3,-7 1 0,2 7 45,-2-2 200,-4-3-125,5 7-106,-7-6 1,-2 8 1,-3 0 0,1 8 16,-8 3 0,6-1-14,-5 1 0,1 1 57,-1 5-8,-5 0-43,7 1 1,-7-1 19,5 0-52,-5-7 57,15 5-146,-7-13 116,8 6 0,2-10-142,4-4 0,3-3 26,8-9 1,1 7-73,-1-1 0,0 1 91,1-7 1,-1 1-14,0 0 0,-5 0 123,-1-1 0,-1 7-93,1-1 1,3 6 69,-8-5 0,1 7-52,-1-2 0,-4 2 411,4-1-233,-4 3 1,-2-4 23,0 12 0,0 3-90,0 9 0,0-7 17,0 1-140,-8-1 1,6 7 97,-4-1 0,2-6-163,-1 1 136,3-8 0,-6 5-84,8-3-10,0-4-308,0 6 276,8-8-13,-6 0 47,5-8 66,-7 6 10,8-13 12,-6 13 1,6-8 8,-8 4 16,0 5 12,0-7-52,0 0 2,0 6-2,0-5 76,-8 7 171,6 0-117,-6 0-68,1 0-219,5 0 142,-6 7-154,8-5 99,0 6 112,-8-16 57,7 6-41,-15-5 1,8 14 39,-3 5 0,-4-3-71,3 3 1,-3-1 23,-3 7 0,3-1-25,3 0 1,-3-3 0,4 3 1,-5-4-25,-1 11 0,2-5-16,3-2 0,-1-5-184,7-1 132,0-7 52,6 4-52,0-24 0,0 11-73,0-13 0,6 5 87,0-5 0,5 1 24,-5 0 0,5 5-20,-5 1 30,8-1 1,-13 1 35,5-1 0,-2 8 111,2-1 1,-4 1 76,4-2-109,-5 4 223,-1-6-266,-7 24 1,-1-5-5,-3 12 1,-3 2-11,8-2 0,-5 0-25,5-5 0,-5-1-10,5 0 1,-2 1 8,2-1 1,2-6-20,-7 1 1,7-6-10,-2 5 32,4-7 1,0 4 4,-3-8-141,3 0 1,-6-2-5,8-4 1,2-3 0,4-9 1,-4-1 91,3-4 0,-3 4-61,-2-4 1,6 3 30,0 3 1,0 6 63,-6-1 0,2 3 3,3-3 20,-3-3 30,6 5 25,-8 0 47,0 3-122,0 7 0,-6 7 163,0 5 0,-5 3 12,5 3 1,-5 5-71,5 0 0,-6 2-41,7-2 0,-7-4 14,6 4 0,-1-10-6,1-1-177,4 0-51,-6-3 132,8-1-136,0-8 1,0-14-6,0-3 1,0-4-23,0 4 1,0-1 152,0 1 0,0 0-10,0-1 1,-2 1 33,-3 0 0,3 5 15,-4 1 0,-2 5-19,2-5 21,-7 7 0,9-4 74,-7 8 1,5-6-82,-6 0 0,7 1 70,-7 5-24,8 0 0,-9 2 4,7 3 0,0-1 4,6 8 0,-6-6 8,1 5 1,-1-3-38,6 9 1,0-4 7,0 11 1,0-3 10,0 2 1,0-4 21,0 4 0,0-10 16,0-1 0,2-2-2,4 1 1,-4-1 53,3-4-50,-3-5-309,-2 7-76,0-23 1,0 3 292,0-11 0,0 4 0,0 2 0,-2-6-97,-3 0 1,1-1 85,-8 7 1,6 0 11,-5 0 0,5 5-2,-5 1 0,5 1 36,-6-2 0,6-1 6,-5 7 1,1-2 7,-1 3 0,1 3-37,4-4 0,3 4 59,-9 2-30,8 0-37,-3 0 62,7 0 0,0 8 18,0 1-40,0 9 0,0-1-10,0 0 19,0 1-184,0-1 108,7 0-17,-5 0 21,6-7-27,0-2 25,-7-8 6,7 0-1,-8-8 9,0-2 7,0-7-39,0 0 0,-6 0 20,1-1 1,-1 7-9,6-1 0,-6 6-16,0-5 22,1-1 0,3-3 10,-4 4-24,4-5 133,-6 14-71,1-13 18,5 13 3,-6-6 0,8 10 100,0 4 0,0 4-65,0 7 0,0 0 8,0 0 0,6 1-96,0-1 1,1-2 55,-1-3 0,-4 3-126,4-3 1,-3-3-37,3 3 46,-4-1 57,6-1 0,-6 0-24,4-5-4,-5-3 18,7 6-22,-8-16 0,0-1 8,0-9 0,-2 7-88,-4-1 1,5 1 100,-5-6 0,2 1-20,-2 5 1,4-5 16,-4 5 0,5 1-27,1-1 56,0-1-37,-8-5 118,6 0-109,-6 7 188,8-5-118,0 13 1,0-4 240,0 12-236,0 3 0,0 9 10,0-1 1,0 0-16,0 0-1,0 1-138,0-1 128,8 0 1,-6-5-187,4-1 108,-4-7-18,-2 4-76,0-8 126,-8-15 0,6 9-100,-4-12 92,4 13 1,0-9-19,-3 8 32,3 1 1,-6 3 1,8-4 81,0 4 411,0-6-486,0 24-2,0-5-3,8 14 1,-6-13-27,3-1 7,5-7 17,-8 4-208,13-8 200,-13 0 1,8 0-87,-4 0 86,-5 0-6,7 0 21,-8-8 12,0 6 0,0-7-25,0 3 0,-2 4 4,-4-4 0,5 2 4,-5-1 1,2 3-5,-2-4 3,4 4 1,-5 0-1,7-4 0,-2 4 77,-4-3 10,4 3 105,-6 2-44,8 7 1,0-3-109,0 8 1,2-6 10,4 5 1,-2 1-53,7 5 1,-5 0-5,6 0 0,-7-1 5,7-5 1,-6 5-110,5-5 0,-7-1 71,2 1 0,1-5 30,-1 6-3,0-8-25,-6 3-55,0-7 48,0-15 0,0 9-3,0-11 1,-6 9 14,0-3 0,-1 5-3,1-6 0,4 7-18,-4-7 1,-1 6-17,1-5 27,-8 7 1,11-10-30,-9 9 100,8-9 13,-11 12 11,13-13 3,-6 13 27,8-6 263,0 8 0,2 14-316,4 3 0,-4 4-30,4-4 1,1 1-3,-1-1 0,0-5-9,-6-1-9,8 1 0,-7-1 66,5 1-22,-4-8-74,-2 3-16,0-7 0,0-13 10,0-5 1,-2 3 34,-4 4 1,5 5-38,-5-6 27,-4 1 0,6-7 6,-7 1 0,7 6 43,-2-1 0,-1 6-38,1-5 0,-2 5 37,2-5-27,4 7 0,-7-10 59,3 8-39,4 1 0,-6 5 312,8 0-293,8 7-19,2 3 0,1 5-5,1-3-3,-8 3-10,11-5 1,-13 1-36,4 1 52,-4-8 0,-1 5-5,5-3-19,-4-4 12,6 6-1,-8-8-42,0 0 23,-8 0 0,4-6-36,-7 0 1,7-1-16,-2 1 0,2 4-7,-1-4 13,3-4 62,-14 1 1,14-3 4,-3 1 1,1 7 143,-2-2-104,4 4 34,-6-5 22,8 5-4,0-6-60,0 23-80,0-11 50,0 19 1,8-21-2,-6 14-5,6-15 1,-6 7-1,3-8 5,-3 0-306,6 0 290,-16-8-27,6 7 173,-5-7-168,7 8 252,-8-8-66,6 6-52,-6-5-50,8 7 2,0 0-85,8 0 64,-6 7 1,8-5-75,-5 4 1,-3-2 70,4 2-49,-4-5 1,0 7 22,4-8 61,-4 0-335,5 0 245,-7-8 0,0 7 83,0-7 13,-7 8 76,5-8-147,-6 6 134,8-5-61,0 7-97,-8 0 103,6 0 187,-5 0-240,14 7 0,-3-5 24,8 4 31,-8 4-27,11-9 0,-5 13-169,7-8 1,-6-1 80,1-5 1,-6 2-67,5 4 82,1-4-12,5 13 27,0-5-4,1 7 1,-7-5 43,1-1-35,-8-7 1,5 6 75,-3-4-20,-4-4 8,5 5-57,-7-7 5,0 0-28,0-7 37,0-3 21,-7-7-24,5 7 12,-6 2-2,8 8 1,0 2 4,0 4 1,0-2-24,0 7 4,0-7-18,0 12 0,6-13-3,0 9 0,1-8-75,-1 2 88,-4-4-58,13-2 1,-11 0 23,8 0-6,-8 0 38,3 0 0,-5 0 3,4 0 23,-4 0-25,6 0-6,-8 7 9,0-5-10,0 6 13,0 0-7,0-7 0,0 7-116,7-8 28,-5 0-45,6 0 95,0 0 88,-6 0-90,5 0 77,-7-8-28,0 7 5,0-7 1,-6 6-14,1-4 1,-3 4-9,2-4 2,4 5 1,-7 1-1,3 0 1,4 0 1,-8 0 66,5 0-53,3 0 0,-6 1 16,8 5-22,0-4 11,0 14-28,0-15 27,0 15-24,0-14 1,2 5 17,4-7-26,-4 0 13,13 0 0,-13 0 4,13 0 0,-13 0 220,6 0-331,-8-7 133,0 5-161,0-6 122,0 0 1,-2 7-25,-4-5 51,4 4 1,-7 2-24,3 0 1,4 2 239,-4 4-213,4-5 19,2 15 0,0-12-19,0 7-2,0-7 9,0 11-12,0-13 0,0 8-55,0-4 65,0-4-150,0 5 106,0-22 10,0 11 0,0-13-95,0 11 84,0 4-35,0-6 100,-7 1-2,5 5 13,-6-6-40,8 8 263,0 0-299,0 8 26,0-6-9,8 5 5,-6-7-4,5 0 15,1 0-6,-6 0 1,6 0 24,-8-7-27,0 5-47,0-6 40,-8 8 149,6 0-124,-6 0 9,8 8-19,0-6-1,0 5-12,0 1 26,0-6-380,0 6 244,-7-16 109,5 6-1,-6-13 6,0 13 1,6-8 5,-3 4 0,1 5 58,-2-5-76,4 4 67,-6 2-45,1 0 43,5 0-214,-6 0 164,8-8 5,0 6-14,0-5-4,0-1 33,0 6-22,0-6 2,0 1 1,-7 5-1,5-6 16,-6 8 79,8 0-8,0 8-84,0-6 9,0 13 0,0-11-6,0 7 25,0-7-51,0 12 1,6-13 13,-1 9-12,1-8-6,-6 3 18,8-7 25,-6 0-231,5 0 69,-22-7 147,11 5-30,-19-14-19,21 15 47,-5-7 22,-1 0 17,6 6 15,-6-5 117,8 7-116,0 0-83,0 7 37,0-5-290,0 6 249,0-24 14,0 13 0,-2-13 45,-3 16-54,3 0 161,-6 0-124,8 8 0,0-4-17,0 7 13,0-7-1,0 4-53,0-8 32,0-16 61,0 13 13,0-13-52,8 16 6,-6 0-100,5 0 73,1 0 1,-4 0 7,7 0-3,-7 0-8,12 0 15,-7 0 0,8 0 0,1 0 0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5T09:12:21.989"/>
    </inkml:context>
    <inkml:brush xml:id="br0">
      <inkml:brushProperty name="width" value="0.17143" units="cm"/>
      <inkml:brushProperty name="height" value="0.17143" units="cm"/>
      <inkml:brushProperty name="color" value="#B05C1D"/>
    </inkml:brush>
  </inkml:definitions>
  <inkml:trace contextRef="#ctx0" brushRef="#br0">18 35 7697,'9'-10'2852,"5"1"-1558,-9 3-868,1 4-257,-6-6-114,0 8 1,0 14-34,0 3-11,-7 4 0,-1-3 10,-4-1 0,5 0-22,7 1 0,-6-1-23,0 0 0,0-5 23,6-1 0,0-5-4,0 5 1,0-5 1,0 6 2,0-8-1,0 3-83,0-7 1,6-2-38,0-3 51,7-5 0,-5-7 42,4-1 29,3 1 0,-5 0 0,7 0 0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5T09:12:22.177"/>
    </inkml:context>
    <inkml:brush xml:id="br0">
      <inkml:brushProperty name="width" value="0.17143" units="cm"/>
      <inkml:brushProperty name="height" value="0.17143" units="cm"/>
      <inkml:brushProperty name="color" value="#B05C1D"/>
    </inkml:brush>
  </inkml:definitions>
  <inkml:trace contextRef="#ctx0" brushRef="#br0">35 18 11283,'0'-10'1123,"0"3"-1116,0 7 0,-6 7 167,1 5-147,-1 3-4,6 3 1,-2-3-12,-4-3 0,4-3-19,-4-3 1,5-2 1,1 7-7,0-7-6,0 4-17,0-8-212,7 0 247,-5 0 0,14 0 0,-7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5T09:12:06.842"/>
    </inkml:context>
    <inkml:brush xml:id="br0">
      <inkml:brushProperty name="width" value="0.17143" units="cm"/>
      <inkml:brushProperty name="height" value="0.17143" units="cm"/>
      <inkml:brushProperty name="color" value="#B05C1D"/>
    </inkml:brush>
  </inkml:definitions>
  <inkml:trace contextRef="#ctx0" brushRef="#br0">35 1 7889,'-10'9'-846,"3"-1"903,-1 0 213,6-6-307,-6 13 1,8-11 49,0 7 1,0-5-268,0 6 163,0-8 78,0 11-11,0-13-7,0 13 1,0-11-471,0 8 266,8-9 1,-6 7 234,4-4 0,-4 3 0,-2 9 0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5T09:12:23.549"/>
    </inkml:context>
    <inkml:brush xml:id="br0">
      <inkml:brushProperty name="width" value="0.17143" units="cm"/>
      <inkml:brushProperty name="height" value="0.17143" units="cm"/>
      <inkml:brushProperty name="color" value="#B05C1D"/>
    </inkml:brush>
  </inkml:definitions>
  <inkml:trace contextRef="#ctx0" brushRef="#br0">208 70 7697,'8'-10'3504,"-6"-5"-2845,6 5-312,-8 1-189,0-7-37,0 15-132,0-7 37,0 23 0,-6-3-14,0 11 1,-5-4 10,5-2 0,-2 1-1,2-1 0,3 0 3,-9 1 1,8-7 1,-2 1-24,-3-1 9,7 6 0,-12-5 61,9-1-26,-1-7-399,6 4-10,0-8 434,0-15-83,0 11 57,0-12-41,0 16 79,0 0-94,0 8-18,0-6-446,0 6 565,8-8-33,-6 0 272,5 0-219,-22 0 0,11 2-30,-7 3-57,7-3 50,4 14-69,0-14-21,0 13-4,0-13 0,0 7-124,0-3 141,0-4 1,2 6-41,3-8 57,-3 0 14,6 0 45,-8 8 15,0-7-29,0 7-70,-8-8-2,6 0-3,-5 0 12,-1 0 4,6 0 0,-6-2-2,8-4 3,-7 5-50,5-7-7,-6 8-9,8 0-10,0-8 49,0 6 1,-2-5-16,-4 7 74,4 0 11,-5 0 2,7-8 23,0 6 135,0-6-211,0 1-10,0 5 43,0-6 0,-2 2 2,-4 0-5,4 1 9,-6 5 74,8 0-97,-7 0-1,5 0 42,-6 0-38,8-8 23,-7 6-16,5-6-18,-6 8-100,8 0 110,0-7-6,0 5-740,0-6 713,8 8 19,-6 0 0,5 2-1,-7 4-127,8-4 10,-6 5-32,5-7 1,-5 0-228,4 0-297,-4 0-1605,6 0 2282,-1 0 0,-5 0 0,6 0 0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08T06:05:28.35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690 1,'27'2,"-1"2,0 1,-1 1,1 0,-1 3,24 10,41 12,-37-17,1-3,0-3,0-1,1-3,74-4,-255-1,-229 19,-451 80,728-81,61-8,23 0,36 3,105 14,184 10,158-17,-487-19,274 4,-181-4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08T06:05:48.901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53 0,'-1'2,"-1"-1,1 0,-1 1,1-1,-1 0,1 0,-1 0,0-1,0 1,0 0,1 0,-1-1,0 0,0 1,-2-1,-6 4,29-3,-4-1,-23 1,-31 8,42-7,0-2,1 1,-1 0,1-1,-1 1,0-1,1 0,-1 0,1 0,3-1,66-6,-65 7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08T06:05:53.859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18,'229'-9,"583"9,-644-9,1886 9,-2010 7,-36-6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08T06:06:10.957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18,'229'-9,"583"9,-644-9,1886 9,-2010 7,-36-6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08T06:06:34.917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0 713,'1'-34,"1"-1,2 1,11-49,-10 50,-2 0,-1 0,-5-65,1 17,2-156,0 225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08T06:06:37.312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15 0,'0'2,"0"3,0 4,0 1,-3 0,0 0,1 0,-1 2,2 0,-1 1,2 0,0 0,0 0,0 1,0-1,0-2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08T06:06:45.483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488 1,'-8'0,"0"1,0 1,0-1,0 2,-11 3,11-3,0 0,-1-1,0 0,1 0,-10 0,-340-3,347 1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5T10:02:46.759"/>
    </inkml:context>
    <inkml:brush xml:id="br0">
      <inkml:brushProperty name="width" value="0.34286" units="cm"/>
      <inkml:brushProperty name="height" value="0.34286" units="cm"/>
      <inkml:brushProperty name="color" value="#B05C1D"/>
    </inkml:brush>
  </inkml:definitions>
  <inkml:trace contextRef="#ctx0" brushRef="#br0">2634 15 11124,'-11'4'90,"-12"2"81,0-4-102,-2 13 1,-2-11 14,-8 8 118,8-8-151,-13 11 1,7-11 111,-7 7-24,0-7-20,5 12 0,-1-14-7,-14 5-28,13 1 39,-5-6 15,7 5-103,8-7 77,-5 0-95,12 0 70,-5 8-3,8-6-81,0 6 73,0-8-20,-1 7 11,1-5-56,0 6 53,7-8 28,-5 0-17,5 8 3,0-6 39,-5 5 1,6-7-91,-9 0 55,9 8-66,-7-6 24,7 6 0,-9-6 30,1 3-5,7-3 5,-5 6-48,5-8 35,1 8-91,-7-6 91,7 5-95,-8-7 77,-1 8-36,9-6 40,-7 6 7,7-8-36,-9 7 16,1-5 40,0 6-31,0-8-79,-1 8 75,9-7-4,-7 7 14,7-8 3,-9 0-8,9 8 1,-7-6-55,7 5 0,-9-5 47,1 4-31,8-4 13,-7 6 0,7-6-1,-9 3 14,9-3 6,-7 6-46,7 0 21,-9-6-10,1 5 23,0 1-14,0-6 1,-1 8-6,1-5 81,7-3-71,-5 6-4,5 0 1,-7-5 29,0 9-14,7-8-6,-5 3 9,5 1-19,-7 2 12,0-1-39,-1 7 14,1-7 2,0 1 0,-1 5-17,1-3 26,8-4-9,-7 7 0,7-11 2,-9 7 1,7-5-11,-1 6 9,1-9 0,-7 13 0,1-5 1,6-1 19,-1 1 1,1-7 59,-7 19-69,-7-11 103,6 13-88,-14-8 37,14 0-40,-14 1 1,14-7-14,-4 1 1,10-6 6,1 5-9,1-7 1,-7 11-27,1-3 1,6-3 42,-1 3-6,1-8-11,-7 11 49,1-5-48,0 7 0,5 0 21,1 1 1,5-7-24,-6 1 3,8-8-10,-11 11-3,5-5 1,-1 7 0,-1 0-12,9-7 5,-13 5 8,7-5 85,-1 15-32,-5-14 10,5 12-50,0-13-4,-5 7 0,11-5-30,-7-1 47,7-7-38,-12 11 0,13-5 27,-9 7-9,8-7 1,-11 5-4,3-3 1,3-3 60,-3 3-69,8-8 20,-11 11 6,5-5 1,-1 7-3,-1 0-23,8-7 22,-11 5-1,13-5-17,-13 7 1,11-5-4,-8-1-4,9-7 18,-5 12 80,0-15-79,6 15 101,-13-7-84,13 1-14,-6 5 22,8-5-59,-7 7 21,5 1-10,-6-1-2,8 0 19,0 1 61,0-1-60,0 0 104,0 8-92,0-6 4,0 6-3,0 0 18,0-6-63,0 6 52,0 0 22,0-5-27,0 12 17,0-12-4,0 12 6,0-13 33,0 14-38,0-14 6,8 14 0,-6-6 41,5 0-29,-7 5 44,0-12-42,0 12 21,0-13-49,8 6-2,-6 0-89,6-5 84,-1 5 0,-3-8-72,8 0 61,-8-7 1,5 5 112,-3-3-102,-4-5 114,6 9-95,-1-7-8,-5 9 41,13-1-13,-13 0-45,6 1 39,-8-1-127,8 0 72,-6 0-7,13 1 9,-13 7 0,8-6 14,-5 4 116,-3-11-115,14 11-6,-14-12 0,7 20 126,-3-8 127,-4 0-237,6-6 46,-1 8-112,-5-6 114,6 14-70,0-14 0,-5 6 39,9-7-110,-8-1 78,11 0 0,-11 0 18,7 1 1,-5-1 114,6 0-13,-1 1-103,7 7 1,-7-6 36,1 4-1,-8-12-10,11 5 16,-6 1-111,1 2 71,5 6-16,-5-7 60,7-1-33,1 0 80,-9 8-76,7-6 13,-7 6 0,9-7-26,-1-1 0,-6-6-10,1 1 0,-6 0-15,5 5 1,-5-6-10,5 1 62,-7-1-12,19 7 58,-11-1-63,13 0 133,-8 8-80,0-6-37,1 14 1,-1-14-31,0 4 0,-5-9-1,-1-3 0,-5-5-30,6 6 0,-7-7 78,7 7-78,0-8 1,5 11 30,0-3 1,-5-3 12,-1 3-22,1-8 1,5 11 48,0-3 0,-5-3 100,-1 3-104,1-8 3,5 11 1,0-5 15,1 7-17,-9-8-19,7 7 1,-7-12-42,9 7 1,-7-5-19,1 5-17,-8-7-47,11 12 92,-6-7 0,9 3 127,-1-1-116,-7-7 160,5 12-141,-5-7 94,7 1-87,0 5 16,-7-5-21,5-1-12,-5 7-30,7-7 51,-7 9 31,5-9-39,-5 7 68,7-7-97,-7 9 1,5-7 29,-3 1 50,-5-9-1,9 13-81,-7-14 47,8 13-100,1-5 89,-1-1-37,0 7 0,-5-12 27,-1 7 28,-7-7-70,12 11 5,-7-5 7,1 7 0,5-5 23,-3-1-41,-5-7 37,9 11-74,-7-13 44,9 14 0,-9-7 1,7 3 2,-5-1-1,-3-7 14,7 4-12,-5 0 36,-1 1-30,7 1 161,-7 5-145,9-13 43,-1 6-211,0-1 56,-7-5-79,5 6 155,-13 0-136,14-6 137,-14 5 0,7-5-124,-3 4 71,-4-4-12,6 6 26,-1-8 7,-5 0-200,6 7 218,-1-5 1,-3 8-235,8-4 181,-8-4-26,3 5 14,1 1 140,-6-6-26,13 6 24,-13-8-5,6 7-49,0-5 58,-6 6-8,13 0-26,-13-7-51,6 7 8,-1-8-3,-5 0-1,6 8 21,0-6 3,-7 5-4,15-7 97,-14 0 80,5 0-145,1 8 6,-6-6-25,6 6 37,-1-8-92,-5 0 79,14 0-85,-14 0 37,5 0 1,1 0 35,-6 0 4,13 0 36,-13 0-50,14 0 21,-14 0-12,5 0 89,1 0-58,-6 0 7,13 0-13,-13 7 5,6-5-52,-1 6 59,-5-8-21,14 0-18,-14 0 5,5 0-2,1 0-8,-6 0-1,13 0 73,-13 0-57,6 0 2,0 0 4,-6 0-20,13 0 21,-13 0-73,6 0 48,-1 0-6,-5 0 114,14 0-51,-15 0-15,15 0-18,-14 0-52,13 0 9,-13 8-8,13-6-75,-13 5-22,6-7-197,0 0-713,-6 0 494,13 0-758,-13 0-1988,6 0 2728,-1 0 1,3-7 0,7-3 0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5T09:06:18.696"/>
    </inkml:context>
    <inkml:brush xml:id="br0">
      <inkml:brushProperty name="width" value="0.34286" units="cm"/>
      <inkml:brushProperty name="height" value="0.34286" units="cm"/>
      <inkml:brushProperty name="color" value="#B05C1D"/>
    </inkml:brush>
  </inkml:definitions>
  <inkml:trace contextRef="#ctx0" brushRef="#br0">0 1 8346,'27'7'526,"-10"3"-393,6 7-43,-11 0 4,13 1 23,-8 7-48,8-6 0,-6 6 117,4-8-55,-11 0 86,11 1-145,-4-1 0,8 0-6,-4 1 1,-9-7 114,-3 1-11,1-1 4,5 7-13,0-1-38,0 0 23,1 8-2,-1-6 49,-7 6-4,5-7 21,-5-1-45,7 0-113,0 0 32,1 1 0,-1-7-96,0 1 0,-5-6 82,-1 5 0,-5-5-146,5 5 161,1-7 1,5 12 81,1-5-102,-1-3 0,0 7 75,0-3-37,1 3 65,7 2-95,2 1 1,5-1 38,-3 0 1,-4-5 310,-8-1-166,1 1-31,14 5-462,-11 8 1,18-6-220,-16 4 1,0-3 454,-6-3 0,-7 0 0,11 0 0,-4 1 0,-1-1 339,-5 0 493,1 1-671,5 7 0,0 0-89,1 3 14,-9-3 0,7-7 38,-5-1 0,5 0-6,1 1-67,0-1 1,6 0 62,0 0-95,0-7 0,-5 5 61,-1-3 0,0 3-1,0 3 0,1-7 158,-1 1-175,0-1 1,6 7 42,0-1 0,2-6 44,-1 1 52,-5-1 1,17 7-25,-7-1-109,0 0 1,0 1 14,0-1 0,-1 0-103,-10 0 0,-1-5 69,0 0 1,1-1 9,-1 6 28,0 1 1,6-1-24,0 0 0,0 0 146,-5 1-127,-1-1 1,0 0 33,0 1 0,1-1-20,-1 0 0,0 1 8,1-1 0,-7 0 48,1 0-90,7 1 1,6-1-32,4 0 1,-4 1 54,-8-1 0,6-6-66,0 1 0,2-1 35,-2 7 1,-2-7-58,8 1 1,-6-3 77,6 3 1,-8 3-3,2-3 0,-4-3 14,-1 3 0,-1 0 0,0 5 0,1-6-65,-1 1 0,0-1 109,0 7-114,1-1 0,-1 0 47,0 1 1,-5-7-112,-1 1 1,1-7 91,5 7 0,-5-6-112,-1 5 168,1-7-59,5 11 1,0-11 217,1 8-210,-1-8 0,6 5 22,0-3-30,0-4 1,-6 8 63,1-5-74,7-3 0,0 8-6,3-4 0,-3-3 81,-7 9-59,-1-8 1,8 9 74,4-7-32,-4 0-78,7 1 77,-5-5-51,0 14 1,4-12-42,-8 7-15,-8-7 9,9 11-17,-13-13-54,14 14 70,-8-7-2,1 9-39,-1-1-15,-8 0 53,7 0 0,-7-5-1,9-1 1,-7-5 49,1 6-49,-8-8 122,11 11-104,-13-5 102,13 7-64,-5 0 6,7 0-30,1 1 0,-7-7 1,1 1 1,-7-6 48,7 5-26,-8-7 46,11 11-42,-5-5-50,7 7 51,0-7-111,1 5 74,-1-5-10,0 7 0,0-5-59,1-1 55,-9-7 0,7 6-31,-5-5 16,-3-3 62,15 14-55,-11-14 0,13 7-8,-8-3 0,0-4-2,0 13-24,1-13 8,-1 14-15,8-15 34,-6 15 1,6-12-20,-8 7 45,-7-7-3,5 11 1,-5-11-26,7 8 4,-7-8 192,5 11-117,-5-13 9,0 13-19,5-5-88,-6 0 94,9 5-17,-9-13 44,7 13 11,-7-13-17,9 14-36,-9-15 7,7 15 13,-7-14-66,9 13 80,-1-13-13,-8 13 10,7-13 8,-7 14-56,9-14 1,-1 7 27,0-3-64,-7-4 66,13 6-112,-12-8 49,14 7-6,-7-5 0,-1 8 5,0-4-14,1-5 85,-1 7 0,0-6-50,1 4 80,-1-4-67,0 5 152,8 1-147,-6-6 1,6 8 177,-7-5-94,-1-3 2,0 6-96,0 0-11,1-6 4,-1 13 20,8-13-61,-6 13 41,6-13 1,-7 8 98,-1-4-81,-8-4 290,7 5-168,1 1 179,2-6-169,6 13 21,0-13 37,2 6-145,0-1 1,4-3 22,-8 8-14,0-8-183,10 3 163,-5 1 1,18-4-3,-11 7 1,4-7-15,-11 2 0,-1-4-3,2-2 0,-6 0-3,6 0 1,-6 6 57,6-1-94,0 1 1,5-6 140,1 0 3,-8 0-28,5 0-25,3 0-68,1 0 0,7 0 28,-9 0-30,-7 0 1,6 6 33,-4 0 0,-2 0-88,1-6 25,-6 0 1,16 0-16,-3 0 0,-3 0-26,-3 0-18,-8 0 106,20 0-52,-5 0 90,8 0-93,-1 0 81,-9 0-39,1 0 23,-8 0-28,5 0 5,-13 0 6,6 0-18,-7 0 1,-1-2 18,0-4-5,1 4 11,-1-6 128,8 8 17,-6 0 9,14 0-137,-6-7-177,7 5 92,1-6-28,-1 8 77,1 0 1,-2-2 4,-4-4-2,-5 4 6,-6-5-12,7 7-25,-6 0-2,6 0 4,0 0-59,-6-8 25,-2 6-15,-1-6-29,-7 8-8,9 0-297,-9 0 195,-1 0-362,0 0 123,-6 0-395,5-7 1,-7 28 0,0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5T09:12:07.114"/>
    </inkml:context>
    <inkml:brush xml:id="br0">
      <inkml:brushProperty name="width" value="0.17143" units="cm"/>
      <inkml:brushProperty name="height" value="0.17143" units="cm"/>
      <inkml:brushProperty name="color" value="#B05C1D"/>
    </inkml:brush>
  </inkml:definitions>
  <inkml:trace contextRef="#ctx0" brushRef="#br0">18 1 7889,'0'10'-864,"0"5"942,-8-5 270,6 7 0,-5 0-90,7 0 0,0 1-215,0-1 0,0 6 28,0 0 1,0 8-21,0-2 0,5 1-13,1-1 0,0 4-120,-6-4 0,0-4 82,0-2-141,8 4 0,-6-8-286,3 4 284,-3-12-279,-2-3 71,0-8 149,0-15 0,0-3 4,0-10 1,0-5 197,0 4 0,8-4 0,1-1 0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5T09:06:23.078"/>
    </inkml:context>
    <inkml:brush xml:id="br0">
      <inkml:brushProperty name="width" value="0.34286" units="cm"/>
      <inkml:brushProperty name="height" value="0.34286" units="cm"/>
      <inkml:brushProperty name="color" value="#B05C1D"/>
    </inkml:brush>
  </inkml:definitions>
  <inkml:trace contextRef="#ctx0" brushRef="#br0">0 762 6689,'10'-10'178,"-3"2"-47,-7 8-7,0-7-16,8 5 10,-6-6 34,13 8 77,-13 0-123,6 0 1,0-2 81,3-4-19,-3 4-8,7-5 1,3-1-81,8 6 78,9-13-129,0 5 0,-3-1 140,-3-1-97,-4 8 0,-2-5 135,0 3-56,8 4-9,-4-6 18,7 8 4,1 0-83,7 0 0,-5-5-88,3-1 0,-9 0 101,-2 6 0,-6-6-14,6 1 1,-6-1 66,5 6 15,-6-8-69,18 6 55,-11-6 0,13 8 5,-7 0 6,-1 0-86,-7 0 1,4-1 61,-8-5-36,-8 4 0,8-12-23,0 9 0,-5-3-9,-1 2 1,2 2 99,4-7-6,0 7-115,2-11 1,2 13 49,8-4 60,-8 4-10,5-6-56,-5 6 50,0-5-63,6 7 65,-6 0 41,0 0-20,5 0 12,-5 0-47,0 0-4,6 0-59,-14 0 80,14 0-112,-14 0 20,6 0 0,-2 2 34,0 3 38,0-3 12,-6 6-89,8-8 21,-6 0 31,14 0 6,-14 0 20,14 0-22,-6 0-57,0 0-2,5 0 4,-12 8-142,5-6 161,0 5-168,-6-7 128,6 8-94,0-6 71,-6 6 0,12-6-31,-8 3 37,-8-3 13,8 6 35,-11-8 9,20 0 64,-12 0-99,12 0 172,-5 0-128,0 0 3,6 0 0,-14 0 27,6-8-37,-8 6-24,1-5-151,-1 7 156,0-8-149,0 6 119,1-6 99,-9 8-67,7 0 15,-7 0 51,9 0 0,-7-2-57,1-3-66,-8 3 84,11-6-167,-5 8 98,-1 0-26,6 0 19,-5 0-6,0 0 52,5 0 15,-5 0 20,-1 0-50,7 0 26,-7 0-10,9 0-30,-9 0-2,7 0-1,-7 0-38,8 0-2,1 0-20,-9 0 49,7 0 75,-7 0-76,1 0 27,5 0-25,-5 0 8,0 0-13,5-8-7,-13 6-19,13-5 33,-13 7 183,13 0-168,-13 0 13,14 0-33,-14 0-2,13-8-43,-13 6 75,13-6-112,-13 8 82,14 0-44,-7 0 94,1-7 15,5 5-23,-5-6 11,7 0-13,0 7-6,-7-15-8,5 14 11,-5-13-82,7 13 35,1-13-13,-1 13 9,0-14 0,0 14 21,-7-13-9,5 13 144,-5-13-133,7 13 150,1-6-134,-9 0 1,7 6-65,-14-13-15,13 13-3,-5-6 63,-1 1-31,7 5 5,-15-6 0,15 8-2,-7-7 4,1 5 28,5-6 6,-5 0-20,0 6-2,5-5 0,-5 7 0,7-8 19,-8 6-18,7-6 0,-14 1-1,13 5 0,-5-6 28,-1 8-24,7-8 32,-7 6-30,1-5 100,5 7-41,-13-8 10,14 6-35,-7-6 2,1 8-86,5-7 85,-13 5-121,13-6 98,-13 8-34,14 0 21,-14-8-8,13 7 17,-13-7 6,13 8-17,-5-8 3,0 6 9,5-5 1,-11 5-5,7-4 70,-7 4-29,4-6 6,0 8-13,1-7 7,1 5-37,5-6 27,-13 8 2,13-8-26,-5 6 1,2-7-22,-1 3 31,-7 4-45,11-6 0,-11 6 10,8-3-9,-8 3-372,11-6 124,-13 0-974,13 6 543,-13-5-2582,6 7 1551,-1 0 1726,-5 0 0,6 0 0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5T09:06:27.204"/>
    </inkml:context>
    <inkml:brush xml:id="br0">
      <inkml:brushProperty name="width" value="0.34286" units="cm"/>
      <inkml:brushProperty name="height" value="0.34286" units="cm"/>
      <inkml:brushProperty name="color" value="#B05C1D"/>
    </inkml:brush>
  </inkml:definitions>
  <inkml:trace contextRef="#ctx0" brushRef="#br0">3926 44 6121,'0'-19'100,"8"4"-144,-6 7 1815,6 6-1689,-16 18-227,-2-3 67,1 20 96,-6-16-59,5-7 85,-7 5 0,5-5 29,1 7 0,5-6 145,-6 1-174,8-8 0,-11 11-108,4-3 100,-5-5 18,-1 9-59,0-7 1,-7 3-27,1-1 154,8-7 10,-8 12 43,11-15-68,-12 7 1,6-6-67,1 4 56,7-4-87,-5 5 1,5-5 55,-7 4-28,7-4 107,-5 6-6,5-8 50,-7 7-87,0-5-59,0 6 71,-1 0-198,1-6 176,0 13-123,-1-13 119,-7 6-6,6-1 116,-6-5-129,0 14 10,6-14 8,-6 13-103,8-13 54,-1 5-14,1 1 36,8-6-35,-7 13-227,7-13 165,-9 6 190,1 0-140,7-6-23,-5 5 74,5 1 7,-7-6-62,0 6-9,0-8-59,-1 0 80,1 7-67,0-5 47,-1 6 1,1-6-20,0 4 16,-1-4 36,1 5 28,0-7 9,0 0 10,-1 0-48,-7 0 34,6 0-22,-6 0 10,16 0 37,-15 0-5,21 0-63,-20 0-9,13 0-71,-7 0 98,-1 0 43,1 0-58,0-7 89,0 5-47,7-6 17,-5 8-51,5 0 2,-7 0-15,-1 0 38,1 0-140,0 0 80,-1 0 133,1 0-19,0 0 20,7 0-59,-5 0 10,5 0-27,-7 0-13,0 0 0,5 2-118,1 4 142,7-4-80,-12 5 36,7-7-77,-1 0 45,-5 0-12,5 8 20,1-6-1,-7 6 0,7-8 1,-9 0 44,1 0-24,0 0 6,-1 0-2,1 0 4,0 7 24,0-5-28,-8 6 142,5-8-126,-5 0 268,0 0-159,-1 0 34,-1 0-121,2 0 6,0 0-21,5 0-39,-5 0 0,2 2-39,0 4 98,8-5-208,-8 7 114,11-8-9,-20 8 35,13-6-3,-6 5 175,7-7-156,1 0 47,0 0-54,-1 0 1,1 0-67,0 0-9,0 0 7,-1 0 44,9 0 5,-7 0 0,7 2-12,-9 4 16,9-4-4,-7 6 29,7-8-13,-9 0 5,-7 0-17,6 0-2,-6 0 7,0 7-2,6-5 4,-14 6-4,14-8 0,-13 0 1,12 0 1,-10 2 2,7 4 52,-1-4 11,7 5 44,0-7-79,-8 0-19,6 0 12,-6 0-8,7 0-12,1 0-11,0 0 82,0 8-23,-1-6-65,1 6 31,0-8-34,-1 0 37,1 7 2,0-5 38,7 6 2,-5-8-23,5 0-15,-7 8-44,0-7 51,-1 7-65,1-8 57,-8 0-10,6 0-15,-6 8-25,8-6 5,-1 5 3,-7-7 19,6 8 0,-6-6 0,8 8 0,0-5 0,-1-3 0,1 6 0,0-8 95,-1 0-81,1 0 13,7 8 57,-5-6-79,-2 5 1,3-5 9,-3 4 6,11-4 2,-9 6-6,5-8-7,-7 7-32,0-5 29,7 6 0,-5-6-20,3 4 20,5-4 22,-9 5 17,7-7 4,-1 0-35,-5 8 7,5-6-20,0 6 26,-5-8-55,13 7 45,-13-5 159,5 6-24,0-8 17,-5 7-25,13-5 18,-6 6-130,1-8 91,5 0-110,-13 0 93,13 0-134,-14 0 93,14 8-3,-5-6 20,-1 5 2,-2-7-18,1 0 27,1 0-57,0 0-1,6 0-58,-13 8 75,13-6-116,-6 6 24,1-8-14,5 0-273,-14 0 186,15 0-196,-7 0 245,0 0-967,6 0 420,-13 0-1544,13 0 880,-6 0 1302,1 0 0,5 7 0,-6 3 0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5T09:06:29.321"/>
    </inkml:context>
    <inkml:brush xml:id="br0">
      <inkml:brushProperty name="width" value="0.34286" units="cm"/>
      <inkml:brushProperty name="height" value="0.34286" units="cm"/>
      <inkml:brushProperty name="color" value="#B05C1D"/>
    </inkml:brush>
  </inkml:definitions>
  <inkml:trace contextRef="#ctx0" brushRef="#br0">2923 35 7947,'-34'0'-1770,"-1"0"1770,0 0-195,8 0-33,-5 0 355,5 0 5,-8 0 121,8 0-223,-5 0 262,13-8-188,1 7 304,3-15-94,13 14 92,-13-5-85,5 7 40,0 0-240,-5 0 120,5 0-38,-7 0 45,0 0-271,0 0 73,-8 0 46,5 7-23,-12-5-9,12 6-89,-12-8 129,5 8-160,-8-7 135,1 15-216,-1-14 157,1 13 0,-1-11-117,0 7 100,8-7 1,2 6 0,8-4 22,0-4 4,-8 5-36,-2 1 22,0-6-56,-6 6 33,14-8 0,-6 2-18,8 3 19,0-3-1,-1 6 11,1-8 1,0 2 7,0 4-10,7-5-1,-5 7-42,5-8 43,-7 0-117,-1 0 78,1 0-14,0 0 103,-1 0 5,-7 0 82,6 0-139,-6 0 107,0 8-104,-2-6 1,-5 7 14,3-3-18,4-4 0,2 8-6,0-5-20,-8-3 38,4 14 131,-7-7-132,-1 9 38,0-1-41,9 0 8,-7 1-2,14-1 2,-6-8-57,0 7 61,13-14-63,-11 13 46,14-13-14,-9 6 9,1-8 0,0 0 1,-8 0-3,5 0 26,-5 0-21,0 0 195,6 0-178,-13 0 16,5 0 5,-8 0 8,8 0-27,-5 0 19,12 0-202,-12 0 182,12 0-89,-5 0 58,0 0 8,6 0 1,-6 2 35,8 3 0,0-3-32,-1 14 0,1-12 21,0 7-9,0-7-3,7 11 1,-5-11-22,3 8 21,4-9 24,-7 13-12,5-14-2,-7 13-14,7-13-2,-5 13 1,11-11 12,-7 8 6,7-8-30,-11 3 18,13 1 179,-14-6-185,7 6 3,-1-1 14,-5-5 2,5 6-66,-7 0 73,7-6 9,-5 5-30,5 1 146,1-6-119,-7 5 11,14-7-2,-13 0 6,5 8 148,1-6-133,-7 6-80,7-8 68,-9 0-347,9 7 54,-7-5-143,7 6 115,-1-8-151,-5 0-906,5 0 1324,1 0 0,-7 8 0,7 1 0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5T09:06:32.473"/>
    </inkml:context>
    <inkml:brush xml:id="br0">
      <inkml:brushProperty name="width" value="0.34286" units="cm"/>
      <inkml:brushProperty name="height" value="0.34286" units="cm"/>
      <inkml:brushProperty name="color" value="#B05C1D"/>
    </inkml:brush>
  </inkml:definitions>
  <inkml:trace contextRef="#ctx0" brushRef="#br0">0 35 6338,'0'-20'639,"0"5"1206,0 15-1607,8 23-90,-6-2-174,13 14 0,-5-4 41,7-8 1,-5 0 64,-1-6 1,1 0-26,5 1 54,0-1 78,8 0-64,2 0 1,12-5 147,-5 0-104,-3-9 1,-8 7 34,0-4-44,8-4 55,-4 5-40,7 1 36,1-6 2,-1 13 86,-7-13 5,6 6-202,-14 0 107,14-6-17,-14 13 8,6-13 26,-8 13-146,8-5 0,-5 1 58,3 1-22,-12-8-8,4 11-80,-5-5 141,7 7-71,1 0 1,-1-5-27,0-1 0,-5-5 112,-1 6-37,-7-9 145,12 13-111,1-14 18,2 13-250,6-5 236,0 7-304,-6-7 149,6 5 14,-8-13 45,1 13-15,-1-5 36,0 7 25,1-7 11,-1 5 42,0-5-98,1 15-29,-1-6 1,-6 6-31,1-8 1,-6 1 72,5-1-24,-7 0-22,11 0-23,-13 8-85,14-5 78,-7 5 1,3-8 77,-1 0-63,-7-7 175,4 5-179,0-5 2,-7 7-25,7 0 0,-6 1 0,4-1-101,-4-7 119,5 5 0,-5-5 2,4 7-29,-4-8 65,6 14-39,-1-11 141,-5 13-146,6-15 1,0 5-41,-6-5-6,5 7-37,1 0 84,-6-7 91,6 5-35,-8-5 13,7 7-68,-5-7 13,6 5-100,-8-5 124,8-1-168,-6 7 132,5-7-32,1 1-4,-6 5-13,6-5 96,-8-1 33,7 7-128,-5-14 53,6 13-66,-8-13 56,0 13-30,7-13 15,-5 14 4,6-7-5,-8 1 4,8 5 10,-6-5-8,5-1 111,-7 7-103,0-14 56,0 13-46,0-13 0,8 13-33,-6-13-11,6 14 1,-8-7-13,0 1-40,7 5 50,-5-13-5,6 14 33,-8-14 3,0 13 34,0-13 11,0 13 63,8-13-94,-6 13 65,5-5-41,-7 0-101,0 5 95,0-13-131,0 13 63,0-13-17,8 14 213,-6-14-167,6 13 83,-8-5 22,0-1 72,0 7-107,0-7-131,0 8 83,0 1-17,0-1-31,0 0 38,0 1 88,7-1-88,-5 0 209,6 0-201,-8 1 20,8-1-20,-7 8-5,7-6-99,-8 14 117,8-14-34,-6 14 1,7-8 5,-3 4 34,-4-4 0,8-8 56,-5 0 22,-3 0-26,6 8 17,0-5-58,-6 12 12,13-12-45,-13 12 51,13-13-89,-13 14 126,14-14 10,-7 6-79,8-7 5,1-1 321,-1 8-168,-7-6-115,5 6 50,-5-8-130,15 1-2,-6-1-17,6 8 46,-8-6-27,0 6 1,1-13 68,-1-1 0,-5-5-55,-1 5 0,-5-5-18,5 6 0,-5-7 55,6 7-31,-9 0-32,13 5-2,-7 0 77,9 0-11,-1 1-9,0-1 1,-5 0-17,-1 1-2,-7-9-1,12 7 1,-13-7 7,9 8-26,-8-7-3,11 5-74,-5 3 27,-1 1 1,7 0-196,-5-7 215,-3-1-40,7-1 28,-5 5 111,7-5-100,1-1 15,-9-1 0,7-6 30,-5 4 11,-3-4 233,7 5-141,-5-7-18,7 0-36,0 8-503,1-6 48,-1 6-4,0-8 61,0 7-431,-7-5-328,5 6-683,-13-8-1515,14 0 3018,-14 0 0,5 0 0,-7 0 0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5T09:06:34.374"/>
    </inkml:context>
    <inkml:brush xml:id="br0">
      <inkml:brushProperty name="width" value="0.34286" units="cm"/>
      <inkml:brushProperty name="height" value="0.34286" units="cm"/>
      <inkml:brushProperty name="color" value="#B05C1D"/>
    </inkml:brush>
  </inkml:definitions>
  <inkml:trace contextRef="#ctx0" brushRef="#br0">0 1 7525,'0'19'572,"0"-4"-83,0-15-39,0 8-252,0 2-53,0-1 83,0-1-59,8-8-4,-6 8-55,5-7-9,1 15-123,-6-14 167,13 5-70,-13 1 30,14-6 231,-14 6-114,13-8 24,-13 7 18,13-5 13,-5 6-237,-1 0 192,7-6-315,-7 5 158,9 1-214,-9-6 77,7 6 64,-7-8 68,9 7 19,-1-5 116,-8 6-133,7 0 153,-7-6-122,1 5-77,5-7 29,-5 8-14,7-6-55,-7 6-36,5-1 33,-5-5 44,7 6 59,-7-8-63,5 7 52,-13-5-71,13 6-4,-13-8 27,14 0-13,-14 0-75,13 0 74,-13 0 9,6 8-22,-1-6 157,-5 5-97,14-7 10,-14 0-26,13 0 2,-13 0 110,13 0-84,-13 0-39,14 0 27,-15 0-41,15 0-2,-14 0 0,13 0 4,-13 0-6,13 0-2,-13 0 5,6 0 106,0 0-95,-6 0 202,13 0-242,-13 0-10,6 0 33,-1 0-23,-5 0 21,14 0 93,-15 0 136,7 0-108,0 0 71,-6 0-208,13 0 84,-13 0-48,6 0 15,-1 0 97,-5 8-50,6-6-23,0 6 144,-6-8-134,13 0-82,-13 0 64,6 0-30,-1 7-40,-5-5-5,6 6 52,0-8 259,-6 0-253,13 0 220,-13 0-201,6 0 9,-1 0-89,-5 8-248,6-6 84,-1 5-1703,-5-7 1306,6 8-23,0-6-39,-6 6 0,13-1 1,-5 3-1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5T09:06:43.491"/>
    </inkml:context>
    <inkml:brush xml:id="br0">
      <inkml:brushProperty name="width" value="0.34286" units="cm"/>
      <inkml:brushProperty name="height" value="0.34286" units="cm"/>
      <inkml:brushProperty name="color" value="#B05C1D"/>
    </inkml:brush>
  </inkml:definitions>
  <inkml:trace contextRef="#ctx0" brushRef="#br0">2491 35 6949,'-10'-10'730,"3"-5"-535,7 13 664,0-6-279,0 24-302,0-5 28,0 22-16,0-6 29,0 15 23,0-6-38,0 7-114,0-9 0,2 1 257,3-1-11,-3-7-169,6 6 59,-8-6-95,8 8-61,-6-1 1,5 1-133,-7-1 1,2-7 248,4-4-195,-4-4 1,6 6 59,-8 4 1,1-4 117,5-2 12,-4-3 50,6 4-135,-8 3 81,8 0-253,-7-2 221,7 0-129,-8 2 114,0 0-40,8 6-47,-6-14 23,5 14-52,-7-14 72,8 6-84,-6-8 65,6 0-253,-8 1 213,7-1-38,-5 0 98,6-7 22,-8 5 102,0-5-168,0 7 84,8 0-42,-6 1-66,5-1 32,-7 0-40,0 1 56,0-1 12,0 0-283,0 0 232,8 1-84,-6-9 67,6 14-71,-8-19 119,0 27-12,0-19-65,0 13 5,0-8-11,0 0-47,0 0-153,0 1 197,-8-1-45,6 0 1,-8 1 63,5-1-64,3-8 0,-8 7-32,4-5 5,4-3 20,-5 7 48,-1-13 314,6 14-285,-13-14-327,13 13 218,-6-13-26,8 13 98,-8-13-3,7 6 34,-7 0-59,0 1 69,6 1-39,-5 5-21,7-13 13,-8 13-11,6-13-56,-6 14-20,8-14-46,0 13 107,-7-13-131,5 6 110,-6-1-610,8-5 684,-8 6-4,6 0 23,-5-6-167,7 13 120,0-13-39,0 13 25,0-13-12,-8 14 43,6-15-33,-6 15 1,6-12-16,-3 7 6,3-7-16,-6 11 38,8-5-25,-8 7-10,6 1 1,-7-1 4,3 0 11,4-7 0,-7 11 35,3-4 26,4-3 9,-14 9-31,15-4 1,-15 8 3,5-4-110,3-4 58,-7-2-167,5 1 70,-7 7-13,-1-6 58,1 6 10,0 0 1,0-6 21,-1 4 0,7-9-21,-1-3 0,1 1 22,-7 5 0,1-6-11,0 1 67,-1 0-41,-6 13 1,-1-6 4,-4 4 1,8-6 15,3-5 1,5 3-3,-10-3 1,4 3-14,1 2 0,7-5 5,-1-1 0,1 1 47,-7 5-47,1 0 0,0 1-55,0-1 0,-1 0 63,1 1 1,5-1 0,1 0 1,-1-3-39,-5 3 0,6-4-5,-1 10 0,0-3-2,-5-3 1,0 6 19,0 0 1,-1 6 84,1-6 0,-2 0-80,-4-6 0,4 6-17,-5 0 1,-1 0-2,2-5 1,0-1-7,6 0 0,-6 1-33,0-1 1,0 0 4,-2 0 40,-2 1-63,0-1 52,2 0 1,14 1-42,-1-1 44,8-8-121,-11 7 42,13 1-14,-6 2 100,1 6-49,-3-7 42,0 7 1,-5-6-23,3 4 0,3-4 59,-3-2 0,7-5-44,-7-1 0,6 1 134,-5 5 1,5 1-101,-6-1 10,1 0-48,-6 0 0,5 7 27,1-1 1,5-6-22,-6-6 33,8-7-77,-11 12 38,13 1-9,-13-6 15,5 12 4,-7-5 1,7 1 0,-5 6 81,5-8 0,-1 1-73,-1-1 1,6-6-5,-5 1 1,5-6-5,-5 5 0,5-5-13,-6 5 1,7-5 23,-7 6-4,8-1 1,-11 7-28,3-1 1,3-6 10,-3 1-32,8-8 37,-11 11-20,13-5 4,-13 7-6,5 0 10,0-7-4,-5 5 6,13-5 6,-13 7 2,5 1 2,1-1 1,-7 0-3,7 0 1,-3-5-6,1-1 5,7 1 3,-12-2 0,12 5 3,-7-3-6,7-5-7,-11 9 0,11-7 6,-8 8-211,9 1 188,-13-1-12,14 0 14,-13 1 2,5-1 19,-7 0 12,0-7 1,5 5 130,1-3-144,7-5 74,-12 9-70,7-14 0,-1 13-80,-5-5-24,13-1 18,-13 7 60,5-14 42,0 13-59,-5-13 188,13 13-160,-13-13 47,5 6 5,0 0-1,-5-7-186,13 7 161,-13 0-71,13-6 44,-6 5 18,0 1-5,7-6 9,-7 6-11,0-8 6,6 7 36,-5-5-24,-1 6-79,6-8-6,-6 8 56,1-6-20,5 5 19,-14-7 39,14 0-18,-5 8-10,-1-6 31,6 6-24,-6-1 13,8-5-9,-7 6 2,5 0-2,-14-6 1,14 5-2,-5-7 0,-1 8 0,6-6 0,-5 6-1,-1-1-7,6-5 0,-6 6 1,1-8 96,5 7-87,-6-5-5,0 6 7,6-8 3,-5 8-12,-1-6-11,6 5 15,-6 1-164,8-6-292,-7 6 229,5-1-289,-6-5-138,0 6-2622,6-8 0,-5 8 3205,7 1 0,0 9 1,0-1-1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5T09:06:39.353"/>
    </inkml:context>
    <inkml:brush xml:id="br0">
      <inkml:brushProperty name="width" value="0.34286" units="cm"/>
      <inkml:brushProperty name="height" value="0.34286" units="cm"/>
      <inkml:brushProperty name="color" value="#B05C1D"/>
    </inkml:brush>
  </inkml:definitions>
  <inkml:trace contextRef="#ctx0" brushRef="#br0">18 18 6242,'-17'-17'0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5T09:08:07.953"/>
    </inkml:context>
    <inkml:brush xml:id="br0">
      <inkml:brushProperty name="width" value="0.34286" units="cm"/>
      <inkml:brushProperty name="height" value="0.34286" units="cm"/>
      <inkml:brushProperty name="color" value="#B05C1D"/>
    </inkml:brush>
  </inkml:definitions>
  <inkml:trace contextRef="#ctx0" brushRef="#br0">1003 1678 7701,'-11'12'721,"-1"-1"166,8-7-181,-4 12-314,8-15 1816,-7 7-1633,13-23 52,-12 11-249,13-27-162,-7 20 0,-1-14 123,-5 7 0,4 9-230,-14-14 139,15 4-214,-15-8 1,12-4 176,-7 8-203,7 0 224,-11 5-109,13 1 75,-6-8 19,0 6-42,6-6 29,-13 8-265,5 7 149,1-5-195,-7 13 175,15-14-59,-7 15 37,0-7-7,6 0 42,-13 6-23,13-13 40,-6 13-20,1-6-46,5 1 9,-6 5-8,8-14 25,0 14 275,-8-5 49,6-1 164,-5 6-473,7-13 17,0 13-168,0-6 41,-8 0 105,6 6-233,-6-5 183,8-1-100,0-2 81,-7 1-25,5-6 26,-6 5 0,6-2-8,-4 1 6,4 7 2,-5-11 9,-1 13-8,6-14 39,-13 7-34,13-1 2,-13-5-8,13 13 1,-6-14-9,0 15 14,6-15 48,-13 14-50,13-13 128,-13 13-93,13-13-18,-14 13 0,12-8-18,-7 4 5,7 4-14,-4-5-6,1-1-1,-3 6 19,1-6 84,-7 1-81,7 5 106,-9-6-35,1 8 17,7-8 2,-5 6-42,5-5 16,-7-1-5,0 6-55,7-5 51,-5 7-74,5 0 58,-7-8-68,7 6 43,-5-6-6,5 1-18,1 5 24,-7-14 0,7 14 4,-1-5-7,-5-1 0,13-2 0,-14 1-28,15-7-62,-15 14-15,14-13 69,-13 5 0,11-1 464,-7-1-334,7 9-59,-4-13-40,0 14 1,4-13 29,-7 3-88,7 5 83,-4-9-10,1 7 0,5-9 74,-14 1 26,15 0 14,-7 0-101,0-1 16,6 1 26,-5 0-3,-1-1 34,6 1-43,-6-8 79,8 6 43,-7-6 28,5 0-169,-6 6 18,8-6-214,-8 15 243,6-5-205,-5 5 151,-1 1 38,6-7-50,-6 7 13,8-9 17,0 9 16,0-7 32,-7 7 6,5-1 0,-6-5-45,8 5 25,0 0-16,0-5-82,0 5 2,0-7-13,0 8 33,0-7-3,0 7 173,0-9-157,0 9-57,0-7 76,0 7-135,0-1-97,0-5-396,0 13-809,0-6 552,0 0-263,0 7 1,0-7 0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5T09:09:02.303"/>
    </inkml:context>
    <inkml:brush xml:id="br0">
      <inkml:brushProperty name="width" value="0.34286" units="cm"/>
      <inkml:brushProperty name="height" value="0.34286" units="cm"/>
      <inkml:brushProperty name="color" value="#B05C1D"/>
    </inkml:brush>
  </inkml:definitions>
  <inkml:trace contextRef="#ctx0" brushRef="#br0">1454 1487 7803,'-10'-9'-1312,"-5"1"1515,13 8 251,-6-8 93,8-1-158,0-1 854,0 2-1115,0 1-28,0 5-40,0-14-26,0 14 50,0-13 188,0 13-150,0-13-8,0 5 26,0 1-85,0-7 5,0 7-34,0-9 0,2 1 58,4 0-12,-4 7 93,5-5-79,-7 5 115,0-7-86,0-8 39,8 6-61,-6 1 16,6 3-20,-8 5-10,0-7-97,0 0 104,0 7-6,0-5 0,0 5 27,0 1-24,0-7-9,0 7-5,0-9 4,0 9-39,0-7 39,0 7-88,0-1 75,0-5-22,0 5-12,0-7-8,0 0 21,0-1-4,0 1 127,0 0-113,0-1 214,7 9-188,-5-7-40,6 7 66,-8-8-47,0-1-62,0 9-18,0-7-87,0 7 138,0-9-107,0 9 80,0-7 32,0 7 25,0-9 8,0 9 13,8-6 19,-7 5-117,7-7 68,-8-1-90,0 1 80,0 0-91,0-1 44,0 1-7,0 0 10,0 0 5,0-1 116,0 1-106,-8 0 76,7-1-60,-7-7 7,8 6 117,0-6 205,0 8-265,0 0 19,0-8-41,0 5 25,0-5-101,0 8 86,0 0-35,0 0 36,0 7-1,0-5-55,0 5 0,-2-2 23,-4 1-126,4 7 136,-5-11-78,7 13 57,0-14-29,0 15 30,0-7 1,0 0-3,-8 6 4,6-5-15,-6-1 12,8 6-13,-7-6 4,5 1-57,-6 5 70,0-6 1,6 8-13,-5-8-2,-1 6-25,6-5 25,-13 7-51,13-8 44,-14 6-19,14-6 9,-13 8 26,13-7-3,-6 5 2,1-6 10,5 8-33,-14 0 19,15 0 262,-7 0-310,0 0 713,6 0-787,-13 0 174,13 0-141,-6 0 45,1 0 11,5 0 47,-6 8-2,0-6 5,6 5-42,-13-7 2,13 0-29,-6 0 28,1 0-34,5 0 11,-14 0-1,15 0 229,-7 0-190,0 0-23,6 0 18,-13 0 83,13 0 21,-6 0-89,1 0 130,5 0-109,-14 0-9,14 0-17,-13 0-18,13 0 34,-13 0-8,5 0 2,-7 0 8,-1 8-26,-6-6 1,4 6-6,-5-8 0,2 2 3,0 3 123,8-3-102,-8 6-17,4-8-14,-8 0-4,-6 0 16,14 8 0,-14-6-60,14 5 55,-14-7-42,14 8 32,-14-6 0,14 7-7,-4-3 7,12-4 0,-5 8 1,5-4 0,3-5 0,-15 7 0,17-6 42,-11 4 5,11-4-45,-9 5 10,5-7-20,1 8 18,-7-6-2,14 6-9,-13-8-3,13 0 4,-6 0-6,1 0 2,-3 0 7,0 0-7,-5 0 4,13 0-2,-13 0 2,13 0 0,-14 0 0,7 0 0,-1 0 85,-5 0-76,13 0-3,-13 0 12,13 0-66,-14 0 46,7 0-4,-1 7 2,-5-5 1,13 6-7,-14-8 5,7 0-33,-1 0 33,-5 0 0,13 8 5,-14-6-3,15 5 11,-15-7-14,7 0 7,-1 8-3,2-6 11,1 6-8,5-8 0,-14 0-9,14 7 0,-13-5 9,13 6-3,-6-8-25,1 0 23,5 0-29,-6 8 56,0-7 4,6 7-174,-13-8 136,13 0-1646,-6 0 1040,1 8-1315,5-6-985,-6 5 2917,8 1 0,-7 9 0,-3 10 0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5T09:09:05.587"/>
    </inkml:context>
    <inkml:brush xml:id="br0">
      <inkml:brushProperty name="width" value="0.34286" units="cm"/>
      <inkml:brushProperty name="height" value="0.34286" units="cm"/>
      <inkml:brushProperty name="color" value="#B05C1D"/>
    </inkml:brush>
  </inkml:definitions>
  <inkml:trace contextRef="#ctx0" brushRef="#br0">52 1626 6729,'-19'0'360,"4"0"-186,7 0 688,6 0-199,-6-7-432,8-3-18,0 0-33,0-13 60,0 12-139,0-22-1,0 14-198,8-14 154,-6 6-21,6-7 15,-1-1 39,-5 1-101,6 7 92,0 2-29,-6 7-27,5 1 8,-7 0 33,0 7-13,0-5 114,0 13-107,0-6 58,0 1-33,0 5-54,-7-6 43,5 0 17,-6 6-51,8-13-18,0 13-40,-8-6 68,6 1-25,-5-3 21,7 1-87,0-7 76,0 14-36,0-13 25,0 13-9,0-13-25,0 5 26,0 0 59,0-5-53,0 13 191,0-13-168,0 5-3,0 0-26,0-5-8,0 13-66,0-13 96,0 5-97,0-7 72,0 7-51,0-5 44,0 5 1,2-1 11,3-1 49,-3 8 13,6-11-64,-8 5 3,0-7-41,0 8 49,0-7-76,0 7 45,0-9-1,0 9 1,2-7 13,4 5 1,-4 3 102,5-7-99,-7 13 35,0-14-21,0 7 82,0-1-69,0-5 8,0 5 24,0-7-47,0 7-77,0-5 88,8 13-52,-6-13 38,6 5 127,-8 0-102,0-5 9,0 13-35,0-6 13,0 1-77,0 5 86,7-14-99,-5 15 76,6-7-67,-8 0 66,0 6 9,8-5 67,-7-1 176,7 6-210,-8-13 5,8 13-114,-6-6 52,5 0-21,1 6-1,-6-13 2,13 13 0,-11-8 1,8 5 16,-8 3 1,5-8 70,-3 4-68,-4 5 97,13-15-91,-13 14 0,14-13 23,-7 13 6,1-13-24,5 13 11,-13-14 82,13 14-81,-13-13 14,14 13 6,-14-13-131,13 13 44,-5-6-16,-1 0 38,7 6 3,-14-13 58,13 13-61,-13-6 195,13 1-161,-13 5 13,13-6-25,-13 8 8,14 0-17,-14-8 25,13 7 43,-5-7-59,-1 8 5,7 0-15,-7 0 1,1-8-7,5 6 0,-5-5-22,7 7 35,0-8-18,1 6 9,-9-6-3,7 1 7,-7 5 2,9-6 1,-7 6-1,1-4 2,-8 4 44,11-5-41,-13-1 50,13 6-42,-13-6 89,13 1-94,-13 5 2,14-14-6,-14 15-4,13-7 29,-5 0-6,-1 6 167,7-5-150,-14 7 12,13-8-41,-13 6 5,13-6-92,-13 8-16,14 0 58,-15 0-28,15 0 46,-14 0-12,5 0 70,1 0-16,-6 0 19,13 0-30,-13 0 12,14 0-27,-14 0 15,13-7 136,-13 5-132,13-6 39,-5 0-38,-1 6 0,7-7 19,-5 3 24,-3 4 9,7-6-70,-13 1 0,14 5-17,-7-6 39,1 0-41,-2 6 37,-1-5-31,-5 7 4,14 0 3,-14 0-21,5 0 22,1 0 1,-6 0 2,13 0 49,-13 0-21,6 0-16,0 7-18,-7-5 12,7 6 17,0-8 102,-6 0 1,13 0-122,-13 0 6,6 0 9,-1 0-62,-5 0 38,14 0-1,-14 0 128,5 0-74,1 0-36,-6 0-13,13 0 12,-13 0-9,6 8-24,0-6 127,-7 5-93,15-7-11,-14 0 12,5 0-1,1 0 10,-6 0-1,13 0 84,-13 0-86,6 0-9,0 0 14,-6 0-145,13 0 140,-13 0-549,6 0 317,-1-7-538,-5 5-1965,6-6 2719,0 8 0,-6-8 0,5-1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5T09:12:07.326"/>
    </inkml:context>
    <inkml:brush xml:id="br0">
      <inkml:brushProperty name="width" value="0.17143" units="cm"/>
      <inkml:brushProperty name="height" value="0.17143" units="cm"/>
      <inkml:brushProperty name="color" value="#B05C1D"/>
    </inkml:brush>
  </inkml:definitions>
  <inkml:trace contextRef="#ctx0" brushRef="#br0">17 1 7889,'0'10'-24,"0"-1"-3,0-3 1,-1-2 281,-5 7-323,4 1 0,-6 11 74,8 0 0,0 2-97,0-2 1,6-2 30,0 8 1,-1-6 31,-5 6 1,2-8 25,4 2 1,-4-4-335,4-2-91,-4 1 226,-2-1-13,0-7 1,0-5 85,0-10 1,0-5 127,0-7 0,0-1 0,0-6 0,0-3 0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5T09:09:17.361"/>
    </inkml:context>
    <inkml:brush xml:id="br0">
      <inkml:brushProperty name="width" value="0.34286" units="cm"/>
      <inkml:brushProperty name="height" value="0.34286" units="cm"/>
      <inkml:brushProperty name="color" value="#B05C1D"/>
    </inkml:brush>
  </inkml:definitions>
  <inkml:trace contextRef="#ctx0" brushRef="#br0">1 191 8249,'0'-19'-777,"0"4"821,0 7 83,0 6 46,0-13 22,0 13 251,8-6-163,1 8 20,1 0 3,5 0-186,-5 0 11,7 0-104,0-8 0,12 4 77,0-7 0,2 5-144,-8-5 0,-2 5 112,8-6 1,0 7 20,5-7 1,1 8-8,-1-2 1,1-1 4,-1 1 0,1 0 111,0 6 45,-1-8-156,8 7-2,3-7-19,-1 8 1,-4 2 4,-11 4 0,-4-3-8,-8 9 0,1-6 30,-1 5 0,0-5-10,0 6 1,1-7 13,-1 7 0,6-6 136,0 5-80,8-7 0,-4 9-47,7-7 0,-1 2 125,-4-2-129,11-4 1,-5 11-102,11-7 0,-6 1 100,-11-1 0,4-2-16,-4 8 0,-4-7-21,-2 7 0,2-1 4,-2 7 0,6-1-3,-6 0 1,0 1-4,-6-1 0,0 0 22,1 0 1,5 7-12,0-1 1,0 0-45,-6-6 0,2 6 117,4 0 1,-4 0-6,5-6 0,0 1-49,0-1 0,6 0 139,-1 1-262,4 7 117,9 1 0,0 5-108,4-8 0,-5 6 96,-12-12 0,1 4-39,-7-3 0,6-1 31,-6 0 1,6 1 3,-6-1-12,0 0 1,0 1 93,0-1-7,8 0 0,-6-5-91,4-1 0,4-7 210,-5 2-190,5 3 1,7-7 8,1 4 0,5-4-48,-6-2 1,2 0-138,-1 0 1,-5 0 134,5 0 1,-5 0-8,-1 0 0,-1 6-38,1 0 1,-6 1 73,0-1 38,-8-4 1,15 8-30,-7-5 131,0-3 44,-4 6-129,2 0 1,7-7 9,1 5 1,-6-4 15,0-2 0,-6 0-74,5 0 0,1 0 30,6 0 1,-1 0-99,1 0 0,0 0 78,-1 0 0,-5 0-88,0 0 0,0-6 113,5 1-55,1-1 0,7 6 0,0-2 70,-3-4 0,-5 4 6,-11-3-63,-3 3 1,12-4-38,-3 0 0,2-2 107,-2 3-202,3 3 1,1-8 119,7 4 0,1 4-11,-7-3 0,-1 1 31,-4-2 1,3 4 3,-3-4 1,-2-1 14,2 1-50,-8-8 1,16 11-36,-9-9 84,1 8-137,-4-11 1,0 11 57,4-8 1,-4 7-18,-8-7 45,1 8 9,7-11-33,2 5 1,5-1 20,-3-1 92,-4 8-105,0-11 0,0 11-20,4-7 0,2 5-9,-8-6-18,0 9 25,2-13 1,5 12-5,5-7 0,-4 5-62,-14-5 70,0 7 70,8-12-77,2 7 1,0-3 42,-4 1 0,-4 5 2,-1-6 1,-1 7 53,0-7-64,1 8-1,-1-11-60,8 5 77,-6-7-85,14 0 1,-14 5 57,4 1-73,-4 7 44,-2-12 0,6 13-9,1-9 12,-1 8 1,2-11 1,1 13-5,9-4 3,-8-3 2,6 7 0,-6-14 0,7 14 31,1-5 5,-1-1 62,1 6 15,-1-6-69,-7 8 1,6 0 0,-6 0-4,8 0-68,-1 0 94,1 0 1,-1 0-32,9 0 1,-7 0 38,4 0-51,-11 0 4,12 8 0,-7-6-57,12 4 0,-9-4 50,-8-2 0,-6 0-72,5 0 0,-4 0 80,4 0-4,-6 7-22,18-5 2,-11 6 81,21 0-66,-22-6 30,13 13 0,-16-11-11,4 7-35,-4-7 8,-8 11-10,8-5 0,-6 2 87,4-1 1,-4 1 58,-1 5-100,-1 0-29,8 1 0,-6-1 41,4 0-59,-4-7 1,-1 5 72,-1-3-38,0-5 1,1 9-28,-1-5 1,0-1-26,0 1 1,1-5 75,-1 6-64,0-8 56,1 11-36,7-6-47,-6 9 16,13-1 6,-12 0 1,5-5 65,-8-1 5,0 1 54,1-2-86,-1 5 69,0-5-38,0 7 26,1 0-103,-1 0 1,0 1 1,-5-7 5,-1 1 1,-5-6-29,6 5-38,-9-7 95,5 11-42,0-5 0,-4 1 25,7 1-13,-7-8 14,11 11 2,-13-5 25,14-1 5,-14 7-15,13-7-7,-5 1-26,7 5 27,-7-5-17,5 7-1,-5-7-5,-1 5 4,7-5-4,-15-1-242,15 7 147,-14-14-325,13 13 108,-13-13-81,6 6-224</inkml:trace>
  <inkml:trace contextRef="#ctx0" brushRef="#br0" timeOffset="1">7783 1250 16110,'-6'4'-378,"-6"5"-441,-22 9 0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5T09:09:23.673"/>
    </inkml:context>
    <inkml:brush xml:id="br0">
      <inkml:brushProperty name="width" value="0.34286" units="cm"/>
      <inkml:brushProperty name="height" value="0.34286" units="cm"/>
      <inkml:brushProperty name="color" value="#B05C1D"/>
    </inkml:brush>
  </inkml:definitions>
  <inkml:trace contextRef="#ctx0" brushRef="#br0">35 35 6770,'-9'-10'139,"1"2"219,8 8-118,-8 0 72,6-7 944,-5 5-1164,22-6-4,-11 8 41,19 8 9,-13-6-73,7 13 57,-8-13-72,7 13 54,-7-13-51,9 14 1,-7-13 181,1 9-121,-8-8-67,11 11 0,-11-11 80,7 8-98,-7-9 5,4 5-25,0 0 20,-7-6-13,7 13 66,0-13 4,-6 6 105,5-1-111,-7-5 72,0 14-36,8-14 1,-6 5 13,6 1 7,-8-6 73,7 6-265,-5-1 149,6-5-161,0 6 145,-6-8-82,13 0 64,-13 8 11,13-7 60,-13 7-81,14-8 69,-14 0-43,13 0-68,-5 0 57,-1 0-15,6 0 7,-13 0 0,14 0-139,-7 0 120,1 0-275,-2 0 247,-1 0-830,-5 0 1,-9 8 0,-13 1 0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5T09:09:38.403"/>
    </inkml:context>
    <inkml:brush xml:id="br0">
      <inkml:brushProperty name="width" value="0.45714" units="cm"/>
      <inkml:brushProperty name="height" value="0.45714" units="cm"/>
      <inkml:brushProperty name="color" value="#B05C1D"/>
    </inkml:brush>
  </inkml:definitions>
  <inkml:trace contextRef="#ctx0" brushRef="#br0">8 1505 10650,'-1'17'-89,"-5"-8"316,21 7-432,-5-7 210,7 9 0,0-7 117,1 1-54,-9-8 1,12 5 92,-3-3-64,3-4 143,-4 6-210,8-8 368,2 0-45,8 0-67,-1 0-8,1 0 16,-1 0 1,-1-2 22,-4-4 17,-4 4 70,7-13-217,-3 5 1,12-2 89,-13 1 44,5 7-96,-14-11 34,14 5-167,-6-7 0,6 5 9,-5 1 45,-3 7-154,0-11 65,2 13-73,8-14 1,-3 12 92,-3-7-50,-4 7 17,0-11 96,2 5 0,6-1-60,-4-1 1,1 6 36,-7-5 1,1 5 19,-7-6 31,8 1-88,2-6 64,15-1-151,-6 1 0,5 5 109,-12 1-98,-4-1 0,-2 1 120,0-1-54,0 9 0,-6-13-8,0 5 11,1 3 101,-1-7-128,8 5 72,-6-7-56,14-1 74,-14 1-62,14 0-67,-6-1 1,7 3 84,1 4-64,-8-5 1,5 9 129,-3-5-73,-4-3-40,8 5 1,-6-2-11,7 1 1,-7 5-96,-4-5 103,-11 7 1,9-6 32,-4 4-30,-3 5-2,1-15-93,2 14 29,3-13 21,5 5 90,-8-7-223,0 0 47,0 7-2,-7-5-38,5 5 83,-5 0-19,0-5-63,5 5 78,-5 1 0,7-6 30,0 3 1,-5 2-27,-1-1 1,-5 5 10,6-5 79,-1 7 1,6-12-82,1 5 62,-9 3 10,7-7 0,-7 11 18,8-8-18,1 9 10,-1-13-84,8 7 54,-6-9-34,6 1 38,0 7 52,-6-5-84,6 5 1,-13-1-15,-1-1 1,-7 8 1,12-5 42,-5 3-30,-3 4 37,7-13-61,-5 5-26,7 1 51,0-7 12,-7 7-7,5-9-40,-5 9-6,7-7 15,-7 7 31,5-1 33,-13-5-63,14 5 0,-13-1-42,9-1 206,-8 8-114,11-11 85,-13 13-84,14-13-10,-15 13-36,7-14 7,0 14 132,-6-5-200,5-1 93,1 6 37,2-13 31,-1 5 21,-1 1 6,0-7-87,-6 14-47,13-13 58,-13 13 0,8-8-58,-5 5-68,-3 3 147,6-6-69,0 0 17,-7 6 47,7-5-51,0-1 4,-6 6 17,13-6 56,-13 1-15,13 5-7,-13-6-125,6 8 112,0-8-29,-6 6-39,5-5-15,1 7 3,-6-8 37,13 6 13,-13-6-11,6 8 30,0 0-7,-6 0 3,5-7-6,1 5 33,-6-6-43,13 8 2,-13 0 92,13-8-62,-13 7-43,14-7 46,-14 8-20,13 0-49,-5-8 127,7 6-77,0-5 19,1-1-28,7 6 10,-6-6-22,13 8 1,-5-5 6,8-1 41,-8 0 7,5 6 33,-5 0-109,8 0-10,0 0 45,-1 0-39,-7 0 22,6 0 30,-22 5-9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5T09:09:44.352"/>
    </inkml:context>
    <inkml:brush xml:id="br0">
      <inkml:brushProperty name="width" value="0.45714" units="cm"/>
      <inkml:brushProperty name="height" value="0.45714" units="cm"/>
      <inkml:brushProperty name="color" value="#B05C1D"/>
    </inkml:brush>
  </inkml:definitions>
  <inkml:trace contextRef="#ctx0" brushRef="#br0">18 191 17291,'-10'-10'-3277,"3"2"767,7 8 3927,0-7-1435,7 5 964,-5-14-935,14 15 508,-7-7 7,8 8 416,1 0 0,-1 8-1109,0-7 759,1 7-1096,-1 0 449,0-6-61,1 5-756,-1-7 998,0 0-337,0 0 653,1 0-373,-1 8 19,8-6 1,-12 8-345,5-5 29,-13-3 334,11 6-486,-7 0-329,1-6 717,5 13-688,-13-13 261,6 6 325,0-8 548,-6 0 61,13 0 87,-5 0 131,-1 0-581,7 0 0,-7-2 916,9-4-499,-9 4 0,7-8 815,-5 5-827,-3 3-240,7-6 213,-5 0-66,15 6-213,-6-13 19,14 5-200,-7-7 3,9 0 26,0 0 42,-1-1 0,-7 7-147,-4-1 1,-4 6-238,-1-5 726,-1 7-746,0-4 407,1 1-234,-1 5-298,0-6 324,0 8-327,1 0 167,-1 0 92,-7 0-36,5 0-59,-5 0-125,7-8 796,-7 6-651,5-13 477,-6 13-96,9-6 195,-9 8-473,7 0 103,-7 0 4,9 0-463,-9 0 369,7 0 0,-7 2-398,9 4-60,-1-4-11,0 6 110,0-8 450,8 0 0,-5 2-101,3 3-164,-12-3 87,12 6 44,-11 0 167,13-6 1,-8 7-463,0-3 551,1-4-222,-1 6-122,0-1 51,8-5 407,-6 6-293,6-8 342,0 0 307,-5 0-291,5 0-229,0 0 299,-6 0 57,6 8-693,-8-6 595,0 13-1115,-7-13 733,5 6-375,-5-1-216,7-5 581,1 6-331,-1-8 683,0 0-125,-7 0 540,5 0-518,-5 0 275,-1 0-107,7 0 0,-13 2-748,9 4 334,-8-5-448,11 7 19,-13-8 483,14 0 25,-7 8-710,1-6 518,5 5 230,-5-7 508,7 0-52,-7 0 5,5 0-547,-5 0 59,7 0 541,-7 0-371,5 0 271,-6 8-1206,1-6 510,5 6-220,-5-8 509,7 0-9,-7 0-40,5 0 52,-5 0-63,7 0 723,1 0-519,-1 0 277,0 0-497,0 0 11,-7 0-24,5 0 15,-5 0-29,7 0-17,1 0-18,-1 0 3,8 0-17,-6 0 31,-2 0-73,-1 0-8,-7 0 13,9 0-48,-1 0 69,0 0-31,1 0 39,-1 0 9,0 0 23,0 0 14,1 0 18,-1 0 9,0 0 13,1 0 3,-1 0 3,0 0-5,0-8 371,1 6-333,7-6 159,-6 8-185,14 0-26,-14 0 18,13 0 3,-5 0 3,0-7-143,6 5 87,-14-6 183,6 8-126,0 0-27,-13 0 25,11 0-27,-14 0 28,9 0-249,-9 0 225,7 0-284,-7 0 374,8 0-53,1 0 22,-9 0-7,7 0 95,-7 0-107,1 0 3,5 0-52,-5-8 241,0 7-163,5-7 362,-13 8-409,13 0-21,-13 0 288,14 0-248,-15 0 14,7 0-253,0 0 82,1-8-66,1 6 414,5-5 164,-5 7-365,0-8 139,5 6-45,-13-6-561,13 8 435,-13 0-241,6 0 62,0-7-101,-7 5-2722,7-6 2851,-8 23 0,-8 12 0,-1 17 1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5T09:08:22.827"/>
    </inkml:context>
    <inkml:brush xml:id="br0">
      <inkml:brushProperty name="width" value="0.34286" units="cm"/>
      <inkml:brushProperty name="height" value="0.34286" units="cm"/>
      <inkml:brushProperty name="color" value="#B05C1D"/>
    </inkml:brush>
  </inkml:definitions>
  <inkml:trace contextRef="#ctx0" brushRef="#br0">44 1 6920,'-19'0'-172,"4"0"436,7 0 1153,6 0-1209,10 8 35,-4 1-144,19 9 1,-14-7-54,9 1 0,-7-7 68,1 7-19,-8-8-23,11 11-61,-5-5 1,1 7 99,1 0 6,-9-7 210,5 13-209,0-11 296,-6 13-143,13-8-165,-5 8 1,1-6 167,1 4-29,-8-4-92,11 6-77,-5 2 1,1 6 105,1-4-91,-9-4 0,7-2 26,-4 0-65,-4 0 1,7 0 49,-3 0 55,-4 0-26,6 10 89,-8-5-49,0 15 51,7-9-65,-5 1 31,6-8-30,-8 13-80,0-19 1,2 18 93,4-16-31,-4 0-84,5 2 24,-7 2 1,2 7-132,4 1 136,-4-8 3,6 5 13,-8-5-3,7 8 27,-5 0-4,6-1 24,0-7-23,-6 6-153,5-14 110,1 6-28,-6-8 48,6 8 3,-1-6 16,-5 6-52,6-7-40,0-1 1,-5-6 70,9 1-66,-8-8 13,3 11 1,-5-11-11,4 8 15,-4-9-2,6 13-36,-8-7-9,7 9 27,-5-1 22,6 0 100,0 1-98,-6 7 15,5-6 0,-5 11-12,4-6 21,-4-1-50,6 2-11,-8 1 11,7 1 0,-5 6-7,4-4 0,-2-10 137,2-2-116,-5-3 145,15 11-85,-7 2-42,9 7 1,-3-5 98,-3 0-114,3-16 1,-5 16-23,7-12 1,-6-1 72,1-5-155,0 1 1,5 5 92,0 0 0,-5-5-20,-1 0 41,-7-1-3,11 6-19,-5 1 1,2-1 15,-1 0 91,-7 1-72,4-1 42,-1 8-16,-5-6 34,6 14-93,0-6 9,-7 7 14,15 1-33,-14-1 1,7-7 11,-3-4 18,-4 4-15,6-8 11,-1 14-11,-5-6-25,6 8 1,-6-9 27,4-2-22,-4-13-12,5 4 0,-5-5 86,4 7-50,-4-7-18,6 5 1,-6-5-27,3 7-16,-3 1 7,6-1-5,-8 0 101,8 0-56,-6 1-80,13-1 71,-13 0-4,5 1 1,1-1 0,-4-6 19,8 1-5,-9-8 0,7 11 40,-4-3 55,-4-5-84,5 9-3,1-7 16,-6 9 12,13-1-50,-13 0 0,8 0 6,-4 1-10,-4-9 4,13 7-51,-13-7 39,13 9 1,-11-1 87,8 0-70,-9 1 38,5-1-44,0 0 1,1 0-2,1 1 1,5-1-47,-13 0 45,14-7 6,-14 5-19,13-5 68,-13 7-83,13-7 0,-13 5 12,14-5-4,-15-1-47,15 7 52,-14-14-39,13 13 16,-13-13-10,13 13 11,-13-13 30,14 14 10,-14-14 4,5 13 2,1-13 10,2 13 6,-1-13-27,7 14-28,-14-15 0,13 15-9,-13-14 14,13 13-7,-13-13-27,6 13 34,0-5-19,-7 0 13,15 5-1,-14-13-91,13 13 1,-11-11-423,7 8-150,-7-9 37,12 13 1,-7-12 139,9 7 0,1-7-274,4 2 1,-2-2-585,8 1 0,-6-3 672,6 4 0,-2-2 686,1 2 0,5 3 0,-6 9 0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5T09:08:23.616"/>
    </inkml:context>
    <inkml:brush xml:id="br0">
      <inkml:brushProperty name="width" value="0.34286" units="cm"/>
      <inkml:brushProperty name="height" value="0.34286" units="cm"/>
      <inkml:brushProperty name="color" value="#B05C1D"/>
    </inkml:brush>
  </inkml:definitions>
  <inkml:trace contextRef="#ctx0" brushRef="#br0">0 52 6874,'10'-19'-462,"-2"-4"773,-8 21 516,0-5-669,0 22 159,0-11-100,0 26-97,7-18 0,3 19-81,7-8 0,-5 6-145,-1-6 1,3 7-16,9-1 1,-4 2-186,4-2 1,2 3 305,-2-3 0,8 4 0,-4 2 0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5T12:25:46.084"/>
    </inkml:context>
    <inkml:brush xml:id="br0">
      <inkml:brushProperty name="width" value="0.34286" units="cm"/>
      <inkml:brushProperty name="height" value="0.34286" units="cm"/>
      <inkml:brushProperty name="color" value="#B05C1D"/>
    </inkml:brush>
  </inkml:definitions>
  <inkml:trace contextRef="#ctx0" brushRef="#br0">54 35 10740,'16'8'40,"1"4"151,0-1-114,0-7 1,1 6 38,-1-5 0,0-1 17,1 8-8,-1-8 4,0 11-1,8-5-62,2 7 0,0-6-1,-4 1 0,-4-6 108,-1 5 0,-7-5-100,1 6 0,-7-7-26,7 7 0,-6-6 121,5 5-46,1-7-35,5 4-17,0-1 35,1-5-12,-1 6 38,0 0 0,-5-4-74,-1 7 0,-5-5 266,6 5-168,-9-7-24,13 12-24,-7-7-49,9 8 9,-1 1-13,0-1 217,8 0-177,-6 1 3,14-9 0,-14 7 36,4-5 13,-3-3 28,-3 7-6,0-5-68,1 7 1,-1 0-230,0 1 243,0-1-275,-7 0 249,13 1-48,-19-1 0,19-6 22,-12 1 0,-1-6 0,2 5 0,-7-5-9,7 6 1,-6-7 96,5 7-101,-7-8 5,11 11 0,-11-5-71,8 7 0,-6-6 9,5 1-27,-7-8 63,11 19-26,-5-12 24,7 14 14,-7 0-1,5-5 0,-5 5-7,7-8 6,-7-8 4,5 15 8,-5-13-16,7 14-29,0 0 1,-5 0 81,-1 4 12,-7-12 46,12 6-131,-15-4 1,9 8 30,-4-4-4,-4-11-157,5 11 105,1-12-16,-6 14 50,13-7-8,-13-1-36,6 8 24,0-6 72,-6 6-55,13 0 7,-13-6 3,6 6 2,-8 0-117,0-5 81,0 5 0,2-8-59,3 0 68,-3 0-76,6 1 24,-8 7-3,0-6-45,0 14-12,8-14 61,-7 13-6,7-5 63,-8 0-66,0-2 84,0 0-39,0-6 12,8 14-118,-6-14-5,5 6 83,-7 0-12,0-6 34,0 14-39,0-14 95,0 14-80,0-14 67,0 14-21,0-14 14,0 6-16,0 0-2,0-6-10,0 6 4,0 0-135,0-6 124,0 6 8,0 0-19,0-5-8,-7 12-12,5-13 216,-6 14-129,8-6 1,-2 6-32,-4-4 19,5-4 7,-7-8 7,8 8 21,0-6 42,0 14 75,0-14-14,0 6-342,0 0-455,0-6 523,0 14 6,0-14-2,0 6 102,0-8-12,0 0 7,0 1 3,0-1-17,0 0-11,0 8-6,0-5 14,0 5 1,-2-8-26,-4 0 49,4 0-8,-5 1 5,7-1 9,-8 0 24,6 8-39,-6-5 18,1 12-2,5-13 2,-6 14-10,0-14 0,6 14-22,-13-14-2,13 14-34,-13-14 46,13 14 19,-14-6-14,15-1-4,-15 7 14,14-14 1,-13 6 2,13-7 5,-6-1-4,1 0-5,5 1-75,-6-1 38,8 0-6,0 0 33,-8 8-3,6-5 6,-5 5 7,7-16 29,0 7-44,0-7 29,0 8 1,-2 1-11,-4-1 31,4-7-35,-6 5 1,8-5-8,0 7 10,0 0-110,-7-7 100,5 5-6,-6-5 1,8 7-3,0 0 12,-8-7 5,6 5 0,-5-13 6,7 14-91,0-14-19,0 13 80,0-13 15,0 6 3,0-1-13,0-5 3,0 14 18,0-15 16,0 7-1,0 0-6,0-6 63,0 13-73,0-13 91,0 6-77,0-1 7,0-5 25,0 14-2,0-14-86,0 13 69,0-13-78,0 13 50,0-13 0,0 14 1,0-15 0,0 7 57,0 0-49,0-6-19,0 13 22,0-13-83,0 13 65,0-13-7,0 6 3,0 0-3,0-6 5,0 13-3,0-13-1086,0 6 1,0-8 0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5T09:07:31.114"/>
    </inkml:context>
    <inkml:brush xml:id="br0">
      <inkml:brushProperty name="width" value="0.34286" units="cm"/>
      <inkml:brushProperty name="height" value="0.34286" units="cm"/>
      <inkml:brushProperty name="color" value="#B05C1D"/>
    </inkml:brush>
  </inkml:definitions>
  <inkml:trace contextRef="#ctx0" brushRef="#br0">70 0 7623,'-20'0'-580,"5"0"2932,15 0-1635,0 8-468,0 1 18,0 1 77,0-2-102,0-1 16,0-5-27,0 14-135,0-14 92,0 5-9,0 1-21,0-6-39,0 13 53,0-13-5,0 14 141,0-15-132,0 15 27,0-7-6,-8 1-64,6 5 4,-5-5-34,7 7-10,0 1 63,-8-1-18,6 0 4,-6 0-109,8 1 102,0-1-119,0 8 89,0-6-21,0 6 50,0-7-35,0-1 141,0 0-128,0 8-88,0-6 91,0 6 1,0-7-10,0-1-15,0 0-66,0 0 65,0 1-53,0-1 1,2 0 46,4 1 6,-4-9 0,6 7 2,-8 1-36,0-6-4,0 12 13,0-13 14,7 7-118,-5 1 104,6-1 20,-8 0-30,8 1 7,-6-1 38,5 0-47,-7 0 1,2 1 43,4-1 14,-4-7-95,6 5-12,-8-5 96,7 7-47,-5 0-2,6 0 7,-8 1-3,8-1 10,-6 0-34,13 1 0,-11-7 37,7 1-34,-7-8 1,6 11-18,-5-4 26,-3-3-26,14 7 48,-14-5 3,13 0-20,-13 5-5,13-5 3,-5-1 14,0 7-64,5-14 65,-5 5 8,7 1-4,0-6-32,-7 13 1,5-11-7,-3 8 24,-5-9-25,9 13 40,-7-14-68,9 13 0,-7-11 87,1 8 4,-9-9 17,13 5-48,-7 0 0,3-4 50,0 7-32,-9-7-20,13 4 42,-14-1-57,13 3-10,-5 0-12,-1 5 17,7-13-7,-7 13 59,1-13-4,5 13 18,-13-13-35,13 6-61,-5 0 1,2-4 8,-1 7 1,-7-7-27,11 4-13,-5-1-50,7-5-23,1 6-66,7-8-283,-6 0-1606,6 8-147,-8-6-800,0 5 2999,-7 1 0,5 2 0,-5 7 0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5T09:07:32.033"/>
    </inkml:context>
    <inkml:brush xml:id="br0">
      <inkml:brushProperty name="width" value="0.34286" units="cm"/>
      <inkml:brushProperty name="height" value="0.34286" units="cm"/>
      <inkml:brushProperty name="color" value="#B05C1D"/>
    </inkml:brush>
  </inkml:definitions>
  <inkml:trace contextRef="#ctx0" brushRef="#br0">0 1 10302,'0'19'668,"0"12"1,0-12-891,0 16 71,8-9 284,-6 15-41,5-5 0,-5 8 122,4-3-85,-4-5 66,6-1-169,-8 7 1,0-5 160,0 3-255,0-11 163,0 4-35,7-7-12,-5 1-11,6-2 5,-8-7 35,8-9-149,-6 7 134,5-14-381,-7 13-218,0-13-246,0 5-187,0 1 91,0-6 1,0 6 0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5T09:07:32.483"/>
    </inkml:context>
    <inkml:brush xml:id="br0">
      <inkml:brushProperty name="width" value="0.34286" units="cm"/>
      <inkml:brushProperty name="height" value="0.34286" units="cm"/>
      <inkml:brushProperty name="color" value="#B05C1D"/>
    </inkml:brush>
  </inkml:definitions>
  <inkml:trace contextRef="#ctx0" brushRef="#br0">70 1 7982,'-10'9'-829,"-5"7"1145,5-7-129,1 9 1,-5 7 15,8 3 0,1-1-57,5 2 1,0-6 221,0 6-233,0 0 1,1 11 169,5 1-183,-4-1 1,12 0 127,-9 1-164,1-1 1,-6 0-5,0 1 0,6-7-138,0-5 0,-1-6 113,-5 6 1,0-6-492,0 6 173,8-8-51,-6 4 38,6 0-590,-8-14 42,7 5-169,-5-16 991,6 0 0,-8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5T09:06:23.078"/>
    </inkml:context>
    <inkml:brush xml:id="br0">
      <inkml:brushProperty name="width" value="0.34286" units="cm"/>
      <inkml:brushProperty name="height" value="0.34286" units="cm"/>
      <inkml:brushProperty name="color" value="#B05C1D"/>
    </inkml:brush>
  </inkml:definitions>
  <inkml:trace contextRef="#ctx0" brushRef="#br0">0 762 6689,'10'-10'178,"-3"2"-47,-7 8-7,0-7-16,8 5 10,-6-6 34,13 8 77,-13 0-123,6 0 1,0-2 81,3-4-19,-3 4-8,7-5 1,3-1-81,8 6 78,9-13-129,0 5 0,-3-1 140,-3-1-97,-4 8 0,-2-5 135,0 3-56,8 4-9,-4-6 18,7 8 4,1 0-83,7 0 0,-5-5-88,3-1 0,-9 0 101,-2 6 0,-6-6-14,6 1 1,-6-1 66,5 6 15,-6-8-69,18 6 55,-11-6 0,13 8 5,-7 0 6,-1 0-86,-7 0 1,4-1 61,-8-5-36,-8 4 0,8-12-23,0 9 0,-5-3-9,-1 2 1,2 2 99,4-7-6,0 7-115,2-11 1,2 13 49,8-4 60,-8 4-10,5-6-56,-5 6 50,0-5-63,6 7 65,-6 0 41,0 0-20,5 0 12,-5 0-47,0 0-4,6 0-59,-14 0 80,14 0-112,-14 0 20,6 0 0,-2 2 34,0 3 38,0-3 12,-6 6-89,8-8 21,-6 0 31,14 0 6,-14 0 20,14 0-22,-6 0-57,0 0-2,5 0 4,-12 8-142,5-6 161,0 5-168,-6-7 128,6 8-94,0-6 71,-6 6 0,12-6-31,-8 3 37,-8-3 13,8 6 35,-11-8 9,20 0 64,-12 0-99,12 0 172,-5 0-128,0 0 3,6 0 0,-14 0 27,6-8-37,-8 6-24,1-5-151,-1 7 156,0-8-149,0 6 119,1-6 99,-9 8-67,7 0 15,-7 0 51,9 0 0,-7-2-57,1-3-66,-8 3 84,11-6-167,-5 8 98,-1 0-26,6 0 19,-5 0-6,0 0 52,5 0 15,-5 0 20,-1 0-50,7 0 26,-7 0-10,9 0-30,-9 0-2,7 0-1,-7 0-38,8 0-2,1 0-20,-9 0 49,7 0 75,-7 0-76,1 0 27,5 0-25,-5 0 8,0 0-13,5-8-7,-13 6-19,13-5 33,-13 7 183,13 0-168,-13 0 13,14 0-33,-14 0-2,13-8-43,-13 6 75,13-6-112,-13 8 82,14 0-44,-7 0 94,1-7 15,5 5-23,-5-6 11,7 0-13,0 7-6,-7-15-8,5 14 11,-5-13-82,7 13 35,1-13-13,-1 13 9,0-14 0,0 14 21,-7-13-9,5 13 144,-5-13-133,7 13 150,1-6-134,-9 0 1,7 6-65,-14-13-15,13 13-3,-5-6 63,-1 1-31,7 5 5,-15-6 0,15 8-2,-7-7 4,1 5 28,5-6 6,-5 0-20,0 6-2,5-5 0,-5 7 0,7-8 19,-8 6-18,7-6 0,-14 1-1,13 5 0,-5-6 28,-1 8-24,7-8 32,-7 6-30,1-5 100,5 7-41,-13-8 10,14 6-35,-7-6 2,1 8-86,5-7 85,-13 5-121,13-6 98,-13 8-34,14 0 21,-14-8-8,13 7 17,-13-7 6,13 8-17,-5-8 3,0 6 9,5-5 1,-11 5-5,7-4 70,-7 4-29,4-6 6,0 8-13,1-7 7,1 5-37,5-6 27,-13 8 2,13-8-26,-5 6 1,2-7-22,-1 3 31,-7 4-45,11-6 0,-11 6 10,8-3-9,-8 3-372,11-6 124,-13 0-974,13 6 543,-13-5-2582,6 7 1551,-1 0 1726,-5 0 0,6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5T09:12:21.781"/>
    </inkml:context>
    <inkml:brush xml:id="br0">
      <inkml:brushProperty name="width" value="0.17143" units="cm"/>
      <inkml:brushProperty name="height" value="0.17143" units="cm"/>
      <inkml:brushProperty name="color" value="#B05C1D"/>
    </inkml:brush>
  </inkml:definitions>
  <inkml:trace contextRef="#ctx0" brushRef="#br0">260 131 7889,'0'12'0,"0"-1"0,0 1 0,0 5 0,0 2 0,0 4 0,0 2 0,0 4 0,0 2-5,0-8 1,0 6 177,0-6-432,0 0 126,0-6 61,0 0 38,0-7-28,0-2-87,0-24 1,0 5 72,0-12 1,2 2-95,3-2 1,-3 1 126,4-6 0,-4 5-8,-2-6 0,0 6 7,0-6 0,0 2 98,0-2 1,6 4-54,0 8 18,-1 0 132,-5-1 0,2 9-34,4 3 1,-4 12 81,4 5 0,-4 12-35,-2 6 1,0 4-82,0 1 0,0-5 27,0 0 1,0-2 152,0 2-118,0 3 0,0-12 61,0 3-577,0-4 142,0-10-32,0-1 117,0-23 1,0 3-11,0-11 0,0 2 68,0-2 1,0-2 11,0-4 1,5-2 46,1 8 1,0-5-3,-6 5 1,0-2 35,0 1 1,0 11-101,0-4 372,0 3-177,0-3 43,0 7 1,0 10-19,0 12 0,0 5-26,0 6 0,0 4-56,0 8 0,0-6 9,0-1 0,0-5-31,0 6 0,0-8 29,0 2 0,0-9-201,0-3 107,0-7-253,0 4 234,8-8 1,-5-8-150,9-3 0,-8-7 115,2-5 1,-3 4-27,3-4 0,-4-4 89,4-2 1,-4 4-54,-2 2 0,0-2 119,0 2 1,0 0-13,0 6 0,0 0 66,0-1 0,0 7-35,0-1 105,0 9 0,-6 3-92,0 11 0,-1 12 124,1 6 1,2 4-83,-8 1 1,7 1-49,-7-1 1,6 1 18,-5 0 1,7-3-77,-2-3 1,2-4-2,-1-8 0,3 1 4,-4-1-255,4-8 144,2-1-91,0-23 1,0 3 0,0-11 1,0 2 101,0-2 0,6-4 11,0-7 1,-1 5 0,-5 0 0,6 8 83,0-2 0,0 3-50,-6 3 239,0 0-160,0 7 0,0 5 131,0 10 1,0 9 71,0 15 0,-6 7-133,0 16 1,-7 0 8,1 0 1,-7-2-65,2-4 1,-12 2 1,6-8 1,5-5-31,1-6 1,19-14-108,4 2 0,9-11 123,8 0 0,-3-4-24,3-2 1,-10-6-367,-1 0 1,-3-9 150,3-3 1,-3 1-5,-3-6 0,-4 2 120,4-2 1,-4 4-18,-2-4 1,17-2 56,12 2 1,-16-6 84,-7 6 1,-29 0 67,-29 5 1,21 3 19,2 3 12,20 5 0,-1 7-74,5 0 0,3 13 116,-4 5 0,4 10-38,2 1 0,0 10-31,0 1 1,0 0-4,0-5 1,0-2 1,0-5 1,0 3-122,0-8 0,0 0 96,0-5-249,0-9 179,0-1-248,0-8 154,0-16 1,6 3-35,-1-16 0,3 6 1,-2-6 0,-4 6-115,4-6 0,-5 3 80,-1-3 1,6-4 64,0 4 0,0 4 127,-6 2 0,0-2-144,0 2 376,0 0-148,0 13 0,-6 10-11,0 12 1,-5 11-19,5 6 0,-2 4 84,3 1 1,3-1 0,-4-4 0,-2 1-103,2-7 0,1 2-101,5-2 1,0-9 188,0 3-287,0-3 44,0-5-10,0-1 1,0-10 42,0-4-59,0-3 1,0-9-18,0 1 1,0 0 46,0-1 0,0 7 53,0-1-74,0 1 178,0-6-69,0 7 184,0 2-155,0 8-8,-8 0 1,6 8 17,-4 4 0,4-3 47,2 3 22,0-1 1,0 6-83,0 1 0,0-7 3,0 1 0,0-6 54,0 5-52,0-7 0,-2 9-20,-3-7 1,3 2 29,-4-2-85,4-4-1024,2 5 874,0-22 126,0 3 0,0-13 8,0 8 27,0 0 0,0 5 32,0 1-90,0 7 237,0-4 0,0 10-57,0 4 1,0 5-85,0 12 0,0-3 98,0 3 1,0-4 326,0-2-395,0 8 1,0-6-169,0 4 72,0-3 0,0-9 130,0 1-356,0-8 143,0 3-18,0-22 1,0 7 32,0-15 0,0 8 25,0-8 1,0 4 62,0 1 1,0-5-1,0 0 1,0 0 43,0 6-108,0-1 210,0 1 0,0 6-42,0-1 204,0 8-212,0 12 0,0 9 82,0 12 0,0 2-98,0-8 1,-2 6 8,-4-6 0,4 6-18,-3-6 0,3 0 38,2-6-195,0 0 191,0 1-206,0-9 85,0-1 1,0-10-135,0-4 0,0 2 99,0-7 1,0-6-127,0-7 1,0-1 71,0 2 1,0 2 62,0-8 0,2 8 13,3-2 0,-3-2-9,4 2 0,-4 0 196,-2 6-151,0 0 282,0-1-111,0 9 0,-2 9 46,-4 11 0,4 7-119,-3 5 1,1-2 108,-2 8 1,4-6-109,-4 5 1,4-6 0,2 1 1,-5-4-123,-1-2 30,0 0-174,6 1 128,0-9-251,0-1 125,8-16 0,-6-7 103,4-8 1,1 0 32,-1 6 0,0-1-7,-6 1 1,0 0 42,0-1 1,0 1 4,0 0 21,0-1 0,0 7 34,0-1 263,0 9-258,0 10 1,0 11 124,0 10 0,0 3-82,0-8 0,-2 2-47,-4-2 0,4-4 18,-4 4-64,4-3 1,2-3-23,0 0 39,0-7-167,0-2 48,0-8-67,8-16 1,-4 10-30,7-11 1,-5-2 106,6-4 0,-6 0 12,5 6 1,-5-1 18,5 1 1,-1 0-51,2-1 71,3 1 0,-11 7 100,7 5 70,-7 3 0,4 4-95,-8 3 0,0 5 77,0 7 0,6 6-64,-1 0 1,1 1-7,-6-7 1,0 0 7,0 0-20,0 1-40,0-1 1,2-5-182,4-1 61,-4-7 0,11 2 73,-7-12 1,7 2-124,-1-7 1,-3-1 77,3-5 0,-6-1 20,5 1 1,-5 0 31,6 0 0,-9-1-29,3 1 40,4 0 1,-8 5 136,3 1 164,-3 7-187,-2-4 117,0 8-141,-7 8 1,3-1 191,-8 5-166,9 3-42,-13-5 0,14 1-6,-4 1-21,5-8-143,1 4-32,0-8 0,5-14 76,1-3 0,2 1-92,-2 5 0,-5-1 144,5-5 0,-2-2-2,2-4 1,-4 4 125,3-4-132,-3 3 1,-2 3 164,0 0-151,0 7 152,0 2 1,0 10-24,0 4 1,0 6 54,0 11 1,0-2-91,0 8 0,0-6 12,0 6 0,0-8-69,0 2 0,0-4 124,0-2-355,0 1 200,0-1-218,0-8 120,0-1 1,2-8-58,4 0 0,-4-8 74,4-3 0,-4-4 19,-2-3 1,0 1 108,0 0 0,0-1-93,0 1 1,0 0 116,0-1 0,0 1-60,0 0 143,0 0 0,-6-1 90,0 1-79,0 7-75,6 3 1,0 9-3,0 3 1,0-1-49,0 8 0,6-1 28,0 7 1,2-1-49,-3 0 1,-3-5 72,4-1-76,4 1 3,-8 5-4,13-7 1,-13-1-26,4-3-6,-4-4-24,-2 6 0,0-22 4,0-3 0,0 2-27,0 3 1,0 0 60,0-5 0,-6 0 4,0 0 1,0 5-16,6 1 1,0 5 17,0-6 1,0 6 154,0-5-149,0 7 225,0-4-43,0 8 1,2 14-90,4 3 1,-2 4-25,7-3 1,-7-1-41,2 0-17,4 0 1,-9 1 26,5-1-12,4-7-216,-8 5 204,5-13-218,-7 6 114,0-8 42,-7-8 0,5 4-27,-4-7-3,-4-1 63,9-5 1,-9-1-13,4 1 0,4 6 41,-3-1-36,3 8 0,2-5 208,0 3-95,0 4 370,0-6-297,7 16-181,-5 2 1,8 5 117,-4-3-103,-5 3 50,7-13 0,-6 5-171,4-7 75,-4 0-426,5 0 482,-7-7-30,0-3 0,-1-5 86,-5 3-107,4-3 80,-6 5-47,0-7 60,7 7 1,-7 1 62,8 3 14,0 4 17,0-6-141,0 24-54,0-12-16,8 11-23,-7-15-145,7 0 248,-8-8 4,-8 6 2,7-5 0,-9 1 1,4 0 8,4 0 190,-5 6-26,7 0-145,0 8-36,0-6 0,2 11-7,3-7 1,-3 2 3,4-2-27,-4-4-25,6 5 45,-7-7-75,7 0 1,-10-5-35,-4-1 0,5-2 86,-5 2 2,-4 4 1,6-7 67,-7 3 0,5 4-69,-5-4 1,5 3 115,-6-3 0,6 4-28,-5-4 1,5 2-20,-5-2 1,5 5 92,-6-5 3,9 4-29,-13 2-31,14 0-76,-5 8 1,7 1 37,0 8 0,0-5-75,0-1 0,0 1 43,0 5 0,0-5 4,0-1-27,0 1 0,1-1-26,5 1 2,-4-8 38,6 3-136,-8-7 122,0 0-122,0-7 133,0-3 0,-8-7 1,4 2-15,-7 3 3,-1-3 54,-5 5 0,2-2-48,3 1 0,-3 7 160,3-2-134,4 4 38,-7 2 0,11 0 11,-7 0-29,7 0 0,-4 8 0,8 4 1,0 3 3,0 2 1,0 1 13,0-1 0,6 0-24,0 0 0,1 7 2,-1-1 0,-4-6 40,4-6-111,3 1 0,-5 3 32,8-3-9,-8-4 9,3-8 1,-7-2-7,0-4 0,0 2-138,0-8 147,0 1 0,-2-6-39,-3-1 1,1 3 23,-8 3 0,7-3 1,-7 4 0,6 1 16,-5-2 0,5 7 3,-6-7 0,9 6 14,-3-5-1,-4 7 0,6-4 33,-7 8-52,7 0 253,-4 0-214,1 0 320,5 8-118,-6 2-66,8 7-156,0 0 0,6-5 4,0-1 0,1-7-102,-1 2 108,-4-4-168,13-2 1,-11 0-87,8 0-75,-8 0 272,11-8 17,-13-2 1,5-7 63,-7 0-14,0 0-38,-7-1 0,3 7 79,-8-1-61,9 8 13,-13-3 0,12 7 18,-7 0 1,7 2 3,-2 3 0,4-1 0,2 8 1,0-6 84,0 5 1,-5-5-78,-1 5 0,0-5-15,6 6 0,0-7-23,0 7 1,0-6 90,0 5-230,0-7 86,8 4 2,-6-8 1,7 0-41,-3 0-77,-4 0 0,6-2 85,-8-4 0,5 2 10,1-7 43,0-1 1,-6-5-29,0 0 1,0 5 78,0 1 0,0 5-15,0-6 23,0 8-27,-8-11-2,6 13 1,-7-6 7,3 8 0,4 8-23,-4 4 1,4 5-4,2 6 1,0-4 2,0 4 1,2-2-61,4 2 0,2-9 9,3 3 0,5-3-9,-5 3 1,-1-7 31,1-5 0,-5-3-41,6-2-62,-1 0 97,6 0 0,-7-7 64,-4-5-61,-4-3 1,-2-3 47,0 1 0,-6 0-9,0-1 1,-7 7 8,1-1 0,3 3-9,-3-3 2,0-3 0,-5 7 6,0-3 0,5-3-10,1 8 33,-1 1-39,-5 5 1,5 0-1,1 0 0,7 2 54,-2 3 1,4 5 117,2 7 0,0 1-103,0-1 0,0 0 15,0 0 1,0 1-168,0-1 178,8 0-216,2 1 1,5-7 66,-3 1-67,3-8 49,-5 3 0,1-13-9,1 1 0,-8-9 38,1 3 0,-3-5 3,-2-1 1,0 0 75,0-1 0,0 1-89,0 0 212,0 0-154,0-8 1,-6 5 15,1-3-14,-1 12 12,6-5-18,0 15 0,0-5-6,0 12 0,2 3 22,4 8 0,-3 1-17,9-1 1,-6 0 25,5 1 0,-5-1-18,6 0-17,-1 0 1,4 1 15,-3-1-1,3-7-13,-5-3 1,1-7-5,1 0 0,-6 0-77,5 0 1,-7-2 70,2-3-197,4-5 189,-9-7 1,13-1-78,-8 1 1,-1 6 48,-5-1-3,0 8 44,0-11 1,0 11 15,0-7 142,0 7-129,0-4 0,-2 2 190,-3 0-197,3 1 1,-6 7 78,8 3 1,0-1-32,0 8-33,0-1 1,2 7-12,4-1 1,-4 0-2,3 0 0,3-5-65,-2 0 1,2-7 66,-3 7 1,-3-6-102,4 5 93,4-7-58,-8 4-30,5-8-3,-7 0 55,0-8 1,0 4-3,0-7 0,0 5 7,0-6 0,-5 7 0,-1-7 1,-2 6 32,2-5 0,4 5-49,-3-6 174,-5 9-49,8-13 23,-13 14-66,13-13 14,-6 13-29,8-6 39,0 8-123,8 0 1,-4 0 46,7 0 0,-5 6-7,5 0 0,-5 0 6,6-6 1,-6 2-4,5 3 18,-7-3-23,11 6 50,-13-8 1,8 0-36,-4 0 0,-5-2 14,5-4 0,-4 4-20,-2-13 0,-6 11 6,1-7 1,-3 5-4,2-6 1,2 6 1,-7-5 1,5 5-6,-5-5 2,7 7 4,-12-12 0,12 13 0,-7-9 0,7 8 0,-4-3 73,8 7 6,0 0-61,0 7 0,2 1 6,4 3 0,-2 5 65,7-5 0,-5-1-39,6 1 1,-8 1-45,11 5 1,-11-1 0,7-5-6,-7-3 1,4-6-20,-8 4-22,8-4-11,-7 5-7,7-7 0,-8-2 51,0-3 0,-2 3-54,-4-4 0,3 2 57,-9-2 1,8 2-3,-1-7 1,1 7 5,-2-2 1,4 2 5,-4-1 0,2 3 21,-1-4 1,3 2-38,-4-2 28,4 4 235,2-5-241,8 14-6,1 3 0,3 5-14,-1-3 0,-5 1 24,6-7 0,-9 2-23,3-2 16,4-4 1,-8 7-8,4-3-101,3-4-2,-7 5 89,6-7-3,-8 0 1,0-7 0,0 3 3,0-8 0,-2 9-12,-4-3-16,4-4 0,-13 1 2,13-9 16,-14 1 1,13 5 19,-9 1 1,8 5-3,-1-5 18,3 7 1,2-6-35,0 4 142,0 5-8,0-7-96,7 23 1,-3-9-6,8 11 1,-9-9 5,3 3 4,4-7 1,-6 10-8,7-8 0,-7 1 0,2-1 0,-2-4 30,1 4 6,-3-4-46,6-2-36,-23 0 1,9-6 13,-11 0-2,11 0 12,-10 6 0,15-7 3,-15 5 2,14-6 1,-5 6 1,7-4 1,-8 4 129,6-5-122,-6 7 83,8 0-70,0 7 1,6-3 32,0 8 10,0-8-20,1 11-13,3-5 13,-1-1-107,7 7 95,-14-14-58,13 5 30,-13 1-6,6-6-7,-8 5 1,0-8-10,0-5-115,0 4 124,0-13-4,0 5-79,-8-7-26,-2-1 1,-1 1 98,-1 0 1,9 5-6,-3 1 1,-2 5 39,2-6 1,1 7-35,5-7 51,-8 8 0,6-5-48,-4 3 245,4 4 37,2-6-228,8 16 1,-4-4 7,7 7 0,-5-1-7,6 1 3,-9 5-37,13-7 0,-8 3-28,3-1-30,-3-7 0,-6 10 73,3-8 6,-3-1-40,6-5-112,-8 0-65,-15 0 168,11 0 1,-17-2-96,15-3 1,-2 3 64,2-4-9,5 4 22,-15-6 6,14 6 168,-5-5-171,7 7 235,0 7-127,0 3 0,0 7-21,0 1 1,2-3-1,3-3 1,-3 3 65,4-4-85,4 5 0,-7-1 4,9-3 1,-6 3-4,5-3-24,-7-5 0,6 7-58,-5-9 1,-3 3 87,4-2-118,-4-4 88,-2 6-8,8-8-7,-6 0-527,5 0 472,-14-8-3,5 6 35,-6-6-8,8 8 55,0 0-46,0-7 7,0 5-10,0-6 4,8 8 57,-6 0 289,5 0-325,-7 8-11,0-6-14,0 13-4,0-13-121,0 13 141,0-13-674,0 6 675,8-16 18,-6 6 50,6-13 0,-3 11-101,1-8 220,0 9-144,-6-5 257,0 8 0,-2 11-313,-4 1 6,4 0 1,-5-11-29,7 5-203,0-4-158,0 6 476,7-8-123,-5 0 89,14-8-14,-14 6 1,5-7 164,-7 3-1,8 4-128,-6-6-62,6 8 37,-8 0-124,0 8 98,0-6-463,0 6 550,0-24-53,0 12-16,0-11-2,0 15-94,0 0 88,0-8-61,0 6 78,0-5-37,0-1 70,0 6-54,0-6-4,0 1-5,0 5-39,0-6 40,0 0-21,0 6 347,0-5-257,-8 7-17,6 0-153,-6 0 36,8 7 14,0-5-23,0 14 59,0-14 0,0 7-22,0-3 49,0-4-94,0 6 94,8-16-20,-6 6 1,6-8 162,-8 5-143,0 3 13,0-6 10,0 0 1,0 6 17,0-5 41,-8 7 0,6 2-42,-4 3 22,4-3-91,2 14 1,0-14-70,0 13 115,0-13-436,0 6 402,0-24 4,0 12 1,0-13 204,0 11-218,0 4 171,0-5 1,-6 14-140,1 5 1,-3-4 35,2-3 0,4 5-1,-3 2 0,3-3-69,2 3 1,-2-7 38,-4 7 0,4-6 1,-4 5 1,4-5-84,2 6-93,0-9 0,0 7 117,0-4-27,0-4-216,0 5-15,8-14 199,-6-3 64,13-7 0,-13 0 58,4-1-13,4 9-111,-8-7 48,5 14 1,-7-7 416,0 3-28,0 4-184,0-6-74,-7 16-54,-3 2 1,-5 7-15,3 0 1,-1 1-6,7-1 1,-6-6-24,7 1 0,-7-1-3,6 7 1,-5-7-33,5 1 1,0-6 62,6 5-143,-8-7 111,7 11 3,-7-13-44,8 6 26,8-8 1,-5-6-25,9 0 1,-2-7-87,1 1 0,3 3 56,-9-3 1,3 6 41,-2-5 0,-2 5 172,7-5-149,-7 7 259,4-12-191,-1 15 0,-5-9-8,4 4 17,-4 4 2,-2-5 0,-6 14-45,0 5 0,-7-3 31,1 3 0,3-1-2,-3 7 1,3-7-4,-3 1 0,-3 1-40,3 10 0,3-2 1,-3 8 1,3-8 10,-3 2 0,-1-3-2,7-3 0,0-6-30,6 1-165,0 0 137,0-3 0,2-5 31,4-16 0,3 1-104,9-12 0,-1-2 95,0 2 0,-1-6-108,-5 6 1,4 0 94,-3 6 0,1-1-7,-1 1 0,3 0 116,-3-1-150,-4 1 128,7 0 0,-13 5-112,4 1 225,-4 7-91,-2-4 39,0 8-100,-8 8 1,4-4-5,-8 7 0,7-5-5,-7 6 0,3-1 81,-3 6 0,-3 1-69,3-1 1,3 0 13,-3 1 1,6-1 11,-5 0 0,1 0 2,-1 1 1,1-1-81,4 0-5,4 1 32,-5-1-4,7-7 1,0-10-69,0-12 0,7-3 75,5-3 0,1-1-118,-1-4 1,3 4 46,-3-4 0,-3 4-48,3 1 1,-3 1 109,3 0 1,-2 5-25,-5 1 45,-3-1 1,12 1-94,-9-1 262,1 8-189,-6-3 1,-2 7 94,-3 0 1,-3 1-73,-4 5 0,-3 2 11,3 3 0,3 5 31,-3-5 0,1 5 52,-7 1-101,1 0 1,0 1 17,0-1 0,5 0 53,1 0 0,5-1-40,-6-5 2,8 5-88,-3-7 18,7 1 1,0-4 31,0-12 1,5-4-4,1-7 1,8 0-83,-3-1 1,5 1 81,1 0 0,0 0-61,0-1 1,-5 1 18,0 0 13,-1-1 0,4 1 35,-3 0 0,1 5 3,-7 1 0,2 7 45,-2-2 200,-4-3-125,5 7-106,-7-6 1,-2 8 1,-3 0 0,1 8 16,-8 3 0,6-1-14,-5 1 0,1 1 57,-1 5-8,-5 0-43,7 1 1,-7-1 19,5 0-52,-5-7 57,15 5-146,-7-13 116,8 6 0,2-10-142,4-4 0,3-3 26,8-9 1,1 7-73,-1-1 0,0 1 91,1-7 1,-1 1-14,0 0 0,-5 0 123,-1-1 0,-1 7-93,1-1 1,3 6 69,-8-5 0,1 7-52,-1-2 0,-4 2 411,4-1-233,-4 3 1,-2-4 23,0 12 0,0 3-90,0 9 0,0-7 17,0 1-140,-8-1 1,6 7 97,-4-1 0,2-6-163,-1 1 136,3-8 0,-6 5-84,8-3-10,0-4-308,0 6 276,8-8-13,-6 0 47,5-8 66,-7 6 10,8-13 12,-6 13 1,6-8 8,-8 4 16,0 5 12,0-7-52,0 0 2,0 6-2,0-5 76,-8 7 171,6 0-117,-6 0-68,1 0-219,5 0 142,-6 7-154,8-5 99,0 6 112,-8-16 57,7 6-41,-15-5 1,8 14 39,-3 5 0,-4-3-71,3 3 1,-3-1 23,-3 7 0,3-1-25,3 0 1,-3-3 0,4 3 1,-5-4-25,-1 11 0,2-5-16,3-2 0,-1-5-184,7-1 132,0-7 52,6 4-52,0-24 0,0 11-73,0-13 0,6 5 87,0-5 0,5 1 24,-5 0 0,5 5-20,-5 1 30,8-1 1,-13 1 35,5-1 0,-2 8 111,2-1 1,-4 1 76,4-2-109,-5 4 223,-1-6-266,-7 24 1,-1-5-5,-3 12 1,-3 2-11,8-2 0,-5 0-25,5-5 0,-5-1-10,5 0 1,-2 1 8,2-1 1,2-6-20,-7 1 1,7-6-10,-2 5 32,4-7 1,0 4 4,-3-8-141,3 0 1,-6-2-5,8-4 1,2-3 0,4-9 1,-4-1 91,3-4 0,-3 4-61,-2-4 1,6 3 30,0 3 1,0 6 63,-6-1 0,2 3 3,3-3 20,-3-3 30,6 5 25,-8 0 47,0 3-122,0 7 0,-6 7 163,0 5 0,-5 3 12,5 3 1,-5 5-71,5 0 0,-6 2-41,7-2 0,-7-4 14,6 4 0,-1-10-6,1-1-177,4 0-51,-6-3 132,8-1-136,0-8 1,0-14-6,0-3 1,0-4-23,0 4 1,0-1 152,0 1 0,0 0-10,0-1 1,-2 1 33,-3 0 0,3 5 15,-4 1 0,-2 5-19,2-5 21,-7 7 0,9-4 74,-7 8 1,5-6-82,-6 0 0,7 1 70,-7 5-24,8 0 0,-9 2 4,7 3 0,0-1 4,6 8 0,-6-6 8,1 5 1,-1-3-38,6 9 1,0-4 7,0 11 1,0-3 10,0 2 1,0-4 21,0 4 0,0-10 16,0-1 0,2-2-2,4 1 1,-4-1 53,3-4-50,-3-5-309,-2 7-76,0-23 1,0 3 292,0-11 0,0 4 0,0 2 0,-2-6-97,-3 0 1,1-1 85,-8 7 1,6 0 11,-5 0 0,5 5-2,-5 1 0,5 1 36,-6-2 0,6-1 6,-5 7 1,1-2 7,-1 3 0,1 3-37,4-4 0,3 4 59,-9 2-30,8 0-37,-3 0 62,7 0 0,0 8 18,0 1-40,0 9 0,0-1-10,0 0 19,0 1-184,0-1 108,7 0-17,-5 0 21,6-7-27,0-2 25,-7-8 6,7 0-1,-8-8 9,0-2 7,0-7-39,0 0 0,-6 0 20,1-1 1,-1 7-9,6-1 0,-6 6-16,0-5 22,1-1 0,3-3 10,-4 4-24,4-5 133,-6 14-71,1-13 18,5 13 3,-6-6 0,8 10 100,0 4 0,0 4-65,0 7 0,0 0 8,0 0 0,6 1-96,0-1 1,1-2 55,-1-3 0,-4 3-126,4-3 1,-3-3-37,3 3 46,-4-1 57,6-1 0,-6 0-24,4-5-4,-5-3 18,7 6-22,-8-16 0,0-1 8,0-9 0,-2 7-88,-4-1 1,5 1 100,-5-6 0,2 1-20,-2 5 1,4-5 16,-4 5 0,5 1-27,1-1 56,0-1-37,-8-5 118,6 0-109,-6 7 188,8-5-118,0 13 1,0-4 240,0 12-236,0 3 0,0 9 10,0-1 1,0 0-16,0 0-1,0 1-138,0-1 128,8 0 1,-6-5-187,4-1 108,-4-7-18,-2 4-76,0-8 126,-8-15 0,6 9-100,-4-12 92,4 13 1,0-9-19,-3 8 32,3 1 1,-6 3 1,8-4 81,0 4 411,0-6-486,0 24-2,0-5-3,8 14 1,-6-13-27,3-1 7,5-7 17,-8 4-208,13-8 200,-13 0 1,8 0-87,-4 0 86,-5 0-6,7 0 21,-8-8 12,0 6 0,0-7-25,0 3 0,-2 4 4,-4-4 0,5 2 4,-5-1 1,2 3-5,-2-4 3,4 4 1,-5 0-1,7-4 0,-2 4 77,-4-3 10,4 3 105,-6 2-44,8 7 1,0-3-109,0 8 1,2-6 10,4 5 1,-2 1-53,7 5 1,-5 0-5,6 0 0,-7-1 5,7-5 1,-6 5-110,5-5 0,-7-1 71,2 1 0,1-5 30,-1 6-3,0-8-25,-6 3-55,0-7 48,0-15 0,0 9-3,0-11 1,-6 9 14,0-3 0,-1 5-3,1-6 0,4 7-18,-4-7 1,-1 6-17,1-5 27,-8 7 1,11-10-30,-9 9 100,8-9 13,-11 12 11,13-13 3,-6 13 27,8-6 263,0 8 0,2 14-316,4 3 0,-4 4-30,4-4 1,1 1-3,-1-1 0,0-5-9,-6-1-9,8 1 0,-7-1 66,5 1-22,-4-8-74,-2 3-16,0-7 0,0-13 10,0-5 1,-2 3 34,-4 4 1,5 5-38,-5-6 27,-4 1 0,6-7 6,-7 1 0,7 6 43,-2-1 0,-1 6-38,1-5 0,-2 5 37,2-5-27,4 7 0,-7-10 59,3 8-39,4 1 0,-6 5 312,8 0-293,8 7-19,2 3 0,1 5-5,1-3-3,-8 3-10,11-5 1,-13 1-36,4 1 52,-4-8 0,-1 5-5,5-3-19,-4-4 12,6 6-1,-8-8-42,0 0 23,-8 0 0,4-6-36,-7 0 1,7-1-16,-2 1 0,2 4-7,-1-4 13,3-4 62,-14 1 1,14-3 4,-3 1 1,1 7 143,-2-2-104,4 4 34,-6-5 22,8 5-4,0-6-60,0 23-80,0-11 50,0 19 1,8-21-2,-6 14-5,6-15 1,-6 7-1,3-8 5,-3 0-306,6 0 290,-16-8-27,6 7 173,-5-7-168,7 8 252,-8-8-66,6 6-52,-6-5-50,8 7 2,0 0-85,8 0 64,-6 7 1,8-5-75,-5 4 1,-3-2 70,4 2-49,-4-5 1,0 7 22,4-8 61,-4 0-335,5 0 245,-7-8 0,0 7 83,0-7 13,-7 8 76,5-8-147,-6 6 134,8-5-61,0 7-97,-8 0 103,6 0 187,-5 0-240,14 7 0,-3-5 24,8 4 31,-8 4-27,11-9 0,-5 13-169,7-8 1,-6-1 80,1-5 1,-6 2-67,5 4 82,1-4-12,5 13 27,0-5-4,1 7 1,-7-5 43,1-1-35,-8-7 1,5 6 75,-3-4-20,-4-4 8,5 5-57,-7-7 5,0 0-28,0-7 37,0-3 21,-7-7-24,5 7 12,-6 2-2,8 8 1,0 2 4,0 4 1,0-2-24,0 7 4,0-7-18,0 12 0,6-13-3,0 9 0,1-8-75,-1 2 88,-4-4-58,13-2 1,-11 0 23,8 0-6,-8 0 38,3 0 0,-5 0 3,4 0 23,-4 0-25,6 0-6,-8 7 9,0-5-10,0 6 13,0 0-7,0-7 0,0 7-116,7-8 28,-5 0-45,6 0 95,0 0 88,-6 0-90,5 0 77,-7-8-28,0 7 5,0-7 1,-6 6-14,1-4 1,-3 4-9,2-4 2,4 5 1,-7 1-1,3 0 1,4 0 1,-8 0 66,5 0-53,3 0 0,-6 1 16,8 5-22,0-4 11,0 14-28,0-15 27,0 15-24,0-14 1,2 5 17,4-7-26,-4 0 13,13 0 0,-13 0 4,13 0 0,-13 0 220,6 0-331,-8-7 133,0 5-161,0-6 122,0 0 1,-2 7-25,-4-5 51,4 4 1,-7 2-24,3 0 1,4 2 239,-4 4-213,4-5 19,2 15 0,0-12-19,0 7-2,0-7 9,0 11-12,0-13 0,0 8-55,0-4 65,0-4-150,0 5 106,0-22 10,0 11 0,0-13-95,0 11 84,0 4-35,0-6 100,-7 1-2,5 5 13,-6-6-40,8 8 263,0 0-299,0 8 26,0-6-9,8 5 5,-6-7-4,5 0 15,1 0-6,-6 0 1,6 0 24,-8-7-27,0 5-47,0-6 40,-8 8 149,6 0-124,-6 0 9,8 8-19,0-6-1,0 5-12,0 1 26,0-6-380,0 6 244,-7-16 109,5 6-1,-6-13 6,0 13 1,6-8 5,-3 4 0,1 5 58,-2-5-76,4 4 67,-6 2-45,1 0 43,5 0-214,-6 0 164,8-8 5,0 6-14,0-5-4,0-1 33,0 6-22,0-6 2,0 1 1,-7 5-1,5-6 16,-6 8 79,8 0-8,0 8-84,0-6 9,0 13 0,0-11-6,0 7 25,0-7-51,0 12 1,6-13 13,-1 9-12,1-8-6,-6 3 18,8-7 25,-6 0-231,5 0 69,-22-7 147,11 5-30,-19-14-19,21 15 47,-5-7 22,-1 0 17,6 6 15,-6-5 117,8 7-116,0 0-83,0 7 37,0-5-290,0 6 249,0-24 14,0 13 0,-2-13 45,-3 16-54,3 0 161,-6 0-124,8 8 0,0-4-17,0 7 13,0-7-1,0 4-53,0-8 32,0-16 61,0 13 13,0-13-52,8 16 6,-6 0-100,5 0 73,1 0 1,-4 0 7,7 0-3,-7 0-8,12 0 15,-7 0 0,8 0 0,1 0 0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5T09:07:33.340"/>
    </inkml:context>
    <inkml:brush xml:id="br0">
      <inkml:brushProperty name="width" value="0.34286" units="cm"/>
      <inkml:brushProperty name="height" value="0.34286" units="cm"/>
      <inkml:brushProperty name="color" value="#B05C1D"/>
    </inkml:brush>
  </inkml:definitions>
  <inkml:trace contextRef="#ctx0" brushRef="#br0">52 0 7982,'-9'10'134,"-7"-2"276,14-8-226,-13 7 219,13 3-354,-6 7 79,8 8 0,0 2-30,0 8 0,0-7 69,0 1 0,0-6-79,0 6 1,0 0 11,0 6 1,6-7-18,0 1 1,2-2-46,-3 2 211,-3 4-220,6 1 77,0 10 1,-6 1-82,3-5 131,-3-11 7,-2 3-59,8-12-3,-6 12-36,13-20-10,-13 11 65,6-14-4,-1 1-4,-5 5-120,14-5 47,-14 7 78,5-7 15,-7 5-149,8-13 113,-6 14-85,6-7 73,-8 1 9,0 5-78,7-13 4,-5 13 0,6-5-2,-8 7-20,8-7 44,-6 5 64,5-5-69,-7 7 48,8 1-47,-6-1 9,6-8 0,-1 7-3,-5-14 0,6 13 4,0-13 61,-7 13-60,15-5 39,-14 0-77,5 5-6,1-5 1,-4 1 102,7 1-3,-7-9 48,4 5-89,0 0 102,-6-6-77,5 13-48,1-13 7,-6 6 2,13-1-56,-13-5-24,14 6 98,-15 0-35,15-6 52,-14 5-42,13 1-100,-13-6-73,6 6-279,-1-1-15,-5-5-395,6 6 1,-8-23 0,0-5 0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5T09:07:34.102"/>
    </inkml:context>
    <inkml:brush xml:id="br0">
      <inkml:brushProperty name="width" value="0.34286" units="cm"/>
      <inkml:brushProperty name="height" value="0.34286" units="cm"/>
      <inkml:brushProperty name="color" value="#B05C1D"/>
    </inkml:brush>
  </inkml:definitions>
  <inkml:trace contextRef="#ctx0" brushRef="#br0">18 0 6823,'-9'10'936,"1"5"-414,8-5-331,0 0-79,0 5-18,0-6 225,0 9-10,8-1-118,1 0 1,3 1 43,-1-1-68,-7 0 23,12 8-86,-7 2 1,3 6-62,-1-4 73,-7-4 0,6-2 41,-5 0-42,-3 0-5,6 2 53,0-6-14,-6 14-10,5-14-7,1 6-148,-6-8 80,6 0-169,-8 1 122,7-1-160,-5-7 177,14 5-4,-15-5-31,7 7 86,0-8-50,-6 7 18,13-7-6,-13 1 11,13 5 13,-13-13 20,14 14-78,-7-14 0,3 7 43,-1-3-1,-7-4 86,12 6 17,-14-1 99,13-5-160,-5 6 36,7 0-9,0-6-104,-7 5 0,5-5 83,-3 4-33,3-4-88,-5 6 0,5-7 102,-4 5-166,-3-4 136,8 6-452,-7-8 126,1 0-978,5 0 624,-13 0 626,6 0 0,-8 0 0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5T09:11:09.774"/>
    </inkml:context>
    <inkml:brush xml:id="br0">
      <inkml:brushProperty name="width" value="0.34286" units="cm"/>
      <inkml:brushProperty name="height" value="0.34286" units="cm"/>
      <inkml:brushProperty name="color" value="#B05C1D"/>
    </inkml:brush>
  </inkml:definitions>
  <inkml:trace contextRef="#ctx0" brushRef="#br0">35 1 6058,'-19'0'155,"3"0"629,16 0-736,0 7-72,0 3 59,8 0-12,-6 5 63,5-13-63,-7 13 41,8-5 0,-4 1-18,7 1-98,-7-8 107,4 11-169,0-5 133,-6 7-16,13 0 33,-14-11-20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5T09:11:09.776"/>
    </inkml:context>
    <inkml:brush xml:id="br0">
      <inkml:brushProperty name="width" value="0.34286" units="cm"/>
      <inkml:brushProperty name="height" value="0.34286" units="cm"/>
      <inkml:brushProperty name="color" value="#B05C1D"/>
    </inkml:brush>
  </inkml:definitions>
  <inkml:trace contextRef="#ctx0" brushRef="#br0">70 761 7296,'-20'0'-577,"-3"0"479,21 0 134,-13 0-94,13 0 2062,-6 0-1652,24 0-271,-12 8 0,19-4 226,-12 7-318,5-7 0,1 6 131,0-5-27,-7-3-28,13 6 0,-12-6 59,12 4-89,-3-4 28,-3 5 0,0-5 83,0 4 8,-7-4-24,5 6-81,-5-8-11,7 0 59,1 0-2,-9 0-23,7 0 17,-14 0 26,13 0-25,-13 0-3,13 0 0,-13 0-12,13 0 7,-13 0 1,14 0-111,-14 0 99,13 0-34,-13 0 19,13 7 55,-13-5-8,14 6-10,-7-8-4,1 0 19,5 0-32,-13 0 8,14 0-49,-15 0 41,15 0 21,-7 0-67,1 0-14,5 0 51,-13 0 7,14 0-28,-14 8 17,13-6 56,-13 5-41,6-7 1,-1 0 37,-5 0 2,14 0-26,-14 0 15,5 0 9,1 0 96,-6 0-133,13 0-62,-13-7-5,6 5-29,-1-6 31,-5 8-6,14 0 32,-14-8 85,5 6-91,1-5 104,-6 7-109,13 0-33,-13-8-5,6 6-14,0-6 68,-6 8-39,5-7-33,1 5 35,-6-6-23,13 8 42,-13 0 0,6 0-6,0 0-11,-7 0-10,7-8 13,0 6 8,-6-5 7,13 7 0,-13 0-10,6-8-5,-1 6-172,-5-6 163,14 8-110,-14-7 70,13 5-15,-13-6-15,13 8 15,-13-8 47,14 7 4,-7-7-33,1 0 6,5 6 156,-5-13-128,7 13 1,0-13 11,1 13-9,-9-14-17,7 14-2,-7-13-61,9 13 66,-9-13-50,7 13 37,-7-6-4,1 0 21,5-1 7,-5-1 1,7-5 9,0 13 16,1-13-30,-9 5 16,7 0-9,-7-5-3,1 13-1,5-6 0,-13 1 0,6 5 0,-1-14 0,-5 14 0,6-5 51,0 7-49,-6-8 1,5 6 2,1-6 0,-6 8-8,6-7-4</inkml:trace>
  <inkml:trace contextRef="#ctx0" brushRef="#br0" timeOffset="1">1323 473 14019,'1'-6'2,"7"-1"-9,-8 5 3,8-6 5,-6 0-1,5 6 0,-7-13 1,8 13-1,-6-13 0,6 13 0,-8-14 0,0 7 0,0-9 0,7 1 0,-5 0-1,6 0 1,-6 5 0,3 1 0,-3 7 0,6-12 0,-8 7 25,8-16-25,-6 5 1,7-4 1,-3 6-11,-4 1 0,8 0-10,-5-1 19,-3 9 0,8-7-3,-4 5 0,-4 3-2,5-7 6,-7 5-27,8-7-1,-6 7-45,6 3-7,-8-1 33,7 6-537,-5-6 478,14 8-253,-15 0-1535,7 0 1028,-8 16-151,0-12-109,8 19 98,-6-22 1027,5 15 0,1-7 0,2 9 0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5T09:12:06.842"/>
    </inkml:context>
    <inkml:brush xml:id="br0">
      <inkml:brushProperty name="width" value="0.17143" units="cm"/>
      <inkml:brushProperty name="height" value="0.17143" units="cm"/>
      <inkml:brushProperty name="color" value="#B05C1D"/>
    </inkml:brush>
  </inkml:definitions>
  <inkml:trace contextRef="#ctx0" brushRef="#br0">35 1 7889,'-10'9'-846,"3"-1"903,-1 0 213,6-6-307,-6 13 1,8-11 49,0 7 1,0-5-268,0 6 163,0-8 78,0 11-11,0-13-7,0 13 1,0-11-471,0 8 266,8-9 1,-6 7 234,4-4 0,-4 3 0,-2 9 0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5T09:12:07.114"/>
    </inkml:context>
    <inkml:brush xml:id="br0">
      <inkml:brushProperty name="width" value="0.17143" units="cm"/>
      <inkml:brushProperty name="height" value="0.17143" units="cm"/>
      <inkml:brushProperty name="color" value="#B05C1D"/>
    </inkml:brush>
  </inkml:definitions>
  <inkml:trace contextRef="#ctx0" brushRef="#br0">18 1 7889,'0'10'-864,"0"5"942,-8-5 270,6 7 0,-5 0-90,7 0 0,0 1-215,0-1 0,0 6 28,0 0 1,0 8-21,0-2 0,5 1-13,1-1 0,0 4-120,-6-4 0,0-4 82,0-2-141,8 4 0,-6-8-286,3 4 284,-3-12-279,-2-3 71,0-8 149,0-15 0,0-3 4,0-10 1,0-5 197,0 4 0,8-4 0,1-1 0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5T09:12:07.326"/>
    </inkml:context>
    <inkml:brush xml:id="br0">
      <inkml:brushProperty name="width" value="0.17143" units="cm"/>
      <inkml:brushProperty name="height" value="0.17143" units="cm"/>
      <inkml:brushProperty name="color" value="#B05C1D"/>
    </inkml:brush>
  </inkml:definitions>
  <inkml:trace contextRef="#ctx0" brushRef="#br0">17 1 7889,'0'10'-24,"0"-1"-3,0-3 1,-1-2 281,-5 7-323,4 1 0,-6 11 74,8 0 0,0 2-97,0-2 1,6-2 30,0 8 1,-1-6 31,-5 6 1,2-8 25,4 2 1,-4-4-335,4-2-91,-4 1 226,-2-1-13,0-7 1,0-5 85,0-10 1,0-5 127,0-7 0,0-1 0,0-6 0,0-3 0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5T09:12:21.781"/>
    </inkml:context>
    <inkml:brush xml:id="br0">
      <inkml:brushProperty name="width" value="0.17143" units="cm"/>
      <inkml:brushProperty name="height" value="0.17143" units="cm"/>
      <inkml:brushProperty name="color" value="#B05C1D"/>
    </inkml:brush>
  </inkml:definitions>
  <inkml:trace contextRef="#ctx0" brushRef="#br0">260 131 7889,'0'12'0,"0"-1"0,0 1 0,0 5 0,0 2 0,0 4 0,0 2 0,0 4 0,0 2-5,0-8 1,0 6 177,0-6-432,0 0 126,0-6 61,0 0 38,0-7-28,0-2-87,0-24 1,0 5 72,0-12 1,2 2-95,3-2 1,-3 1 126,4-6 0,-4 5-8,-2-6 0,0 6 7,0-6 0,0 2 98,0-2 1,6 4-54,0 8 18,-1 0 132,-5-1 0,2 9-34,4 3 1,-4 12 81,4 5 0,-4 12-35,-2 6 1,0 4-82,0 1 0,0-5 27,0 0 1,0-2 152,0 2-118,0 3 0,0-12 61,0 3-577,0-4 142,0-10-32,0-1 117,0-23 1,0 3-11,0-11 0,0 2 68,0-2 1,0-2 11,0-4 1,5-2 46,1 8 1,0-5-3,-6 5 1,0-2 35,0 1 1,0 11-101,0-4 372,0 3-177,0-3 43,0 7 1,0 10-19,0 12 0,0 5-26,0 6 0,0 4-56,0 8 0,0-6 9,0-1 0,0-5-31,0 6 0,0-8 29,0 2 0,0-9-201,0-3 107,0-7-253,0 4 234,8-8 1,-5-8-150,9-3 0,-8-7 115,2-5 1,-3 4-27,3-4 0,-4-4 89,4-2 1,-4 4-54,-2 2 0,0-2 119,0 2 1,0 0-13,0 6 0,0 0 66,0-1 0,0 7-35,0-1 105,0 9 0,-6 3-92,0 11 0,-1 12 124,1 6 1,2 4-83,-8 1 1,7 1-49,-7-1 1,6 1 18,-5 0 1,7-3-77,-2-3 1,2-4-2,-1-8 0,3 1 4,-4-1-255,4-8 144,2-1-91,0-23 1,0 3 0,0-11 1,0 2 101,0-2 0,6-4 11,0-7 1,-1 5 0,-5 0 0,6 8 83,0-2 0,0 3-50,-6 3 239,0 0-160,0 7 0,0 5 131,0 10 1,0 9 71,0 15 0,-6 7-133,0 16 1,-7 0 8,1 0 1,-7-2-65,2-4 1,-12 2 1,6-8 1,5-5-31,1-6 1,19-14-108,4 2 0,9-11 123,8 0 0,-3-4-24,3-2 1,-10-6-367,-1 0 1,-3-9 150,3-3 1,-3 1-5,-3-6 0,-4 2 120,4-2 1,-4 4-18,-2-4 1,17-2 56,12 2 1,-16-6 84,-7 6 1,-29 0 67,-29 5 1,21 3 19,2 3 12,20 5 0,-1 7-74,5 0 0,3 13 116,-4 5 0,4 10-38,2 1 0,0 10-31,0 1 1,0 0-4,0-5 1,0-2 1,0-5 1,0 3-122,0-8 0,0 0 96,0-5-249,0-9 179,0-1-248,0-8 154,0-16 1,6 3-35,-1-16 0,3 6 1,-2-6 0,-4 6-115,4-6 0,-5 3 80,-1-3 1,6-4 64,0 4 0,0 4 127,-6 2 0,0-2-144,0 2 376,0 0-148,0 13 0,-6 10-11,0 12 1,-5 11-19,5 6 0,-2 4 84,3 1 1,3-1 0,-4-4 0,-2 1-103,2-7 0,1 2-101,5-2 1,0-9 188,0 3-287,0-3 44,0-5-10,0-1 1,0-10 42,0-4-59,0-3 1,0-9-18,0 1 1,0 0 46,0-1 0,0 7 53,0-1-74,0 1 178,0-6-69,0 7 184,0 2-155,0 8-8,-8 0 1,6 8 17,-4 4 0,4-3 47,2 3 22,0-1 1,0 6-83,0 1 0,0-7 3,0 1 0,0-6 54,0 5-52,0-7 0,-2 9-20,-3-7 1,3 2 29,-4-2-85,4-4-1024,2 5 874,0-22 126,0 3 0,0-13 8,0 8 27,0 0 0,0 5 32,0 1-90,0 7 237,0-4 0,0 10-57,0 4 1,0 5-85,0 12 0,0-3 98,0 3 1,0-4 326,0-2-395,0 8 1,0-6-169,0 4 72,0-3 0,0-9 130,0 1-356,0-8 143,0 3-18,0-22 1,0 7 32,0-15 0,0 8 25,0-8 1,0 4 62,0 1 1,0-5-1,0 0 1,0 0 43,0 6-108,0-1 210,0 1 0,0 6-42,0-1 204,0 8-212,0 12 0,0 9 82,0 12 0,0 2-98,0-8 1,-2 6 8,-4-6 0,4 6-18,-3-6 0,3 0 38,2-6-195,0 0 191,0 1-206,0-9 85,0-1 1,0-10-135,0-4 0,0 2 99,0-7 1,0-6-127,0-7 1,0-1 71,0 2 1,0 2 62,0-8 0,2 8 13,3-2 0,-3-2-9,4 2 0,-4 0 196,-2 6-151,0 0 282,0-1-111,0 9 0,-2 9 46,-4 11 0,4 7-119,-3 5 1,1-2 108,-2 8 1,4-6-109,-4 5 1,4-6 0,2 1 1,-5-4-123,-1-2 30,0 0-174,6 1 128,0-9-251,0-1 125,8-16 0,-6-7 103,4-8 1,1 0 32,-1 6 0,0-1-7,-6 1 1,0 0 42,0-1 1,0 1 4,0 0 21,0-1 0,0 7 34,0-1 263,0 9-258,0 10 1,0 11 124,0 10 0,0 3-82,0-8 0,-2 2-47,-4-2 0,4-4 18,-4 4-64,4-3 1,2-3-23,0 0 39,0-7-167,0-2 48,0-8-67,8-16 1,-4 10-30,7-11 1,-5-2 106,6-4 0,-6 0 12,5 6 1,-5-1 18,5 1 1,-1 0-51,2-1 71,3 1 0,-11 7 100,7 5 70,-7 3 0,4 4-95,-8 3 0,0 5 77,0 7 0,6 6-64,-1 0 1,1 1-7,-6-7 1,0 0 7,0 0-20,0 1-40,0-1 1,2-5-182,4-1 61,-4-7 0,11 2 73,-7-12 1,7 2-124,-1-7 1,-3-1 77,3-5 0,-6-1 20,5 1 1,-5 0 31,6 0 0,-9-1-29,3 1 40,4 0 1,-8 5 136,3 1 164,-3 7-187,-2-4 117,0 8-141,-7 8 1,3-1 191,-8 5-166,9 3-42,-13-5 0,14 1-6,-4 1-21,5-8-143,1 4-32,0-8 0,5-14 76,1-3 0,2 1-92,-2 5 0,-5-1 144,5-5 0,-2-2-2,2-4 1,-4 4 125,3-4-132,-3 3 1,-2 3 164,0 0-151,0 7 152,0 2 1,0 10-24,0 4 1,0 6 54,0 11 1,0-2-91,0 8 0,0-6 12,0 6 0,0-8-69,0 2 0,0-4 124,0-2-355,0 1 200,0-1-218,0-8 120,0-1 1,2-8-58,4 0 0,-4-8 74,4-3 0,-4-4 19,-2-3 1,0 1 108,0 0 0,0-1-93,0 1 1,0 0 116,0-1 0,0 1-60,0 0 143,0 0 0,-6-1 90,0 1-79,0 7-75,6 3 1,0 9-3,0 3 1,0-1-49,0 8 0,6-1 28,0 7 1,2-1-49,-3 0 1,-3-5 72,4-1-76,4 1 3,-8 5-4,13-7 1,-13-1-26,4-3-6,-4-4-24,-2 6 0,0-22 4,0-3 0,0 2-27,0 3 1,0 0 60,0-5 0,-6 0 4,0 0 1,0 5-16,6 1 1,0 5 17,0-6 1,0 6 154,0-5-149,0 7 225,0-4-43,0 8 1,2 14-90,4 3 1,-2 4-25,7-3 1,-7-1-41,2 0-17,4 0 1,-9 1 26,5-1-12,4-7-216,-8 5 204,5-13-218,-7 6 114,0-8 42,-7-8 0,5 4-27,-4-7-3,-4-1 63,9-5 1,-9-1-13,4 1 0,4 6 41,-3-1-36,3 8 0,2-5 208,0 3-95,0 4 370,0-6-297,7 16-181,-5 2 1,8 5 117,-4-3-103,-5 3 50,7-13 0,-6 5-171,4-7 75,-4 0-426,5 0 482,-7-7-30,0-3 0,-1-5 86,-5 3-107,4-3 80,-6 5-47,0-7 60,7 7 1,-7 1 62,8 3 14,0 4 17,0-6-141,0 24-54,0-12-16,8 11-23,-7-15-145,7 0 248,-8-8 4,-8 6 2,7-5 0,-9 1 1,4 0 8,4 0 190,-5 6-26,7 0-145,0 8-36,0-6 0,2 11-7,3-7 1,-3 2 3,4-2-27,-4-4-25,6 5 45,-7-7-75,7 0 1,-10-5-35,-4-1 0,5-2 86,-5 2 2,-4 4 1,6-7 67,-7 3 0,5 4-69,-5-4 1,5 3 115,-6-3 0,6 4-28,-5-4 1,5 2-20,-5-2 1,5 5 92,-6-5 3,9 4-29,-13 2-31,14 0-76,-5 8 1,7 1 37,0 8 0,0-5-75,0-1 0,0 1 43,0 5 0,0-5 4,0-1-27,0 1 0,1-1-26,5 1 2,-4-8 38,6 3-136,-8-7 122,0 0-122,0-7 133,0-3 0,-8-7 1,4 2-15,-7 3 3,-1-3 54,-5 5 0,2-2-48,3 1 0,-3 7 160,3-2-134,4 4 38,-7 2 0,11 0 11,-7 0-29,7 0 0,-4 8 0,8 4 1,0 3 3,0 2 1,0 1 13,0-1 0,6 0-24,0 0 0,1 7 2,-1-1 0,-4-6 40,4-6-111,3 1 0,-5 3 32,8-3-9,-8-4 9,3-8 1,-7-2-7,0-4 0,0 2-138,0-8 147,0 1 0,-2-6-39,-3-1 1,1 3 23,-8 3 0,7-3 1,-7 4 0,6 1 16,-5-2 0,5 7 3,-6-7 0,9 6 14,-3-5-1,-4 7 0,6-4 33,-7 8-52,7 0 253,-4 0-214,1 0 320,5 8-118,-6 2-66,8 7-156,0 0 0,6-5 4,0-1 0,1-7-102,-1 2 108,-4-4-168,13-2 1,-11 0-87,8 0-75,-8 0 272,11-8 17,-13-2 1,5-7 63,-7 0-14,0 0-38,-7-1 0,3 7 79,-8-1-61,9 8 13,-13-3 0,12 7 18,-7 0 1,7 2 3,-2 3 0,4-1 0,2 8 1,0-6 84,0 5 1,-5-5-78,-1 5 0,0-5-15,6 6 0,0-7-23,0 7 1,0-6 90,0 5-230,0-7 86,8 4 2,-6-8 1,7 0-41,-3 0-77,-4 0 0,6-2 85,-8-4 0,5 2 10,1-7 43,0-1 1,-6-5-29,0 0 1,0 5 78,0 1 0,0 5-15,0-6 23,0 8-27,-8-11-2,6 13 1,-7-6 7,3 8 0,4 8-23,-4 4 1,4 5-4,2 6 1,0-4 2,0 4 1,2-2-61,4 2 0,2-9 9,3 3 0,5-3-9,-5 3 1,-1-7 31,1-5 0,-5-3-41,6-2-62,-1 0 97,6 0 0,-7-7 64,-4-5-61,-4-3 1,-2-3 47,0 1 0,-6 0-9,0-1 1,-7 7 8,1-1 0,3 3-9,-3-3 2,0-3 0,-5 7 6,0-3 0,5-3-10,1 8 33,-1 1-39,-5 5 1,5 0-1,1 0 0,7 2 54,-2 3 1,4 5 117,2 7 0,0 1-103,0-1 0,0 0 15,0 0 1,0 1-168,0-1 178,8 0-216,2 1 1,5-7 66,-3 1-67,3-8 49,-5 3 0,1-13-9,1 1 0,-8-9 38,1 3 0,-3-5 3,-2-1 1,0 0 75,0-1 0,0 1-89,0 0 212,0 0-154,0-8 1,-6 5 15,1-3-14,-1 12 12,6-5-18,0 15 0,0-5-6,0 12 0,2 3 22,4 8 0,-3 1-17,9-1 1,-6 0 25,5 1 0,-5-1-18,6 0-17,-1 0 1,4 1 15,-3-1-1,3-7-13,-5-3 1,1-7-5,1 0 0,-6 0-77,5 0 1,-7-2 70,2-3-197,4-5 189,-9-7 1,13-1-78,-8 1 1,-1 6 48,-5-1-3,0 8 44,0-11 1,0 11 15,0-7 142,0 7-129,0-4 0,-2 2 190,-3 0-197,3 1 1,-6 7 78,8 3 1,0-1-32,0 8-33,0-1 1,2 7-12,4-1 1,-4 0-2,3 0 0,3-5-65,-2 0 1,2-7 66,-3 7 1,-3-6-102,4 5 93,4-7-58,-8 4-30,5-8-3,-7 0 55,0-8 1,0 4-3,0-7 0,0 5 7,0-6 0,-5 7 0,-1-7 1,-2 6 32,2-5 0,4 5-49,-3-6 174,-5 9-49,8-13 23,-13 14-66,13-13 14,-6 13-29,8-6 39,0 8-123,8 0 1,-4 0 46,7 0 0,-5 6-7,5 0 0,-5 0 6,6-6 1,-6 2-4,5 3 18,-7-3-23,11 6 50,-13-8 1,8 0-36,-4 0 0,-5-2 14,5-4 0,-4 4-20,-2-13 0,-6 11 6,1-7 1,-3 5-4,2-6 1,2 6 1,-7-5 1,5 5-6,-5-5 2,7 7 4,-12-12 0,12 13 0,-7-9 0,7 8 0,-4-3 73,8 7 6,0 0-61,0 7 0,2 1 6,4 3 0,-2 5 65,7-5 0,-5-1-39,6 1 1,-8 1-45,11 5 1,-11-1 0,7-5-6,-7-3 1,4-6-20,-8 4-22,8-4-11,-7 5-7,7-7 0,-8-2 51,0-3 0,-2 3-54,-4-4 0,3 2 57,-9-2 1,8 2-3,-1-7 1,1 7 5,-2-2 1,4 2 5,-4-1 0,2 3 21,-1-4 1,3 2-38,-4-2 28,4 4 235,2-5-241,8 14-6,1 3 0,3 5-14,-1-3 0,-5 1 24,6-7 0,-9 2-23,3-2 16,4-4 1,-8 7-8,4-3-101,3-4-2,-7 5 89,6-7-3,-8 0 1,0-7 0,0 3 3,0-8 0,-2 9-12,-4-3-16,4-4 0,-13 1 2,13-9 16,-14 1 1,13 5 19,-9 1 1,8 5-3,-1-5 18,3 7 1,2-6-35,0 4 142,0 5-8,0-7-96,7 23 1,-3-9-6,8 11 1,-9-9 5,3 3 4,4-7 1,-6 10-8,7-8 0,-7 1 0,2-1 0,-2-4 30,1 4 6,-3-4-46,6-2-36,-23 0 1,9-6 13,-11 0-2,11 0 12,-10 6 0,15-7 3,-15 5 2,14-6 1,-5 6 1,7-4 1,-8 4 129,6-5-122,-6 7 83,8 0-70,0 7 1,6-3 32,0 8 10,0-8-20,1 11-13,3-5 13,-1-1-107,7 7 95,-14-14-58,13 5 30,-13 1-6,6-6-7,-8 5 1,0-8-10,0-5-115,0 4 124,0-13-4,0 5-79,-8-7-26,-2-1 1,-1 1 98,-1 0 1,9 5-6,-3 1 1,-2 5 39,2-6 1,1 7-35,5-7 51,-8 8 0,6-5-48,-4 3 245,4 4 37,2-6-228,8 16 1,-4-4 7,7 7 0,-5-1-7,6 1 3,-9 5-37,13-7 0,-8 3-28,3-1-30,-3-7 0,-6 10 73,3-8 6,-3-1-40,6-5-112,-8 0-65,-15 0 168,11 0 1,-17-2-96,15-3 1,-2 3 64,2-4-9,5 4 22,-15-6 6,14 6 168,-5-5-171,7 7 235,0 7-127,0 3 0,0 7-21,0 1 1,2-3-1,3-3 1,-3 3 65,4-4-85,4 5 0,-7-1 4,9-3 1,-6 3-4,5-3-24,-7-5 0,6 7-58,-5-9 1,-3 3 87,4-2-118,-4-4 88,-2 6-8,8-8-7,-6 0-527,5 0 472,-14-8-3,5 6 35,-6-6-8,8 8 55,0 0-46,0-7 7,0 5-10,0-6 4,8 8 57,-6 0 289,5 0-325,-7 8-11,0-6-14,0 13-4,0-13-121,0 13 141,0-13-674,0 6 675,8-16 18,-6 6 50,6-13 0,-3 11-101,1-8 220,0 9-144,-6-5 257,0 8 0,-2 11-313,-4 1 6,4 0 1,-5-11-29,7 5-203,0-4-158,0 6 476,7-8-123,-5 0 89,14-8-14,-14 6 1,5-7 164,-7 3-1,8 4-128,-6-6-62,6 8 37,-8 0-124,0 8 98,0-6-463,0 6 550,0-24-53,0 12-16,0-11-2,0 15-94,0 0 88,0-8-61,0 6 78,0-5-37,0-1 70,0 6-54,0-6-4,0 1-5,0 5-39,0-6 40,0 0-21,0 6 347,0-5-257,-8 7-17,6 0-153,-6 0 36,8 7 14,0-5-23,0 14 59,0-14 0,0 7-22,0-3 49,0-4-94,0 6 94,8-16-20,-6 6 1,6-8 162,-8 5-143,0 3 13,0-6 10,0 0 1,0 6 17,0-5 41,-8 7 0,6 2-42,-4 3 22,4-3-91,2 14 1,0-14-70,0 13 115,0-13-436,0 6 402,0-24 4,0 12 1,0-13 204,0 11-218,0 4 171,0-5 1,-6 14-140,1 5 1,-3-4 35,2-3 0,4 5-1,-3 2 0,3-3-69,2 3 1,-2-7 38,-4 7 0,4-6 1,-4 5 1,4-5-84,2 6-93,0-9 0,0 7 117,0-4-27,0-4-216,0 5-15,8-14 199,-6-3 64,13-7 0,-13 0 58,4-1-13,4 9-111,-8-7 48,5 14 1,-7-7 416,0 3-28,0 4-184,0-6-74,-7 16-54,-3 2 1,-5 7-15,3 0 1,-1 1-6,7-1 1,-6-6-24,7 1 0,-7-1-3,6 7 1,-5-7-33,5 1 1,0-6 62,6 5-143,-8-7 111,7 11 3,-7-13-44,8 6 26,8-8 1,-5-6-25,9 0 1,-2-7-87,1 1 0,3 3 56,-9-3 1,3 6 41,-2-5 0,-2 5 172,7-5-149,-7 7 259,4-12-191,-1 15 0,-5-9-8,4 4 17,-4 4 2,-2-5 0,-6 14-45,0 5 0,-7-3 31,1 3 0,3-1-2,-3 7 1,3-7-4,-3 1 0,-3 1-40,3 10 0,3-2 1,-3 8 1,3-8 10,-3 2 0,-1-3-2,7-3 0,0-6-30,6 1-165,0 0 137,0-3 0,2-5 31,4-16 0,3 1-104,9-12 0,-1-2 95,0 2 0,-1-6-108,-5 6 1,4 0 94,-3 6 0,1-1-7,-1 1 0,3 0 116,-3-1-150,-4 1 128,7 0 0,-13 5-112,4 1 225,-4 7-91,-2-4 39,0 8-100,-8 8 1,4-4-5,-8 7 0,7-5-5,-7 6 0,3-1 81,-3 6 0,-3 1-69,3-1 1,3 0 13,-3 1 1,6-1 11,-5 0 0,1 0 2,-1 1 1,1-1-81,4 0-5,4 1 32,-5-1-4,7-7 1,0-10-69,0-12 0,7-3 75,5-3 0,1-1-118,-1-4 1,3 4 46,-3-4 0,-3 4-48,3 1 1,-3 1 109,3 0 1,-2 5-25,-5 1 45,-3-1 1,12 1-94,-9-1 262,1 8-189,-6-3 1,-2 7 94,-3 0 1,-3 1-73,-4 5 0,-3 2 11,3 3 0,3 5 31,-3-5 0,1 5 52,-7 1-101,1 0 1,0 1 17,0-1 0,5 0 53,1 0 0,5-1-40,-6-5 2,8 5-88,-3-7 18,7 1 1,0-4 31,0-12 1,5-4-4,1-7 1,8 0-83,-3-1 1,5 1 81,1 0 0,0 0-61,0-1 1,-5 1 18,0 0 13,-1-1 0,4 1 35,-3 0 0,1 5 3,-7 1 0,2 7 45,-2-2 200,-4-3-125,5 7-106,-7-6 1,-2 8 1,-3 0 0,1 8 16,-8 3 0,6-1-14,-5 1 0,1 1 57,-1 5-8,-5 0-43,7 1 1,-7-1 19,5 0-52,-5-7 57,15 5-146,-7-13 116,8 6 0,2-10-142,4-4 0,3-3 26,8-9 1,1 7-73,-1-1 0,0 1 91,1-7 1,-1 1-14,0 0 0,-5 0 123,-1-1 0,-1 7-93,1-1 1,3 6 69,-8-5 0,1 7-52,-1-2 0,-4 2 411,4-1-233,-4 3 1,-2-4 23,0 12 0,0 3-90,0 9 0,0-7 17,0 1-140,-8-1 1,6 7 97,-4-1 0,2-6-163,-1 1 136,3-8 0,-6 5-84,8-3-10,0-4-308,0 6 276,8-8-13,-6 0 47,5-8 66,-7 6 10,8-13 12,-6 13 1,6-8 8,-8 4 16,0 5 12,0-7-52,0 0 2,0 6-2,0-5 76,-8 7 171,6 0-117,-6 0-68,1 0-219,5 0 142,-6 7-154,8-5 99,0 6 112,-8-16 57,7 6-41,-15-5 1,8 14 39,-3 5 0,-4-3-71,3 3 1,-3-1 23,-3 7 0,3-1-25,3 0 1,-3-3 0,4 3 1,-5-4-25,-1 11 0,2-5-16,3-2 0,-1-5-184,7-1 132,0-7 52,6 4-52,0-24 0,0 11-73,0-13 0,6 5 87,0-5 0,5 1 24,-5 0 0,5 5-20,-5 1 30,8-1 1,-13 1 35,5-1 0,-2 8 111,2-1 1,-4 1 76,4-2-109,-5 4 223,-1-6-266,-7 24 1,-1-5-5,-3 12 1,-3 2-11,8-2 0,-5 0-25,5-5 0,-5-1-10,5 0 1,-2 1 8,2-1 1,2-6-20,-7 1 1,7-6-10,-2 5 32,4-7 1,0 4 4,-3-8-141,3 0 1,-6-2-5,8-4 1,2-3 0,4-9 1,-4-1 91,3-4 0,-3 4-61,-2-4 1,6 3 30,0 3 1,0 6 63,-6-1 0,2 3 3,3-3 20,-3-3 30,6 5 25,-8 0 47,0 3-122,0 7 0,-6 7 163,0 5 0,-5 3 12,5 3 1,-5 5-71,5 0 0,-6 2-41,7-2 0,-7-4 14,6 4 0,-1-10-6,1-1-177,4 0-51,-6-3 132,8-1-136,0-8 1,0-14-6,0-3 1,0-4-23,0 4 1,0-1 152,0 1 0,0 0-10,0-1 1,-2 1 33,-3 0 0,3 5 15,-4 1 0,-2 5-19,2-5 21,-7 7 0,9-4 74,-7 8 1,5-6-82,-6 0 0,7 1 70,-7 5-24,8 0 0,-9 2 4,7 3 0,0-1 4,6 8 0,-6-6 8,1 5 1,-1-3-38,6 9 1,0-4 7,0 11 1,0-3 10,0 2 1,0-4 21,0 4 0,0-10 16,0-1 0,2-2-2,4 1 1,-4-1 53,3-4-50,-3-5-309,-2 7-76,0-23 1,0 3 292,0-11 0,0 4 0,0 2 0,-2-6-97,-3 0 1,1-1 85,-8 7 1,6 0 11,-5 0 0,5 5-2,-5 1 0,5 1 36,-6-2 0,6-1 6,-5 7 1,1-2 7,-1 3 0,1 3-37,4-4 0,3 4 59,-9 2-30,8 0-37,-3 0 62,7 0 0,0 8 18,0 1-40,0 9 0,0-1-10,0 0 19,0 1-184,0-1 108,7 0-17,-5 0 21,6-7-27,0-2 25,-7-8 6,7 0-1,-8-8 9,0-2 7,0-7-39,0 0 0,-6 0 20,1-1 1,-1 7-9,6-1 0,-6 6-16,0-5 22,1-1 0,3-3 10,-4 4-24,4-5 133,-6 14-71,1-13 18,5 13 3,-6-6 0,8 10 100,0 4 0,0 4-65,0 7 0,0 0 8,0 0 0,6 1-96,0-1 1,1-2 55,-1-3 0,-4 3-126,4-3 1,-3-3-37,3 3 46,-4-1 57,6-1 0,-6 0-24,4-5-4,-5-3 18,7 6-22,-8-16 0,0-1 8,0-9 0,-2 7-88,-4-1 1,5 1 100,-5-6 0,2 1-20,-2 5 1,4-5 16,-4 5 0,5 1-27,1-1 56,0-1-37,-8-5 118,6 0-109,-6 7 188,8-5-118,0 13 1,0-4 240,0 12-236,0 3 0,0 9 10,0-1 1,0 0-16,0 0-1,0 1-138,0-1 128,8 0 1,-6-5-187,4-1 108,-4-7-18,-2 4-76,0-8 126,-8-15 0,6 9-100,-4-12 92,4 13 1,0-9-19,-3 8 32,3 1 1,-6 3 1,8-4 81,0 4 411,0-6-486,0 24-2,0-5-3,8 14 1,-6-13-27,3-1 7,5-7 17,-8 4-208,13-8 200,-13 0 1,8 0-87,-4 0 86,-5 0-6,7 0 21,-8-8 12,0 6 0,0-7-25,0 3 0,-2 4 4,-4-4 0,5 2 4,-5-1 1,2 3-5,-2-4 3,4 4 1,-5 0-1,7-4 0,-2 4 77,-4-3 10,4 3 105,-6 2-44,8 7 1,0-3-109,0 8 1,2-6 10,4 5 1,-2 1-53,7 5 1,-5 0-5,6 0 0,-7-1 5,7-5 1,-6 5-110,5-5 0,-7-1 71,2 1 0,1-5 30,-1 6-3,0-8-25,-6 3-55,0-7 48,0-15 0,0 9-3,0-11 1,-6 9 14,0-3 0,-1 5-3,1-6 0,4 7-18,-4-7 1,-1 6-17,1-5 27,-8 7 1,11-10-30,-9 9 100,8-9 13,-11 12 11,13-13 3,-6 13 27,8-6 263,0 8 0,2 14-316,4 3 0,-4 4-30,4-4 1,1 1-3,-1-1 0,0-5-9,-6-1-9,8 1 0,-7-1 66,5 1-22,-4-8-74,-2 3-16,0-7 0,0-13 10,0-5 1,-2 3 34,-4 4 1,5 5-38,-5-6 27,-4 1 0,6-7 6,-7 1 0,7 6 43,-2-1 0,-1 6-38,1-5 0,-2 5 37,2-5-27,4 7 0,-7-10 59,3 8-39,4 1 0,-6 5 312,8 0-293,8 7-19,2 3 0,1 5-5,1-3-3,-8 3-10,11-5 1,-13 1-36,4 1 52,-4-8 0,-1 5-5,5-3-19,-4-4 12,6 6-1,-8-8-42,0 0 23,-8 0 0,4-6-36,-7 0 1,7-1-16,-2 1 0,2 4-7,-1-4 13,3-4 62,-14 1 1,14-3 4,-3 1 1,1 7 143,-2-2-104,4 4 34,-6-5 22,8 5-4,0-6-60,0 23-80,0-11 50,0 19 1,8-21-2,-6 14-5,6-15 1,-6 7-1,3-8 5,-3 0-306,6 0 290,-16-8-27,6 7 173,-5-7-168,7 8 252,-8-8-66,6 6-52,-6-5-50,8 7 2,0 0-85,8 0 64,-6 7 1,8-5-75,-5 4 1,-3-2 70,4 2-49,-4-5 1,0 7 22,4-8 61,-4 0-335,5 0 245,-7-8 0,0 7 83,0-7 13,-7 8 76,5-8-147,-6 6 134,8-5-61,0 7-97,-8 0 103,6 0 187,-5 0-240,14 7 0,-3-5 24,8 4 31,-8 4-27,11-9 0,-5 13-169,7-8 1,-6-1 80,1-5 1,-6 2-67,5 4 82,1-4-12,5 13 27,0-5-4,1 7 1,-7-5 43,1-1-35,-8-7 1,5 6 75,-3-4-20,-4-4 8,5 5-57,-7-7 5,0 0-28,0-7 37,0-3 21,-7-7-24,5 7 12,-6 2-2,8 8 1,0 2 4,0 4 1,0-2-24,0 7 4,0-7-18,0 12 0,6-13-3,0 9 0,1-8-75,-1 2 88,-4-4-58,13-2 1,-11 0 23,8 0-6,-8 0 38,3 0 0,-5 0 3,4 0 23,-4 0-25,6 0-6,-8 7 9,0-5-10,0 6 13,0 0-7,0-7 0,0 7-116,7-8 28,-5 0-45,6 0 95,0 0 88,-6 0-90,5 0 77,-7-8-28,0 7 5,0-7 1,-6 6-14,1-4 1,-3 4-9,2-4 2,4 5 1,-7 1-1,3 0 1,4 0 1,-8 0 66,5 0-53,3 0 0,-6 1 16,8 5-22,0-4 11,0 14-28,0-15 27,0 15-24,0-14 1,2 5 17,4-7-26,-4 0 13,13 0 0,-13 0 4,13 0 0,-13 0 220,6 0-331,-8-7 133,0 5-161,0-6 122,0 0 1,-2 7-25,-4-5 51,4 4 1,-7 2-24,3 0 1,4 2 239,-4 4-213,4-5 19,2 15 0,0-12-19,0 7-2,0-7 9,0 11-12,0-13 0,0 8-55,0-4 65,0-4-150,0 5 106,0-22 10,0 11 0,0-13-95,0 11 84,0 4-35,0-6 100,-7 1-2,5 5 13,-6-6-40,8 8 263,0 0-299,0 8 26,0-6-9,8 5 5,-6-7-4,5 0 15,1 0-6,-6 0 1,6 0 24,-8-7-27,0 5-47,0-6 40,-8 8 149,6 0-124,-6 0 9,8 8-19,0-6-1,0 5-12,0 1 26,0-6-380,0 6 244,-7-16 109,5 6-1,-6-13 6,0 13 1,6-8 5,-3 4 0,1 5 58,-2-5-76,4 4 67,-6 2-45,1 0 43,5 0-214,-6 0 164,8-8 5,0 6-14,0-5-4,0-1 33,0 6-22,0-6 2,0 1 1,-7 5-1,5-6 16,-6 8 79,8 0-8,0 8-84,0-6 9,0 13 0,0-11-6,0 7 25,0-7-51,0 12 1,6-13 13,-1 9-12,1-8-6,-6 3 18,8-7 25,-6 0-231,5 0 69,-22-7 147,11 5-30,-19-14-19,21 15 47,-5-7 22,-1 0 17,6 6 15,-6-5 117,8 7-116,0 0-83,0 7 37,0-5-290,0 6 249,0-24 14,0 13 0,-2-13 45,-3 16-54,3 0 161,-6 0-124,8 8 0,0-4-17,0 7 13,0-7-1,0 4-53,0-8 32,0-16 61,0 13 13,0-13-52,8 16 6,-6 0-100,5 0 73,1 0 1,-4 0 7,7 0-3,-7 0-8,12 0 15,-7 0 0,8 0 0,1 0 0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5T09:12:21.989"/>
    </inkml:context>
    <inkml:brush xml:id="br0">
      <inkml:brushProperty name="width" value="0.17143" units="cm"/>
      <inkml:brushProperty name="height" value="0.17143" units="cm"/>
      <inkml:brushProperty name="color" value="#B05C1D"/>
    </inkml:brush>
  </inkml:definitions>
  <inkml:trace contextRef="#ctx0" brushRef="#br0">18 35 7697,'9'-10'2852,"5"1"-1558,-9 3-868,1 4-257,-6-6-114,0 8 1,0 14-34,0 3-11,-7 4 0,-1-3 10,-4-1 0,5 0-22,7 1 0,-6-1-23,0 0 0,0-5 23,6-1 0,0-5-4,0 5 1,0-5 1,0 6 2,0-8-1,0 3-83,0-7 1,6-2-38,0-3 51,7-5 0,-5-7 42,4-1 29,3 1 0,-5 0 0,7 0 0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5T09:12:22.177"/>
    </inkml:context>
    <inkml:brush xml:id="br0">
      <inkml:brushProperty name="width" value="0.17143" units="cm"/>
      <inkml:brushProperty name="height" value="0.17143" units="cm"/>
      <inkml:brushProperty name="color" value="#B05C1D"/>
    </inkml:brush>
  </inkml:definitions>
  <inkml:trace contextRef="#ctx0" brushRef="#br0">35 18 11283,'0'-10'1123,"0"3"-1116,0 7 0,-6 7 167,1 5-147,-1 3-4,6 3 1,-2-3-12,-4-3 0,4-3-19,-4-3 1,5-2 1,1 7-7,0-7-6,0 4-17,0-8-212,7 0 247,-5 0 0,14 0 0,-7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5T09:12:21.989"/>
    </inkml:context>
    <inkml:brush xml:id="br0">
      <inkml:brushProperty name="width" value="0.17143" units="cm"/>
      <inkml:brushProperty name="height" value="0.17143" units="cm"/>
      <inkml:brushProperty name="color" value="#B05C1D"/>
    </inkml:brush>
  </inkml:definitions>
  <inkml:trace contextRef="#ctx0" brushRef="#br0">18 35 7697,'9'-10'2852,"5"1"-1558,-9 3-868,1 4-257,-6-6-114,0 8 1,0 14-34,0 3-11,-7 4 0,-1-3 10,-4-1 0,5 0-22,7 1 0,-6-1-23,0 0 0,0-5 23,6-1 0,0-5-4,0 5 1,0-5 1,0 6 2,0-8-1,0 3-83,0-7 1,6-2-38,0-3 51,7-5 0,-5-7 42,4-1 29,3 1 0,-5 0 0,7 0 0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5T09:12:23.549"/>
    </inkml:context>
    <inkml:brush xml:id="br0">
      <inkml:brushProperty name="width" value="0.17143" units="cm"/>
      <inkml:brushProperty name="height" value="0.17143" units="cm"/>
      <inkml:brushProperty name="color" value="#B05C1D"/>
    </inkml:brush>
  </inkml:definitions>
  <inkml:trace contextRef="#ctx0" brushRef="#br0">208 70 7697,'8'-10'3504,"-6"-5"-2845,6 5-312,-8 1-189,0-7-37,0 15-132,0-7 37,0 23 0,-6-3-14,0 11 1,-5-4 10,5-2 0,-2 1-1,2-1 0,3 0 3,-9 1 1,8-7 1,-2 1-24,-3-1 9,7 6 0,-12-5 61,9-1-26,-1-7-399,6 4-10,0-8 434,0-15-83,0 11 57,0-12-41,0 16 79,0 0-94,0 8-18,0-6-446,0 6 565,8-8-33,-6 0 272,5 0-219,-22 0 0,11 2-30,-7 3-57,7-3 50,4 14-69,0-14-21,0 13-4,0-13 0,0 7-124,0-3 141,0-4 1,2 6-41,3-8 57,-3 0 14,6 0 45,-8 8 15,0-7-29,0 7-70,-8-8-2,6 0-3,-5 0 12,-1 0 4,6 0 0,-6-2-2,8-4 3,-7 5-50,5-7-7,-6 8-9,8 0-10,0-8 49,0 6 1,-2-5-16,-4 7 74,4 0 11,-5 0 2,7-8 23,0 6 135,0-6-211,0 1-10,0 5 43,0-6 0,-2 2 2,-4 0-5,4 1 9,-6 5 74,8 0-97,-7 0-1,5 0 42,-6 0-38,8-8 23,-7 6-16,5-6-18,-6 8-100,8 0 110,0-7-6,0 5-740,0-6 713,8 8 19,-6 0 0,5 2-1,-7 4-127,8-4 10,-6 5-32,5-7 1,-5 0-228,4 0-297,-4 0-1605,6 0 2282,-1 0 0,-5 0 0,6 0 0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08T06:05:28.35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690 1,'27'2,"-1"2,0 1,-1 1,1 0,-1 3,24 10,41 12,-37-17,1-3,0-3,0-1,1-3,74-4,-255-1,-229 19,-451 80,728-81,61-8,23 0,36 3,105 14,184 10,158-17,-487-19,274 4,-181-4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08T06:05:48.901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53 0,'-1'2,"-1"-1,1 0,-1 1,1-1,-1 0,1 0,-1 0,0-1,0 1,0 0,1 0,-1-1,0 0,0 1,-2-1,-6 4,29-3,-4-1,-23 1,-31 8,42-7,0-2,1 1,-1 0,1-1,-1 1,0-1,1 0,-1 0,1 0,3-1,66-6,-65 7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08T06:05:53.859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18,'229'-9,"583"9,-644-9,1886 9,-2010 7,-36-6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08T06:05:28.35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690 1,'27'2,"-1"2,0 1,-1 1,1 0,-1 3,24 10,41 12,-37-17,1-3,0-3,0-1,1-3,74-4,-255-1,-229 19,-451 80,728-81,61-8,23 0,36 3,105 14,184 10,158-17,-487-19,274 4,-181-4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08T06:05:48.901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53 0,'-1'2,"-1"-1,1 0,-1 1,1-1,-1 0,1 0,-1 0,0-1,0 1,0 0,1 0,-1-1,0 0,0 1,-2-1,-6 4,29-3,-4-1,-23 1,-31 8,42-7,0-2,1 1,-1 0,1-1,-1 1,0-1,1 0,-1 0,1 0,3-1,66-6,-65 7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08T06:05:53.859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18,'229'-9,"583"9,-644-9,1886 9,-2010 7,-36-6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08T06:05:28.35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690 1,'27'2,"-1"2,0 1,-1 1,1 0,-1 3,24 10,41 12,-37-17,1-3,0-3,0-1,1-3,74-4,-255-1,-229 19,-451 80,728-81,61-8,23 0,36 3,105 14,184 10,158-17,-487-19,274 4,-181-4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08T06:05:48.901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53 0,'-1'2,"-1"-1,1 0,-1 1,1-1,-1 0,1 0,-1 0,0-1,0 1,0 0,1 0,-1-1,0 0,0 1,-2-1,-6 4,29-3,-4-1,-23 1,-31 8,42-7,0-2,1 1,-1 0,1-1,-1 1,0-1,1 0,-1 0,1 0,3-1,66-6,-65 7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08T06:05:53.859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18,'229'-9,"583"9,-644-9,1886 9,-2010 7,-36-6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5T09:12:22.177"/>
    </inkml:context>
    <inkml:brush xml:id="br0">
      <inkml:brushProperty name="width" value="0.17143" units="cm"/>
      <inkml:brushProperty name="height" value="0.17143" units="cm"/>
      <inkml:brushProperty name="color" value="#B05C1D"/>
    </inkml:brush>
  </inkml:definitions>
  <inkml:trace contextRef="#ctx0" brushRef="#br0">35 18 11283,'0'-10'1123,"0"3"-1116,0 7 0,-6 7 167,1 5-147,-1 3-4,6 3 1,-2-3-12,-4-3 0,4-3-19,-4-3 1,5-2 1,1 7-7,0-7-6,0 4-17,0-8-212,7 0 247,-5 0 0,14 0 0,-7 0 0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08T06:05:28.35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690 1,'27'2,"-1"2,0 1,-1 1,1 0,-1 3,24 10,41 12,-37-17,1-3,0-3,0-1,1-3,74-4,-255-1,-229 19,-451 80,728-81,61-8,23 0,36 3,105 14,184 10,158-17,-487-19,274 4,-181-4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08T06:05:48.901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53 0,'-1'2,"-1"-1,1 0,-1 1,1-1,-1 0,1 0,-1 0,0-1,0 1,0 0,1 0,-1-1,0 0,0 1,-2-1,-6 4,29-3,-4-1,-23 1,-31 8,42-7,0-2,1 1,-1 0,1-1,-1 1,0-1,1 0,-1 0,1 0,3-1,66-6,-65 7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08T06:05:53.859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18,'229'-9,"583"9,-644-9,1886 9,-2010 7,-36-6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8T10:12:18.417"/>
    </inkml:context>
    <inkml:brush xml:id="br0">
      <inkml:brushProperty name="width" value="0.34286" units="cm"/>
      <inkml:brushProperty name="height" value="0.34286" units="cm"/>
      <inkml:brushProperty name="color" value="#B05C1D"/>
    </inkml:brush>
  </inkml:definitions>
  <inkml:trace contextRef="#ctx0" brushRef="#br0">2634 15 11124,'-11'4'90,"-12"2"81,0-4-102,-2 13 1,-2-11 14,-8 8 118,8-8-151,-13 11 1,7-11 111,-7 7-24,0-7-20,5 12 0,-1-14-7,-14 5-28,13 1 39,-5-6 15,7 5-103,8-7 77,-5 0-95,12 0 70,-5 8-3,8-6-81,0 6 73,0-8-20,-1 7 11,1-5-56,0 6 53,7-8 28,-5 0-17,5 8 3,0-6 39,-5 5 1,6-7-91,-9 0 55,9 8-66,-7-6 24,7 6 0,-9-6 30,1 3-5,7-3 5,-5 6-48,5-8 35,1 8-91,-7-6 91,7 5-95,-8-7 77,-1 8-36,9-6 40,-7 6 7,7-8-36,-9 7 16,1-5 40,0 6-31,0-8-79,-1 8 75,9-7-4,-7 7 14,7-8 3,-9 0-8,9 8 1,-7-6-55,7 5 0,-9-5 47,1 4-31,8-4 13,-7 6 0,7-6-1,-9 3 14,9-3 6,-7 6-46,7 0 21,-9-6-10,1 5 23,0 1-14,0-6 1,-1 8-6,1-5 81,7-3-71,-5 6-4,5 0 1,-7-5 29,0 9-14,7-8-6,-5 3 9,5 1-19,-7 2 12,0-1-39,-1 7 14,1-7 2,0 1 0,-1 5-17,1-3 26,8-4-9,-7 7 0,7-11 2,-9 7 1,7-5-11,-1 6 9,1-9 0,-7 13 0,1-5 1,6-1 19,-1 1 1,1-7 59,-7 19-69,-7-11 103,6 13-88,-14-8 37,14 0-40,-14 1 1,14-7-14,-4 1 1,10-6 6,1 5-9,1-7 1,-7 11-27,1-3 1,6-3 42,-1 3-6,1-8-11,-7 11 49,1-5-48,0 7 0,5 0 21,1 1 1,5-7-24,-6 1 3,8-8-10,-11 11-3,5-5 1,-1 7 0,-1 0-12,9-7 5,-13 5 8,7-5 85,-1 15-32,-5-14 10,5 12-50,0-13-4,-5 7 0,11-5-30,-7-1 47,7-7-38,-12 11 0,13-5 27,-9 7-9,8-7 1,-11 5-4,3-3 1,3-3 60,-3 3-69,8-8 20,-11 11 6,5-5 1,-1 7-3,-1 0-23,8-7 22,-11 5-1,13-5-17,-13 7 1,11-5-4,-8-1-4,9-7 18,-5 12 80,0-15-79,6 15 101,-13-7-84,13 1-14,-6 5 22,8-5-59,-7 7 21,5 1-10,-6-1-2,8 0 19,0 1 61,0-1-60,0 0 104,0 8-92,0-6 4,0 6-3,0 0 18,0-6-63,0 6 52,0 0 22,0-5-27,0 12 17,0-12-4,0 12 6,0-13 33,0 14-38,0-14 6,8 14 0,-6-6 41,5 0-29,-7 5 44,0-12-42,0 12 21,0-13-49,8 6-2,-6 0-89,6-5 84,-1 5 0,-3-8-72,8 0 61,-8-7 1,5 5 112,-3-3-102,-4-5 114,6 9-95,-1-7-8,-5 9 41,13-1-13,-13 0-45,6 1 39,-8-1-127,8 0 72,-6 0-7,13 1 9,-13 7 0,8-6 14,-5 4 116,-3-11-115,14 11-6,-14-12 0,7 20 126,-3-8 127,-4 0-237,6-6 46,-1 8-112,-5-6 114,6 14-70,0-14 0,-5 6 39,9-7-110,-8-1 78,11 0 0,-11 0 18,7 1 1,-5-1 114,6 0-13,-1 1-103,7 7 1,-7-6 36,1 4-1,-8-12-10,11 5 16,-6 1-111,1 2 71,5 6-16,-5-7 60,7-1-33,1 0 80,-9 8-76,7-6 13,-7 6 0,9-7-26,-1-1 0,-6-6-10,1 1 0,-6 0-15,5 5 1,-5-6-10,5 1 62,-7-1-12,19 7 58,-11-1-63,13 0 133,-8 8-80,0-6-37,1 14 1,-1-14-31,0 4 0,-5-9-1,-1-3 0,-5-5-30,6 6 0,-7-7 78,7 7-78,0-8 1,5 11 30,0-3 1,-5-3 12,-1 3-22,1-8 1,5 11 48,0-3 0,-5-3 100,-1 3-104,1-8 3,5 11 1,0-5 15,1 7-17,-9-8-19,7 7 1,-7-12-42,9 7 1,-7-5-19,1 5-17,-8-7-47,11 12 92,-6-7 0,9 3 127,-1-1-116,-7-7 160,5 12-141,-5-7 94,7 1-87,0 5 16,-7-5-21,5-1-12,-5 7-30,7-7 51,-7 9 31,5-9-39,-5 7 68,7-7-97,-7 9 1,5-7 29,-3 1 50,-5-9-1,9 13-81,-7-14 47,8 13-100,1-5 89,-1-1-37,0 7 0,-5-12 27,-1 7 28,-7-7-70,12 11 5,-7-5 7,1 7 0,5-5 23,-3-1-41,-5-7 37,9 11-74,-7-13 44,9 14 0,-9-7 1,7 3 2,-5-1-1,-3-7 14,7 4-12,-5 0 36,-1 1-30,7 1 161,-7 5-145,9-13 43,-1 6-211,0-1 56,-7-5-79,5 6 155,-13 0-136,14-6 137,-14 5 0,7-5-124,-3 4 71,-4-4-12,6 6 26,-1-8 7,-5 0-200,6 7 218,-1-5 1,-3 8-235,8-4 181,-8-4-26,3 5 14,1 1 140,-6-6-26,13 6 24,-13-8-5,6 7-49,0-5 58,-6 6-8,13 0-26,-13-7-51,6 7 8,-1-8-3,-5 0-1,6 8 21,0-6 3,-7 5-4,15-7 97,-14 0 80,5 0-145,1 8 6,-6-6-25,6 6 37,-1-8-92,-5 0 79,14 0-85,-14 0 37,5 0 1,1 0 35,-6 0 4,13 0 36,-13 0-50,14 0 21,-14 0-12,5 0 89,1 0-58,-6 0 7,13 0-13,-13 7 5,6-5-52,-1 6 59,-5-8-21,14 0-18,-14 0 5,5 0-2,1 0-8,-6 0-1,13 0 73,-13 0-57,6 0 2,0 0 4,-6 0-20,13 0 21,-13 0-73,6 0 48,-1 0-6,-5 0 114,14 0-51,-15 0-15,15 0-18,-14 0-52,13 0 9,-13 8-8,13-6-75,-13 5-22,6-7-197,0 0-713,-6 0 494,13 0-758,-13 0-1988,6 0 2728,-1 0 1,3-7 0,7-3 0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8T10:12:18.418"/>
    </inkml:context>
    <inkml:brush xml:id="br0">
      <inkml:brushProperty name="width" value="0.34286" units="cm"/>
      <inkml:brushProperty name="height" value="0.34286" units="cm"/>
      <inkml:brushProperty name="color" value="#B05C1D"/>
    </inkml:brush>
  </inkml:definitions>
  <inkml:trace contextRef="#ctx0" brushRef="#br0">0 1 8346,'27'7'526,"-10"3"-393,6 7-43,-11 0 4,13 1 23,-8 7-48,8-6 0,-6 6 117,4-8-55,-11 0 86,11 1-145,-4-1 0,8 0-6,-4 1 1,-9-7 114,-3 1-11,1-1 4,5 7-13,0-1-38,0 0 23,1 8-2,-1-6 49,-7 6-4,5-7 21,-5-1-45,7 0-113,0 0 32,1 1 0,-1-7-96,0 1 0,-5-6 82,-1 5 0,-5-5-146,5 5 161,1-7 1,5 12 81,1-5-102,-1-3 0,0 7 75,0-3-37,1 3 65,7 2-95,2 1 1,5-1 38,-3 0 1,-4-5 310,-8-1-166,1 1-31,14 5-462,-11 8 1,18-6-220,-16 4 1,0-3 454,-6-3 0,-7 0 0,11 0 0,-4 1 0,-1-1 339,-5 0 493,1 1-671,5 7 0,0 0-89,1 3 14,-9-3 0,7-7 38,-5-1 0,5 0-6,1 1-67,0-1 1,6 0 62,0 0-95,0-7 0,-5 5 61,-1-3 0,0 3-1,0 3 0,1-7 158,-1 1-175,0-1 1,6 7 42,0-1 0,2-6 44,-1 1 52,-5-1 1,17 7-25,-7-1-109,0 0 1,0 1 14,0-1 0,-1 0-103,-10 0 0,-1-5 69,0 0 1,1-1 9,-1 6 28,0 1 1,6-1-24,0 0 0,0 0 146,-5 1-127,-1-1 1,0 0 33,0 1 0,1-1-20,-1 0 0,0 1 8,1-1 0,-7 0 48,1 0-90,7 1 1,6-1-32,4 0 1,-4 1 54,-8-1 0,6-6-66,0 1 0,2-1 35,-2 7 1,-2-7-58,8 1 1,-6-3 77,6 3 1,-8 3-3,2-3 0,-4-3 14,-1 3 0,-1 0 0,0 5 0,1-6-65,-1 1 0,0-1 109,0 7-114,1-1 0,-1 0 47,0 1 1,-5-7-112,-1 1 1,1-7 91,5 7 0,-5-6-112,-1 5 168,1-7-59,5 11 1,0-11 217,1 8-210,-1-8 0,6 5 22,0-3-30,0-4 1,-6 8 63,1-5-74,7-3 0,0 8-6,3-4 0,-3-3 81,-7 9-59,-1-8 1,8 9 74,4-7-32,-4 0-78,7 1 77,-5-5-51,0 14 1,4-12-42,-8 7-15,-8-7 9,9 11-17,-13-13-54,14 14 70,-8-7-2,1 9-39,-1-1-15,-8 0 53,7 0 0,-7-5-1,9-1 1,-7-5 49,1 6-49,-8-8 122,11 11-104,-13-5 102,13 7-64,-5 0 6,7 0-30,1 1 0,-7-7 1,1 1 1,-7-6 48,7 5-26,-8-7 46,11 11-42,-5-5-50,7 7 51,0-7-111,1 5 74,-1-5-10,0 7 0,0-5-59,1-1 55,-9-7 0,7 6-31,-5-5 16,-3-3 62,15 14-55,-11-14 0,13 7-8,-8-3 0,0-4-2,0 13-24,1-13 8,-1 14-15,8-15 34,-6 15 1,6-12-20,-8 7 45,-7-7-3,5 11 1,-5-11-26,7 8 4,-7-8 192,5 11-117,-5-13 9,0 13-19,5-5-88,-6 0 94,9 5-17,-9-13 44,7 13 11,-7-13-17,9 14-36,-9-15 7,7 15 13,-7-14-66,9 13 80,-1-13-13,-8 13 10,7-13 8,-7 14-56,9-14 1,-1 7 27,0-3-64,-7-4 66,13 6-112,-12-8 49,14 7-6,-7-5 0,-1 8 5,0-4-14,1-5 85,-1 7 0,0-6-50,1 4 80,-1-4-67,0 5 152,8 1-147,-6-6 1,6 8 177,-7-5-94,-1-3 2,0 6-96,0 0-11,1-6 4,-1 13 20,8-13-61,-6 13 41,6-13 1,-7 8 98,-1-4-81,-8-4 290,7 5-168,1 1 179,2-6-169,6 13 21,0-13 37,2 6-145,0-1 1,4-3 22,-8 8-14,0-8-183,10 3 163,-5 1 1,18-4-3,-11 7 1,4-7-15,-11 2 0,-1-4-3,2-2 0,-6 0-3,6 0 1,-6 6 57,6-1-94,0 1 1,5-6 140,1 0 3,-8 0-28,5 0-25,3 0-68,1 0 0,7 0 28,-9 0-30,-7 0 1,6 6 33,-4 0 0,-2 0-88,1-6 25,-6 0 1,16 0-16,-3 0 0,-3 0-26,-3 0-18,-8 0 106,20 0-52,-5 0 90,8 0-93,-1 0 81,-9 0-39,1 0 23,-8 0-28,5 0 5,-13 0 6,6 0-18,-7 0 1,-1-2 18,0-4-5,1 4 11,-1-6 128,8 8 17,-6 0 9,14 0-137,-6-7-177,7 5 92,1-6-28,-1 8 77,1 0 1,-2-2 4,-4-4-2,-5 4 6,-6-5-12,7 7-25,-6 0-2,6 0 4,0 0-59,-6-8 25,-2 6-15,-1-6-29,-7 8-8,9 0-297,-9 0 195,-1 0-362,0 0 123,-6 0-395,5-7 1,-7 28 0,0 0 0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8T10:12:18.419"/>
    </inkml:context>
    <inkml:brush xml:id="br0">
      <inkml:brushProperty name="width" value="0.34286" units="cm"/>
      <inkml:brushProperty name="height" value="0.34286" units="cm"/>
      <inkml:brushProperty name="color" value="#B05C1D"/>
    </inkml:brush>
  </inkml:definitions>
  <inkml:trace contextRef="#ctx0" brushRef="#br0">0 762 6689,'10'-10'178,"-3"2"-47,-7 8-7,0-7-16,8 5 10,-6-6 34,13 8 77,-13 0-123,6 0 1,0-2 81,3-4-19,-3 4-8,7-5 1,3-1-81,8 6 78,9-13-129,0 5 0,-3-1 140,-3-1-97,-4 8 0,-2-5 135,0 3-56,8 4-9,-4-6 18,7 8 4,1 0-83,7 0 0,-5-5-88,3-1 0,-9 0 101,-2 6 0,-6-6-14,6 1 1,-6-1 66,5 6 15,-6-8-69,18 6 55,-11-6 0,13 8 5,-7 0 6,-1 0-86,-7 0 1,4-1 61,-8-5-36,-8 4 0,8-12-23,0 9 0,-5-3-9,-1 2 1,2 2 99,4-7-6,0 7-115,2-11 1,2 13 49,8-4 60,-8 4-10,5-6-56,-5 6 50,0-5-63,6 7 65,-6 0 41,0 0-20,5 0 12,-5 0-47,0 0-4,6 0-59,-14 0 80,14 0-112,-14 0 20,6 0 0,-2 2 34,0 3 38,0-3 12,-6 6-89,8-8 21,-6 0 31,14 0 6,-14 0 20,14 0-22,-6 0-57,0 0-2,5 0 4,-12 8-142,5-6 161,0 5-168,-6-7 128,6 8-94,0-6 71,-6 6 0,12-6-31,-8 3 37,-8-3 13,8 6 35,-11-8 9,20 0 64,-12 0-99,12 0 172,-5 0-128,0 0 3,6 0 0,-14 0 27,6-8-37,-8 6-24,1-5-151,-1 7 156,0-8-149,0 6 119,1-6 99,-9 8-67,7 0 15,-7 0 51,9 0 0,-7-2-57,1-3-66,-8 3 84,11-6-167,-5 8 98,-1 0-26,6 0 19,-5 0-6,0 0 52,5 0 15,-5 0 20,-1 0-50,7 0 26,-7 0-10,9 0-30,-9 0-2,7 0-1,-7 0-38,8 0-2,1 0-20,-9 0 49,7 0 75,-7 0-76,1 0 27,5 0-25,-5 0 8,0 0-13,5-8-7,-13 6-19,13-5 33,-13 7 183,13 0-168,-13 0 13,14 0-33,-14 0-2,13-8-43,-13 6 75,13-6-112,-13 8 82,14 0-44,-7 0 94,1-7 15,5 5-23,-5-6 11,7 0-13,0 7-6,-7-15-8,5 14 11,-5-13-82,7 13 35,1-13-13,-1 13 9,0-14 0,0 14 21,-7-13-9,5 13 144,-5-13-133,7 13 150,1-6-134,-9 0 1,7 6-65,-14-13-15,13 13-3,-5-6 63,-1 1-31,7 5 5,-15-6 0,15 8-2,-7-7 4,1 5 28,5-6 6,-5 0-20,0 6-2,5-5 0,-5 7 0,7-8 19,-8 6-18,7-6 0,-14 1-1,13 5 0,-5-6 28,-1 8-24,7-8 32,-7 6-30,1-5 100,5 7-41,-13-8 10,14 6-35,-7-6 2,1 8-86,5-7 85,-13 5-121,13-6 98,-13 8-34,14 0 21,-14-8-8,13 7 17,-13-7 6,13 8-17,-5-8 3,0 6 9,5-5 1,-11 5-5,7-4 70,-7 4-29,4-6 6,0 8-13,1-7 7,1 5-37,5-6 27,-13 8 2,13-8-26,-5 6 1,2-7-22,-1 3 31,-7 4-45,11-6 0,-11 6 10,8-3-9,-8 3-372,11-6 124,-13 0-974,13 6 543,-13-5-2582,6 7 1551,-1 0 1726,-5 0 0,6 0 0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8T10:12:18.420"/>
    </inkml:context>
    <inkml:brush xml:id="br0">
      <inkml:brushProperty name="width" value="0.34286" units="cm"/>
      <inkml:brushProperty name="height" value="0.34286" units="cm"/>
      <inkml:brushProperty name="color" value="#B05C1D"/>
    </inkml:brush>
  </inkml:definitions>
  <inkml:trace contextRef="#ctx0" brushRef="#br0">3926 44 6121,'0'-19'100,"8"4"-144,-6 7 1815,6 6-1689,-16 18-227,-2-3 67,1 20 96,-6-16-59,5-7 85,-7 5 0,5-5 29,1 7 0,5-6 145,-6 1-174,8-8 0,-11 11-108,4-3 100,-5-5 18,-1 9-59,0-7 1,-7 3-27,1-1 154,8-7 10,-8 12 43,11-15-68,-12 7 1,6-6-67,1 4 56,7-4-87,-5 5 1,5-5 55,-7 4-28,7-4 107,-5 6-6,5-8 50,-7 7-87,0-5-59,0 6 71,-1 0-198,1-6 176,0 13-123,-1-13 119,-7 6-6,6-1 116,-6-5-129,0 14 10,6-14 8,-6 13-103,8-13 54,-1 5-14,1 1 36,8-6-35,-7 13-227,7-13 165,-9 6 190,1 0-140,7-6-23,-5 5 74,5 1 7,-7-6-62,0 6-9,0-8-59,-1 0 80,1 7-67,0-5 47,-1 6 1,1-6-20,0 4 16,-1-4 36,1 5 28,0-7 9,0 0 10,-1 0-48,-7 0 34,6 0-22,-6 0 10,16 0 37,-15 0-5,21 0-63,-20 0-9,13 0-71,-7 0 98,-1 0 43,1 0-58,0-7 89,0 5-47,7-6 17,-5 8-51,5 0 2,-7 0-15,-1 0 38,1 0-140,0 0 80,-1 0 133,1 0-19,0 0 20,7 0-59,-5 0 10,5 0-27,-7 0-13,0 0 0,5 2-118,1 4 142,7-4-80,-12 5 36,7-7-77,-1 0 45,-5 0-12,5 8 20,1-6-1,-7 6 0,7-8 1,-9 0 44,1 0-24,0 0 6,-1 0-2,1 0 4,0 7 24,0-5-28,-8 6 142,5-8-126,-5 0 268,0 0-159,-1 0 34,-1 0-121,2 0 6,0 0-21,5 0-39,-5 0 0,2 2-39,0 4 98,8-5-208,-8 7 114,11-8-9,-20 8 35,13-6-3,-6 5 175,7-7-156,1 0 47,0 0-54,-1 0 1,1 0-67,0 0-9,0 0 7,-1 0 44,9 0 5,-7 0 0,7 2-12,-9 4 16,9-4-4,-7 6 29,7-8-13,-9 0 5,-7 0-17,6 0-2,-6 0 7,0 7-2,6-5 4,-14 6-4,14-8 0,-13 0 1,12 0 1,-10 2 2,7 4 52,-1-4 11,7 5 44,0-7-79,-8 0-19,6 0 12,-6 0-8,7 0-12,1 0-11,0 0 82,0 8-23,-1-6-65,1 6 31,0-8-34,-1 0 37,1 7 2,0-5 38,7 6 2,-5-8-23,5 0-15,-7 8-44,0-7 51,-1 7-65,1-8 57,-8 0-10,6 0-15,-6 8-25,8-6 5,-1 5 3,-7-7 19,6 8 0,-6-6 0,8 8 0,0-5 0,-1-3 0,1 6 0,0-8 95,-1 0-81,1 0 13,7 8 57,-5-6-79,-2 5 1,3-5 9,-3 4 6,11-4 2,-9 6-6,5-8-7,-7 7-32,0-5 29,7 6 0,-5-6-20,3 4 20,5-4 22,-9 5 17,7-7 4,-1 0-35,-5 8 7,5-6-20,0 6 26,-5-8-55,13 7 45,-13-5 159,5 6-24,0-8 17,-5 7-25,13-5 18,-6 6-130,1-8 91,5 0-110,-13 0 93,13 0-134,-14 0 93,14 8-3,-5-6 20,-1 5 2,-2-7-18,1 0 27,1 0-57,0 0-1,6 0-58,-13 8 75,13-6-116,-6 6 24,1-8-14,5 0-273,-14 0 186,15 0-196,-7 0 245,0 0-967,6 0 420,-13 0-1544,13 0 880,-6 0 1302,1 0 0,5 7 0,-6 3 0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8T10:12:18.421"/>
    </inkml:context>
    <inkml:brush xml:id="br0">
      <inkml:brushProperty name="width" value="0.34286" units="cm"/>
      <inkml:brushProperty name="height" value="0.34286" units="cm"/>
      <inkml:brushProperty name="color" value="#B05C1D"/>
    </inkml:brush>
  </inkml:definitions>
  <inkml:trace contextRef="#ctx0" brushRef="#br0">2923 35 7947,'-34'0'-1770,"-1"0"1770,0 0-195,8 0-33,-5 0 355,5 0 5,-8 0 121,8 0-223,-5 0 262,13-8-188,1 7 304,3-15-94,13 14 92,-13-5-85,5 7 40,0 0-240,-5 0 120,5 0-38,-7 0 45,0 0-271,0 0 73,-8 0 46,5 7-23,-12-5-9,12 6-89,-12-8 129,5 8-160,-8-7 135,1 15-216,-1-14 157,1 13 0,-1-11-117,0 7 100,8-7 1,2 6 0,8-4 22,0-4 4,-8 5-36,-2 1 22,0-6-56,-6 6 33,14-8 0,-6 2-18,8 3 19,0-3-1,-1 6 11,1-8 1,0 2 7,0 4-10,7-5-1,-5 7-42,5-8 43,-7 0-117,-1 0 78,1 0-14,0 0 103,-1 0 5,-7 0 82,6 0-139,-6 0 107,0 8-104,-2-6 1,-5 7 14,3-3-18,4-4 0,2 8-6,0-5-20,-8-3 38,4 14 131,-7-7-132,-1 9 38,0-1-41,9 0 8,-7 1-2,14-1 2,-6-8-57,0 7 61,13-14-63,-11 13 46,14-13-14,-9 6 9,1-8 0,0 0 1,-8 0-3,5 0 26,-5 0-21,0 0 195,6 0-178,-13 0 16,5 0 5,-8 0 8,8 0-27,-5 0 19,12 0-202,-12 0 182,12 0-89,-5 0 58,0 0 8,6 0 1,-6 2 35,8 3 0,0-3-32,-1 14 0,1-12 21,0 7-9,0-7-3,7 11 1,-5-11-22,3 8 21,4-9 24,-7 13-12,5-14-2,-7 13-14,7-13-2,-5 13 1,11-11 12,-7 8 6,7-8-30,-11 3 18,13 1 179,-14-6-185,7 6 3,-1-1 14,-5-5 2,5 6-66,-7 0 73,7-6 9,-5 5-30,5 1 146,1-6-119,-7 5 11,14-7-2,-13 0 6,5 8 148,1-6-133,-7 6-80,7-8 68,-9 0-347,9 7 54,-7-5-143,7 6 115,-1-8-151,-5 0-906,5 0 1324,1 0 0,-7 8 0,7 1 0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8T10:12:18.422"/>
    </inkml:context>
    <inkml:brush xml:id="br0">
      <inkml:brushProperty name="width" value="0.34286" units="cm"/>
      <inkml:brushProperty name="height" value="0.34286" units="cm"/>
      <inkml:brushProperty name="color" value="#B05C1D"/>
    </inkml:brush>
  </inkml:definitions>
  <inkml:trace contextRef="#ctx0" brushRef="#br0">0 35 6338,'0'-20'639,"0"5"1206,0 15-1607,8 23-90,-6-2-174,13 14 0,-5-4 41,7-8 1,-5 0 64,-1-6 1,1 0-26,5 1 54,0-1 78,8 0-64,2 0 1,12-5 147,-5 0-104,-3-9 1,-8 7 34,0-4-44,8-4 55,-4 5-40,7 1 36,1-6 2,-1 13 86,-7-13 5,6 6-202,-14 0 107,14-6-17,-14 13 8,6-13 26,-8 13-146,8-5 0,-5 1 58,3 1-22,-12-8-8,4 11-80,-5-5 141,7 7-71,1 0 1,-1-5-27,0-1 0,-5-5 112,-1 6-37,-7-9 145,12 13-111,1-14 18,2 13-250,6-5 236,0 7-304,-6-7 149,6 5 14,-8-13 45,1 13-15,-1-5 36,0 7 25,1-7 11,-1 5 42,0-5-98,1 15-29,-1-6 1,-6 6-31,1-8 1,-6 1 72,5-1-24,-7 0-22,11 0-23,-13 8-85,14-5 78,-7 5 1,3-8 77,-1 0-63,-7-7 175,4 5-179,0-5 2,-7 7-25,7 0 0,-6 1 0,4-1-101,-4-7 119,5 5 0,-5-5 2,4 7-29,-4-8 65,6 14-39,-1-11 141,-5 13-146,6-15 1,0 5-41,-6-5-6,5 7-37,1 0 84,-6-7 91,6 5-35,-8-5 13,7 7-68,-5-7 13,6 5-100,-8-5 124,8-1-168,-6 7 132,5-7-32,1 1-4,-6 5-13,6-5 96,-8-1 33,7 7-128,-5-14 53,6 13-66,-8-13 56,0 13-30,7-13 15,-5 14 4,6-7-5,-8 1 4,8 5 10,-6-5-8,5-1 111,-7 7-103,0-14 56,0 13-46,0-13 0,8 13-33,-6-13-11,6 14 1,-8-7-13,0 1-40,7 5 50,-5-13-5,6 14 33,-8-14 3,0 13 34,0-13 11,0 13 63,8-13-94,-6 13 65,5-5-41,-7 0-101,0 5 95,0-13-131,0 13 63,0-13-17,8 14 213,-6-14-167,6 13 83,-8-5 22,0-1 72,0 7-107,0-7-131,0 8 83,0 1-17,0-1-31,0 0 38,0 1 88,7-1-88,-5 0 209,6 0-201,-8 1 20,8-1-20,-7 8-5,7-6-99,-8 14 117,8-14-34,-6 14 1,7-8 5,-3 4 34,-4-4 0,8-8 56,-5 0 22,-3 0-26,6 8 17,0-5-58,-6 12 12,13-12-45,-13 12 51,13-13-89,-13 14 126,14-14 10,-7 6-79,8-7 5,1-1 321,-1 8-168,-7-6-115,5 6 50,-5-8-130,15 1-2,-6-1-17,6 8 46,-8-6-27,0 6 1,1-13 68,-1-1 0,-5-5-55,-1 5 0,-5-5-18,5 6 0,-5-7 55,6 7-31,-9 0-32,13 5-2,-7 0 77,9 0-11,-1 1-9,0-1 1,-5 0-17,-1 1-2,-7-9-1,12 7 1,-13-7 7,9 8-26,-8-7-3,11 5-74,-5 3 27,-1 1 1,7 0-196,-5-7 215,-3-1-40,7-1 28,-5 5 111,7-5-100,1-1 15,-9-1 0,7-6 30,-5 4 11,-3-4 233,7 5-141,-5-7-18,7 0-36,0 8-503,1-6 48,-1 6-4,0-8 61,0 7-431,-7-5-328,5 6-683,-13-8-1515,14 0 3018,-14 0 0,5 0 0,-7 0 0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8T10:12:18.423"/>
    </inkml:context>
    <inkml:brush xml:id="br0">
      <inkml:brushProperty name="width" value="0.34286" units="cm"/>
      <inkml:brushProperty name="height" value="0.34286" units="cm"/>
      <inkml:brushProperty name="color" value="#B05C1D"/>
    </inkml:brush>
  </inkml:definitions>
  <inkml:trace contextRef="#ctx0" brushRef="#br0">0 1 7525,'0'19'572,"0"-4"-83,0-15-39,0 8-252,0 2-53,0-1 83,0-1-59,8-8-4,-6 8-55,5-7-9,1 15-123,-6-14 167,13 5-70,-13 1 30,14-6 231,-14 6-114,13-8 24,-13 7 18,13-5 13,-5 6-237,-1 0 192,7-6-315,-7 5 158,9 1-214,-9-6 77,7 6 64,-7-8 68,9 7 19,-1-5 116,-8 6-133,7 0 153,-7-6-122,1 5-77,5-7 29,-5 8-14,7-6-55,-7 6-36,5-1 33,-5-5 44,7 6 59,-7-8-63,5 7 52,-13-5-71,13 6-4,-13-8 27,14 0-13,-14 0-75,13 0 74,-13 0 9,6 8-22,-1-6 157,-5 5-97,14-7 10,-14 0-26,13 0 2,-13 0 110,13 0-84,-13 0-39,14 0 27,-15 0-41,15 0-2,-14 0 0,13 0 4,-13 0-6,13 0-2,-13 0 5,6 0 106,0 0-95,-6 0 202,13 0-242,-13 0-10,6 0 33,-1 0-23,-5 0 21,14 0 93,-15 0 136,7 0-108,0 0 71,-6 0-208,13 0 84,-13 0-48,6 0 15,-1 0 97,-5 8-50,6-6-23,0 6 144,-6-8-134,13 0-82,-13 0 64,6 0-30,-1 7-40,-5-5-5,6 6 52,0-8 259,-6 0-253,13 0 220,-13 0-201,6 0 9,-1 0-89,-5 8-248,6-6 84,-1 5-1703,-5-7 1306,6 8-23,0-6-39,-6 6 0,13-1 1,-5 3-1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5T09:12:23.549"/>
    </inkml:context>
    <inkml:brush xml:id="br0">
      <inkml:brushProperty name="width" value="0.17143" units="cm"/>
      <inkml:brushProperty name="height" value="0.17143" units="cm"/>
      <inkml:brushProperty name="color" value="#B05C1D"/>
    </inkml:brush>
  </inkml:definitions>
  <inkml:trace contextRef="#ctx0" brushRef="#br0">208 70 7697,'8'-10'3504,"-6"-5"-2845,6 5-312,-8 1-189,0-7-37,0 15-132,0-7 37,0 23 0,-6-3-14,0 11 1,-5-4 10,5-2 0,-2 1-1,2-1 0,3 0 3,-9 1 1,8-7 1,-2 1-24,-3-1 9,7 6 0,-12-5 61,9-1-26,-1-7-399,6 4-10,0-8 434,0-15-83,0 11 57,0-12-41,0 16 79,0 0-94,0 8-18,0-6-446,0 6 565,8-8-33,-6 0 272,5 0-219,-22 0 0,11 2-30,-7 3-57,7-3 50,4 14-69,0-14-21,0 13-4,0-13 0,0 7-124,0-3 141,0-4 1,2 6-41,3-8 57,-3 0 14,6 0 45,-8 8 15,0-7-29,0 7-70,-8-8-2,6 0-3,-5 0 12,-1 0 4,6 0 0,-6-2-2,8-4 3,-7 5-50,5-7-7,-6 8-9,8 0-10,0-8 49,0 6 1,-2-5-16,-4 7 74,4 0 11,-5 0 2,7-8 23,0 6 135,0-6-211,0 1-10,0 5 43,0-6 0,-2 2 2,-4 0-5,4 1 9,-6 5 74,8 0-97,-7 0-1,5 0 42,-6 0-38,8-8 23,-7 6-16,5-6-18,-6 8-100,8 0 110,0-7-6,0 5-740,0-6 713,8 8 19,-6 0 0,5 2-1,-7 4-127,8-4 10,-6 5-32,5-7 1,-5 0-228,4 0-297,-4 0-1605,6 0 2282,-1 0 0,-5 0 0,6 0 0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8T10:12:18.424"/>
    </inkml:context>
    <inkml:brush xml:id="br0">
      <inkml:brushProperty name="width" value="0.34286" units="cm"/>
      <inkml:brushProperty name="height" value="0.34286" units="cm"/>
      <inkml:brushProperty name="color" value="#B05C1D"/>
    </inkml:brush>
  </inkml:definitions>
  <inkml:trace contextRef="#ctx0" brushRef="#br0">2491 35 6949,'-10'-10'730,"3"-5"-535,7 13 664,0-6-279,0 24-302,0-5 28,0 22-16,0-6 29,0 15 23,0-6-38,0 7-114,0-9 0,2 1 257,3-1-11,-3-7-169,6 6 59,-8-6-95,8 8-61,-6-1 1,5 1-133,-7-1 1,2-7 248,4-4-195,-4-4 1,6 6 59,-8 4 1,1-4 117,5-2 12,-4-3 50,6 4-135,-8 3 81,8 0-253,-7-2 221,7 0-129,-8 2 114,0 0-40,8 6-47,-6-14 23,5 14-52,-7-14 72,8 6-84,-6-8 65,6 0-253,-8 1 213,7-1-38,-5 0 98,6-7 22,-8 5 102,0-5-168,0 7 84,8 0-42,-6 1-66,5-1 32,-7 0-40,0 1 56,0-1 12,0 0-283,0 0 232,8 1-84,-6-9 67,6 14-71,-8-19 119,0 27-12,0-19-65,0 13 5,0-8-11,0 0-47,0 0-153,0 1 197,-8-1-45,6 0 1,-8 1 63,5-1-64,3-8 0,-8 7-32,4-5 5,4-3 20,-5 7 48,-1-13 314,6 14-285,-13-14-327,13 13 218,-6-13-26,8 13 98,-8-13-3,7 6 34,-7 0-59,0 1 69,6 1-39,-5 5-21,7-13 13,-8 13-11,6-13-56,-6 14-20,8-14-46,0 13 107,-7-13-131,5 6 110,-6-1-610,8-5 684,-8 6-4,6 0 23,-5-6-167,7 13 120,0-13-39,0 13 25,0-13-12,-8 14 43,6-15-33,-6 15 1,6-12-16,-3 7 6,3-7-16,-6 11 38,8-5-25,-8 7-10,6 1 1,-7-1 4,3 0 11,4-7 0,-7 11 35,3-4 26,4-3 9,-14 9-31,15-4 1,-15 8 3,5-4-110,3-4 58,-7-2-167,5 1 70,-7 7-13,-1-6 58,1 6 10,0 0 1,0-6 21,-1 4 0,7-9-21,-1-3 0,1 1 22,-7 5 0,1-6-11,0 1 67,-1 0-41,-6 13 1,-1-6 4,-4 4 1,8-6 15,3-5 1,5 3-3,-10-3 1,4 3-14,1 2 0,7-5 5,-1-1 0,1 1 47,-7 5-47,1 0 0,0 1-55,0-1 0,-1 0 63,1 1 1,5-1 0,1 0 1,-1-3-39,-5 3 0,6-4-5,-1 10 0,0-3-2,-5-3 1,0 6 19,0 0 1,-1 6 84,1-6 0,-2 0-80,-4-6 0,4 6-17,-5 0 1,-1 0-2,2-5 1,0-1-7,6 0 0,-6 1-33,0-1 1,0 0 4,-2 0 40,-2 1-63,0-1 52,2 0 1,14 1-42,-1-1 44,8-8-121,-11 7 42,13 1-14,-6 2 100,1 6-49,-3-7 42,0 7 1,-5-6-23,3 4 0,3-4 59,-3-2 0,7-5-44,-7-1 0,6 1 134,-5 5 1,5 1-101,-6-1 10,1 0-48,-6 0 0,5 7 27,1-1 1,5-6-22,-6-6 33,8-7-77,-11 12 38,13 1-9,-13-6 15,5 12 4,-7-5 1,7 1 0,-5 6 81,5-8 0,-1 1-73,-1-1 1,6-6-5,-5 1 1,5-6-5,-5 5 0,5-5-13,-6 5 1,7-5 23,-7 6-4,8-1 1,-11 7-28,3-1 1,3-6 10,-3 1-32,8-8 37,-11 11-20,13-5 4,-13 7-6,5 0 10,0-7-4,-5 5 6,13-5 6,-13 7 2,5 1 2,1-1 1,-7 0-3,7 0 1,-3-5-6,1-1 5,7 1 3,-12-2 0,12 5 3,-7-3-6,7-5-7,-11 9 0,11-7 6,-8 8-211,9 1 188,-13-1-12,14 0 14,-13 1 2,5-1 19,-7 0 12,0-7 1,5 5 130,1-3-144,7-5 74,-12 9-70,7-14 0,-1 13-80,-5-5-24,13-1 18,-13 7 60,5-14 42,0 13-59,-5-13 188,13 13-160,-13-13 47,5 6 5,0 0-1,-5-7-186,13 7 161,-13 0-71,13-6 44,-6 5 18,0 1-5,7-6 9,-7 6-11,0-8 6,6 7 36,-5-5-24,-1 6-79,6-8-6,-6 8 56,1-6-20,5 5 19,-14-7 39,14 0-18,-5 8-10,-1-6 31,6 6-24,-6-1 13,8-5-9,-7 6 2,5 0-2,-14-6 1,14 5-2,-5-7 0,-1 8 0,6-6 0,-5 6-1,-1-1-7,6-5 0,-6 6 1,1-8 96,5 7-87,-6-5-5,0 6 7,6-8 3,-5 8-12,-1-6-11,6 5 15,-6 1-164,8-6-292,-7 6 229,5-1-289,-6-5-138,0 6-2622,6-8 0,-5 8 3205,7 1 0,0 9 1,0-1-1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8T10:12:18.425"/>
    </inkml:context>
    <inkml:brush xml:id="br0">
      <inkml:brushProperty name="width" value="0.34286" units="cm"/>
      <inkml:brushProperty name="height" value="0.34286" units="cm"/>
      <inkml:brushProperty name="color" value="#B05C1D"/>
    </inkml:brush>
  </inkml:definitions>
  <inkml:trace contextRef="#ctx0" brushRef="#br0">18 18 6242,'-17'-17'0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8T10:12:18.426"/>
    </inkml:context>
    <inkml:brush xml:id="br0">
      <inkml:brushProperty name="width" value="0.34286" units="cm"/>
      <inkml:brushProperty name="height" value="0.34286" units="cm"/>
      <inkml:brushProperty name="color" value="#B05C1D"/>
    </inkml:brush>
  </inkml:definitions>
  <inkml:trace contextRef="#ctx0" brushRef="#br0">1003 1678 7701,'-11'12'721,"-1"-1"166,8-7-181,-4 12-314,8-15 1816,-7 7-1633,13-23 52,-12 11-249,13-27-162,-7 20 0,-1-14 123,-5 7 0,4 9-230,-14-14 139,15 4-214,-15-8 1,12-4 176,-7 8-203,7 0 224,-11 5-109,13 1 75,-6-8 19,0 6-42,6-6 29,-13 8-265,5 7 149,1-5-195,-7 13 175,15-14-59,-7 15 37,0-7-7,6 0 42,-13 6-23,13-13 40,-6 13-20,1-6-46,5 1 9,-6 5-8,8-14 25,0 14 275,-8-5 49,6-1 164,-5 6-473,7-13 17,0 13-168,0-6 41,-8 0 105,6 6-233,-6-5 183,8-1-100,0-2 81,-7 1-25,5-6 26,-6 5 0,6-2-8,-4 1 6,4 7 2,-5-11 9,-1 13-8,6-14 39,-13 7-34,13-1 2,-13-5-8,13 13 1,-6-14-9,0 15 14,6-15 48,-13 14-50,13-13 128,-13 13-93,13-13-18,-14 13 0,12-8-18,-7 4 5,7 4-14,-4-5-6,1-1-1,-3 6 19,1-6 84,-7 1-81,7 5 106,-9-6-35,1 8 17,7-8 2,-5 6-42,5-5 16,-7-1-5,0 6-55,7-5 51,-5 7-74,5 0 58,-7-8-68,7 6 43,-5-6-6,5 1-18,1 5 24,-7-14 0,7 14 4,-1-5-7,-5-1 0,13-2 0,-14 1-28,15-7-62,-15 14-15,14-13 69,-13 5 0,11-1 464,-7-1-334,7 9-59,-4-13-40,0 14 1,4-13 29,-7 3-88,7 5 83,-4-9-10,1 7 0,5-9 74,-14 1 26,15 0 14,-7 0-101,0-1 16,6 1 26,-5 0-3,-1-1 34,6 1-43,-6-8 79,8 6 43,-7-6 28,5 0-169,-6 6 18,8-6-214,-8 15 243,6-5-205,-5 5 151,-1 1 38,6-7-50,-6 7 13,8-9 17,0 9 16,0-7 32,-7 7 6,5-1 0,-6-5-45,8 5 25,0 0-16,0-5-82,0 5 2,0-7-13,0 8 33,0-7-3,0 7 173,0-9-157,0 9-57,0-7 76,0 7-135,0-1-97,0-5-396,0 13-809,0-6 552,0 0-263,0 7 1,0-7 0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8T10:12:18.427"/>
    </inkml:context>
    <inkml:brush xml:id="br0">
      <inkml:brushProperty name="width" value="0.34286" units="cm"/>
      <inkml:brushProperty name="height" value="0.34286" units="cm"/>
      <inkml:brushProperty name="color" value="#B05C1D"/>
    </inkml:brush>
  </inkml:definitions>
  <inkml:trace contextRef="#ctx0" brushRef="#br0">1454 1487 7803,'-10'-9'-1312,"-5"1"1515,13 8 251,-6-8 93,8-1-158,0-1 854,0 2-1115,0 1-28,0 5-40,0-14-26,0 14 50,0-13 188,0 13-150,0-13-8,0 5 26,0 1-85,0-7 5,0 7-34,0-9 0,2 1 58,4 0-12,-4 7 93,5-5-79,-7 5 115,0-7-86,0-8 39,8 6-61,-6 1 16,6 3-20,-8 5-10,0-7-97,0 0 104,0 7-6,0-5 0,0 5 27,0 1-24,0-7-9,0 7-5,0-9 4,0 9-39,0-7 39,0 7-88,0-1 75,0-5-22,0 5-12,0-7-8,0 0 21,0-1-4,0 1 127,0 0-113,0-1 214,7 9-188,-5-7-40,6 7 66,-8-8-47,0-1-62,0 9-18,0-7-87,0 7 138,0-9-107,0 9 80,0-7 32,0 7 25,0-9 8,0 9 13,8-6 19,-7 5-117,7-7 68,-8-1-90,0 1 80,0 0-91,0-1 44,0 1-7,0 0 10,0 0 5,0-1 116,0 1-106,-8 0 76,7-1-60,-7-7 7,8 6 117,0-6 205,0 8-265,0 0 19,0-8-41,0 5 25,0-5-101,0 8 86,0 0-35,0 0 36,0 7-1,0-5-55,0 5 0,-2-2 23,-4 1-126,4 7 136,-5-11-78,7 13 57,0-14-29,0 15 30,0-7 1,0 0-3,-8 6 4,6-5-15,-6-1 12,8 6-13,-7-6 4,5 1-57,-6 5 70,0-6 1,6 8-13,-5-8-2,-1 6-25,6-5 25,-13 7-51,13-8 44,-14 6-19,14-6 9,-13 8 26,13-7-3,-6 5 2,1-6 10,5 8-33,-14 0 19,15 0 262,-7 0-310,0 0 713,6 0-787,-13 0 174,13 0-141,-6 0 45,1 0 11,5 0 47,-6 8-2,0-6 5,6 5-42,-13-7 2,13 0-29,-6 0 28,1 0-34,5 0 11,-14 0-1,15 0 229,-7 0-190,0 0-23,6 0 18,-13 0 83,13 0 21,-6 0-89,1 0 130,5 0-109,-14 0-9,14 0-17,-13 0-18,13 0 34,-13 0-8,5 0 2,-7 0 8,-1 8-26,-6-6 1,4 6-6,-5-8 0,2 2 3,0 3 123,8-3-102,-8 6-17,4-8-14,-8 0-4,-6 0 16,14 8 0,-14-6-60,14 5 55,-14-7-42,14 8 32,-14-6 0,14 7-7,-4-3 7,12-4 0,-5 8 1,5-4 0,3-5 0,-15 7 0,17-6 42,-11 4 5,11-4-45,-9 5 10,5-7-20,1 8 18,-7-6-2,14 6-9,-13-8-3,13 0 4,-6 0-6,1 0 2,-3 0 7,0 0-7,-5 0 4,13 0-2,-13 0 2,13 0 0,-14 0 0,7 0 0,-1 0 85,-5 0-76,13 0-3,-13 0 12,13 0-66,-14 0 46,7 0-4,-1 7 2,-5-5 1,13 6-7,-14-8 5,7 0-33,-1 0 33,-5 0 0,13 8 5,-14-6-3,15 5 11,-15-7-14,7 0 7,-1 8-3,2-6 11,1 6-8,5-8 0,-14 0-9,14 7 0,-13-5 9,13 6-3,-6-8-25,1 0 23,5 0-29,-6 8 56,0-7 4,6 7-174,-13-8 136,13 0-1646,-6 0 1040,1 8-1315,5-6-985,-6 5 2917,8 1 0,-7 9 0,-3 10 0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8T10:12:18.428"/>
    </inkml:context>
    <inkml:brush xml:id="br0">
      <inkml:brushProperty name="width" value="0.34286" units="cm"/>
      <inkml:brushProperty name="height" value="0.34286" units="cm"/>
      <inkml:brushProperty name="color" value="#B05C1D"/>
    </inkml:brush>
  </inkml:definitions>
  <inkml:trace contextRef="#ctx0" brushRef="#br0">52 1626 6729,'-19'0'360,"4"0"-186,7 0 688,6 0-199,-6-7-432,8-3-18,0 0-33,0-13 60,0 12-139,0-22-1,0 14-198,8-14 154,-6 6-21,6-7 15,-1-1 39,-5 1-101,6 7 92,0 2-29,-6 7-27,5 1 8,-7 0 33,0 7-13,0-5 114,0 13-107,0-6 58,0 1-33,0 5-54,-7-6 43,5 0 17,-6 6-51,8-13-18,0 13-40,-8-6 68,6 1-25,-5-3 21,7 1-87,0-7 76,0 14-36,0-13 25,0 13-9,0-13-25,0 5 26,0 0 59,0-5-53,0 13 191,0-13-168,0 5-3,0 0-26,0-5-8,0 13-66,0-13 96,0 5-97,0-7 72,0 7-51,0-5 44,0 5 1,2-1 11,3-1 49,-3 8 13,6-11-64,-8 5 3,0-7-41,0 8 49,0-7-76,0 7 45,0-9-1,0 9 1,2-7 13,4 5 1,-4 3 102,5-7-99,-7 13 35,0-14-21,0 7 82,0-1-69,0-5 8,0 5 24,0-7-47,0 7-77,0-5 88,8 13-52,-6-13 38,6 5 127,-8 0-102,0-5 9,0 13-35,0-6 13,0 1-77,0 5 86,7-14-99,-5 15 76,6-7-67,-8 0 66,0 6 9,8-5 67,-7-1 176,7 6-210,-8-13 5,8 13-114,-6-6 52,5 0-21,1 6-1,-6-13 2,13 13 0,-11-8 1,8 5 16,-8 3 1,5-8 70,-3 4-68,-4 5 97,13-15-91,-13 14 0,14-13 23,-7 13 6,1-13-24,5 13 11,-13-14 82,13 14-81,-13-13 14,14 13 6,-14-13-131,13 13 44,-5-6-16,-1 0 38,7 6 3,-14-13 58,13 13-61,-13-6 195,13 1-161,-13 5 13,13-6-25,-13 8 8,14 0-17,-14-8 25,13 7 43,-5-7-59,-1 8 5,7 0-15,-7 0 1,1-8-7,5 6 0,-5-5-22,7 7 35,0-8-18,1 6 9,-9-6-3,7 1 7,-7 5 2,9-6 1,-7 6-1,1-4 2,-8 4 44,11-5-41,-13-1 50,13 6-42,-13-6 89,13 1-94,-13 5 2,14-14-6,-14 15-4,13-7 29,-5 0-6,-1 6 167,7-5-150,-14 7 12,13-8-41,-13 6 5,13-6-92,-13 8-16,14 0 58,-15 0-28,15 0 46,-14 0-12,5 0 70,1 0-16,-6 0 19,13 0-30,-13 0 12,14 0-27,-14 0 15,13-7 136,-13 5-132,13-6 39,-5 0-38,-1 6 0,7-7 19,-5 3 24,-3 4 9,7-6-70,-13 1 0,14 5-17,-7-6 39,1 0-41,-2 6 37,-1-5-31,-5 7 4,14 0 3,-14 0-21,5 0 22,1 0 1,-6 0 2,13 0 49,-13 0-21,6 0-16,0 7-18,-7-5 12,7 6 17,0-8 102,-6 0 1,13 0-122,-13 0 6,6 0 9,-1 0-62,-5 0 38,14 0-1,-14 0 128,5 0-74,1 0-36,-6 0-13,13 0 12,-13 0-9,6 8-24,0-6 127,-7 5-93,15-7-11,-14 0 12,5 0-1,1 0 10,-6 0-1,13 0 84,-13 0-86,6 0-9,0 0 14,-6 0-145,13 0 140,-13 0-549,6 0 317,-1-7-538,-5 5-1965,6-6 2719,0 8 0,-6-8 0,5-1 0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8T10:12:18.429"/>
    </inkml:context>
    <inkml:brush xml:id="br0">
      <inkml:brushProperty name="width" value="0.34286" units="cm"/>
      <inkml:brushProperty name="height" value="0.34286" units="cm"/>
      <inkml:brushProperty name="color" value="#B05C1D"/>
    </inkml:brush>
  </inkml:definitions>
  <inkml:trace contextRef="#ctx0" brushRef="#br0">1 191 8249,'0'-19'-777,"0"4"821,0 7 83,0 6 46,0-13 22,0 13 251,8-6-163,1 8 20,1 0 3,5 0-186,-5 0 11,7 0-104,0-8 0,12 4 77,0-7 0,2 5-144,-8-5 0,-2 5 112,8-6 1,0 7 20,5-7 1,1 8-8,-1-2 1,1-1 4,-1 1 0,1 0 111,0 6 45,-1-8-156,8 7-2,3-7-19,-1 8 1,-4 2 4,-11 4 0,-4-3-8,-8 9 0,1-6 30,-1 5 0,0-5-10,0 6 1,1-7 13,-1 7 0,6-6 136,0 5-80,8-7 0,-4 9-47,7-7 0,-1 2 125,-4-2-129,11-4 1,-5 11-102,11-7 0,-6 1 100,-11-1 0,4-2-16,-4 8 0,-4-7-21,-2 7 0,2-1 4,-2 7 0,6-1-3,-6 0 1,0 1-4,-6-1 0,0 0 22,1 0 1,5 7-12,0-1 1,0 0-45,-6-6 0,2 6 117,4 0 1,-4 0-6,5-6 0,0 1-49,0-1 0,6 0 139,-1 1-262,4 7 117,9 1 0,0 5-108,4-8 0,-5 6 96,-12-12 0,1 4-39,-7-3 0,6-1 31,-6 0 1,6 1 3,-6-1-12,0 0 1,0 1 93,0-1-7,8 0 0,-6-5-91,4-1 0,4-7 210,-5 2-190,5 3 1,7-7 8,1 4 0,5-4-48,-6-2 1,2 0-138,-1 0 1,-5 0 134,5 0 1,-5 0-8,-1 0 0,-1 6-38,1 0 1,-6 1 73,0-1 38,-8-4 1,15 8-30,-7-5 131,0-3 44,-4 6-129,2 0 1,7-7 9,1 5 1,-6-4 15,0-2 0,-6 0-74,5 0 0,1 0 30,6 0 1,-1 0-99,1 0 0,0 0 78,-1 0 0,-5 0-88,0 0 0,0-6 113,5 1-55,1-1 0,7 6 0,0-2 70,-3-4 0,-5 4 6,-11-3-63,-3 3 1,12-4-38,-3 0 0,2-2 107,-2 3-202,3 3 1,1-8 119,7 4 0,1 4-11,-7-3 0,-1 1 31,-4-2 1,3 4 3,-3-4 1,-2-1 14,2 1-50,-8-8 1,16 11-36,-9-9 84,1 8-137,-4-11 1,0 11 57,4-8 1,-4 7-18,-8-7 45,1 8 9,7-11-33,2 5 1,5-1 20,-3-1 92,-4 8-105,0-11 0,0 11-20,4-7 0,2 5-9,-8-6-18,0 9 25,2-13 1,5 12-5,5-7 0,-4 5-62,-14-5 70,0 7 70,8-12-77,2 7 1,0-3 42,-4 1 0,-4 5 2,-1-6 1,-1 7 53,0-7-64,1 8-1,-1-11-60,8 5 77,-6-7-85,14 0 1,-14 5 57,4 1-73,-4 7 44,-2-12 0,6 13-9,1-9 12,-1 8 1,2-11 1,1 13-5,9-4 3,-8-3 2,6 7 0,-6-14 0,7 14 31,1-5 5,-1-1 62,1 6 15,-1-6-69,-7 8 1,6 0 0,-6 0-4,8 0-68,-1 0 94,1 0 1,-1 0-32,9 0 1,-7 0 38,4 0-51,-11 0 4,12 8 0,-7-6-57,12 4 0,-9-4 50,-8-2 0,-6 0-72,5 0 0,-4 0 80,4 0-4,-6 7-22,18-5 2,-11 6 81,21 0-66,-22-6 30,13 13 0,-16-11-11,4 7-35,-4-7 8,-8 11-10,8-5 0,-6 2 87,4-1 1,-4 1 58,-1 5-100,-1 0-29,8 1 0,-6-1 41,4 0-59,-4-7 1,-1 5 72,-1-3-38,0-5 1,1 9-28,-1-5 1,0-1-26,0 1 1,1-5 75,-1 6-64,0-8 56,1 11-36,7-6-47,-6 9 16,13-1 6,-12 0 1,5-5 65,-8-1 5,0 1 54,1-2-86,-1 5 69,0-5-38,0 7 26,1 0-103,-1 0 1,0 1 1,-5-7 5,-1 1 1,-5-6-29,6 5-38,-9-7 95,5 11-42,0-5 0,-4 1 25,7 1-13,-7-8 14,11 11 2,-13-5 25,14-1 5,-14 7-15,13-7-7,-5 1-26,7 5 27,-7-5-17,5 7-1,-5-7-5,-1 5 4,7-5-4,-15-1-242,15 7 147,-14-14-325,13 13 108,-13-13-81,6 6-224</inkml:trace>
  <inkml:trace contextRef="#ctx0" brushRef="#br0" timeOffset="1">7783 1250 16110,'-6'4'-378,"-6"5"-441,-22 9 0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8T10:12:18.431"/>
    </inkml:context>
    <inkml:brush xml:id="br0">
      <inkml:brushProperty name="width" value="0.34286" units="cm"/>
      <inkml:brushProperty name="height" value="0.34286" units="cm"/>
      <inkml:brushProperty name="color" value="#B05C1D"/>
    </inkml:brush>
  </inkml:definitions>
  <inkml:trace contextRef="#ctx0" brushRef="#br0">35 35 6770,'-9'-10'139,"1"2"219,8 8-118,-8 0 72,6-7 944,-5 5-1164,22-6-4,-11 8 41,19 8 9,-13-6-73,7 13 57,-8-13-72,7 13 54,-7-13-51,9 14 1,-7-13 181,1 9-121,-8-8-67,11 11 0,-11-11 80,7 8-98,-7-9 5,4 5-25,0 0 20,-7-6-13,7 13 66,0-13 4,-6 6 105,5-1-111,-7-5 72,0 14-36,8-14 1,-6 5 13,6 1 7,-8-6 73,7 6-265,-5-1 149,6-5-161,0 6 145,-6-8-82,13 0 64,-13 8 11,13-7 60,-13 7-81,14-8 69,-14 0-43,13 0-68,-5 0 57,-1 0-15,6 0 7,-13 0 0,14 0-139,-7 0 120,1 0-275,-2 0 247,-1 0-830,-5 0 1,-9 8 0,-13 1 0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8T10:12:18.432"/>
    </inkml:context>
    <inkml:brush xml:id="br0">
      <inkml:brushProperty name="width" value="0.45714" units="cm"/>
      <inkml:brushProperty name="height" value="0.45714" units="cm"/>
      <inkml:brushProperty name="color" value="#B05C1D"/>
    </inkml:brush>
  </inkml:definitions>
  <inkml:trace contextRef="#ctx0" brushRef="#br0">8 1505 10650,'-1'17'-89,"-5"-8"316,21 7-432,-5-7 210,7 9 0,0-7 117,1 1-54,-9-8 1,12 5 92,-3-3-64,3-4 143,-4 6-210,8-8 368,2 0-45,8 0-67,-1 0-8,1 0 16,-1 0 1,-1-2 22,-4-4 17,-4 4 70,7-13-217,-3 5 1,12-2 89,-13 1 44,5 7-96,-14-11 34,14 5-167,-6-7 0,6 5 9,-5 1 45,-3 7-154,0-11 65,2 13-73,8-14 1,-3 12 92,-3-7-50,-4 7 17,0-11 96,2 5 0,6-1-60,-4-1 1,1 6 36,-7-5 1,1 5 19,-7-6 31,8 1-88,2-6 64,15-1-151,-6 1 0,5 5 109,-12 1-98,-4-1 0,-2 1 120,0-1-54,0 9 0,-6-13-8,0 5 11,1 3 101,-1-7-128,8 5 72,-6-7-56,14-1 74,-14 1-62,14 0-67,-6-1 1,7 3 84,1 4-64,-8-5 1,5 9 129,-3-5-73,-4-3-40,8 5 1,-6-2-11,7 1 1,-7 5-96,-4-5 103,-11 7 1,9-6 32,-4 4-30,-3 5-2,1-15-93,2 14 29,3-13 21,5 5 90,-8-7-223,0 0 47,0 7-2,-7-5-38,5 5 83,-5 0-19,0-5-63,5 5 78,-5 1 0,7-6 30,0 3 1,-5 2-27,-1-1 1,-5 5 10,6-5 79,-1 7 1,6-12-82,1 5 62,-9 3 10,7-7 0,-7 11 18,8-8-18,1 9 10,-1-13-84,8 7 54,-6-9-34,6 1 38,0 7 52,-6-5-84,6 5 1,-13-1-15,-1-1 1,-7 8 1,12-5 42,-5 3-30,-3 4 37,7-13-61,-5 5-26,7 1 51,0-7 12,-7 7-7,5-9-40,-5 9-6,7-7 15,-7 7 31,5-1 33,-13-5-63,14 5 0,-13-1-42,9-1 206,-8 8-114,11-11 85,-13 13-84,14-13-10,-15 13-36,7-14 7,0 14 132,-6-5-200,5-1 93,1 6 37,2-13 31,-1 5 21,-1 1 6,0-7-87,-6 14-47,13-13 58,-13 13 0,8-8-58,-5 5-68,-3 3 147,6-6-69,0 0 17,-7 6 47,7-5-51,0-1 4,-6 6 17,13-6 56,-13 1-15,13 5-7,-13-6-125,6 8 112,0-8-29,-6 6-39,5-5-15,1 7 3,-6-8 37,13 6 13,-13-6-11,6 8 30,0 0-7,-6 0 3,5-7-6,1 5 33,-6-6-43,13 8 2,-13 0 92,13-8-62,-13 7-43,14-7 46,-14 8-20,13 0-49,-5-8 127,7 6-77,0-5 19,1-1-28,7 6 10,-6-6-22,13 8 1,-5-5 6,8-1 41,-8 0 7,5 6 33,-5 0-109,8 0-10,0 0 45,-1 0-39,-7 0 22,6 0 30,-22 5-9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8T10:12:18.433"/>
    </inkml:context>
    <inkml:brush xml:id="br0">
      <inkml:brushProperty name="width" value="0.45714" units="cm"/>
      <inkml:brushProperty name="height" value="0.45714" units="cm"/>
      <inkml:brushProperty name="color" value="#B05C1D"/>
    </inkml:brush>
  </inkml:definitions>
  <inkml:trace contextRef="#ctx0" brushRef="#br0">18 191 17291,'-10'-10'-3277,"3"2"767,7 8 3927,0-7-1435,7 5 964,-5-14-935,14 15 508,-7-7 7,8 8 416,1 0 0,-1 8-1109,0-7 759,1 7-1096,-1 0 449,0-6-61,1 5-756,-1-7 998,0 0-337,0 0 653,1 0-373,-1 8 19,8-6 1,-12 8-345,5-5 29,-13-3 334,11 6-486,-7 0-329,1-6 717,5 13-688,-13-13 261,6 6 325,0-8 548,-6 0 61,13 0 87,-5 0 131,-1 0-581,7 0 0,-7-2 916,9-4-499,-9 4 0,7-8 815,-5 5-827,-3 3-240,7-6 213,-5 0-66,15 6-213,-6-13 19,14 5-200,-7-7 3,9 0 26,0 0 42,-1-1 0,-7 7-147,-4-1 1,-4 6-238,-1-5 726,-1 7-746,0-4 407,1 1-234,-1 5-298,0-6 324,0 8-327,1 0 167,-1 0 92,-7 0-36,5 0-59,-5 0-125,7-8 796,-7 6-651,5-13 477,-6 13-96,9-6 195,-9 8-473,7 0 103,-7 0 4,9 0-463,-9 0 369,7 0 0,-7 2-398,9 4-60,-1-4-11,0 6 110,0-8 450,8 0 0,-5 2-101,3 3-164,-12-3 87,12 6 44,-11 0 167,13-6 1,-8 7-463,0-3 551,1-4-222,-1 6-122,0-1 51,8-5 407,-6 6-293,6-8 342,0 0 307,-5 0-291,5 0-229,0 0 299,-6 0 57,6 8-693,-8-6 595,0 13-1115,-7-13 733,5 6-375,-5-1-216,7-5 581,1 6-331,-1-8 683,0 0-125,-7 0 540,5 0-518,-5 0 275,-1 0-107,7 0 0,-13 2-748,9 4 334,-8-5-448,11 7 19,-13-8 483,14 0 25,-7 8-710,1-6 518,5 5 230,-5-7 508,7 0-52,-7 0 5,5 0-547,-5 0 59,7 0 541,-7 0-371,5 0 271,-6 8-1206,1-6 510,5 6-220,-5-8 509,7 0-9,-7 0-40,5 0 52,-5 0-63,7 0 723,1 0-519,-1 0 277,0 0-497,0 0 11,-7 0-24,5 0 15,-5 0-29,7 0-17,1 0-18,-1 0 3,8 0-17,-6 0 31,-2 0-73,-1 0-8,-7 0 13,9 0-48,-1 0 69,0 0-31,1 0 39,-1 0 9,0 0 23,0 0 14,1 0 18,-1 0 9,0 0 13,1 0 3,-1 0 3,0 0-5,0-8 371,1 6-333,7-6 159,-6 8-185,14 0-26,-14 0 18,13 0 3,-5 0 3,0-7-143,6 5 87,-14-6 183,6 8-126,0 0-27,-13 0 25,11 0-27,-14 0 28,9 0-249,-9 0 225,7 0-284,-7 0 374,8 0-53,1 0 22,-9 0-7,7 0 95,-7 0-107,1 0 3,5 0-52,-5-8 241,0 7-163,5-7 362,-13 8-409,13 0-21,-13 0 288,14 0-248,-15 0 14,7 0-253,0 0 82,1-8-66,1 6 414,5-5 164,-5 7-365,0-8 139,5 6-45,-13-6-561,13 8 435,-13 0-241,6 0 62,0-7-101,-7 5-2722,7-6 2851,-8 23 0,-8 12 0,-1 17 1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8T10:12:18.434"/>
    </inkml:context>
    <inkml:brush xml:id="br0">
      <inkml:brushProperty name="width" value="0.34286" units="cm"/>
      <inkml:brushProperty name="height" value="0.34286" units="cm"/>
      <inkml:brushProperty name="color" value="#B05C1D"/>
    </inkml:brush>
  </inkml:definitions>
  <inkml:trace contextRef="#ctx0" brushRef="#br0">44 1 6920,'-19'0'-172,"4"0"436,7 0 1153,6 0-1209,10 8 35,-4 1-144,19 9 1,-14-7-54,9 1 0,-7-7 68,1 7-19,-8-8-23,11 11-61,-5-5 1,1 7 99,1 0 6,-9-7 210,5 13-209,0-11 296,-6 13-143,13-8-165,-5 8 1,1-6 167,1 4-29,-8-4-92,11 6-77,-5 2 1,1 6 105,1-4-91,-9-4 0,7-2 26,-4 0-65,-4 0 1,7 0 49,-3 0 55,-4 0-26,6 10 89,-8-5-49,0 15 51,7-9-65,-5 1 31,6-8-30,-8 13-80,0-19 1,2 18 93,4-16-31,-4 0-84,5 2 24,-7 2 1,2 7-132,4 1 136,-4-8 3,6 5 13,-8-5-3,7 8 27,-5 0-4,6-1 24,0-7-23,-6 6-153,5-14 110,1 6-28,-6-8 48,6 8 3,-1-6 16,-5 6-52,6-7-40,0-1 1,-5-6 70,9 1-66,-8-8 13,3 11 1,-5-11-11,4 8 15,-4-9-2,6 13-36,-8-7-9,7 9 27,-5-1 22,6 0 100,0 1-98,-6 7 15,5-6 0,-5 11-12,4-6 21,-4-1-50,6 2-11,-8 1 11,7 1 0,-5 6-7,4-4 0,-2-10 137,2-2-116,-5-3 145,15 11-85,-7 2-42,9 7 1,-3-5 98,-3 0-114,3-16 1,-5 16-23,7-12 1,-6-1 72,1-5-155,0 1 1,5 5 92,0 0 0,-5-5-20,-1 0 41,-7-1-3,11 6-19,-5 1 1,2-1 15,-1 0 91,-7 1-72,4-1 42,-1 8-16,-5-6 34,6 14-93,0-6 9,-7 7 14,15 1-33,-14-1 1,7-7 11,-3-4 18,-4 4-15,6-8 11,-1 14-11,-5-6-25,6 8 1,-6-9 27,4-2-22,-4-13-12,5 4 0,-5-5 86,4 7-50,-4-7-18,6 5 1,-6-5-27,3 7-16,-3 1 7,6-1-5,-8 0 101,8 0-56,-6 1-80,13-1 71,-13 0-4,5 1 1,1-1 0,-4-6 19,8 1-5,-9-8 0,7 11 40,-4-3 55,-4-5-84,5 9-3,1-7 16,-6 9 12,13-1-50,-13 0 0,8 0 6,-4 1-10,-4-9 4,13 7-51,-13-7 39,13 9 1,-11-1 87,8 0-70,-9 1 38,5-1-44,0 0 1,1 0-2,1 1 1,5-1-47,-13 0 45,14-7 6,-14 5-19,13-5 68,-13 7-83,13-7 0,-13 5 12,14-5-4,-15-1-47,15 7 52,-14-14-39,13 13 16,-13-13-10,13 13 11,-13-13 30,14 14 10,-14-14 4,5 13 2,1-13 10,2 13 6,-1-13-27,7 14-28,-14-15 0,13 15-9,-13-14 14,13 13-7,-13-13-27,6 13 34,0-5-19,-7 0 13,15 5-1,-14-13-91,13 13 1,-11-11-423,7 8-150,-7-9 37,12 13 1,-7-12 139,9 7 0,1-7-274,4 2 1,-2-2-585,8 1 0,-6-3 672,6 4 0,-2-2 686,1 2 0,5 3 0,-6 9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5T10:02:46.759"/>
    </inkml:context>
    <inkml:brush xml:id="br0">
      <inkml:brushProperty name="width" value="0.34286" units="cm"/>
      <inkml:brushProperty name="height" value="0.34286" units="cm"/>
      <inkml:brushProperty name="color" value="#B05C1D"/>
    </inkml:brush>
  </inkml:definitions>
  <inkml:trace contextRef="#ctx0" brushRef="#br0">2634 15 11124,'-11'4'90,"-12"2"81,0-4-102,-2 13 1,-2-11 14,-8 8 118,8-8-151,-13 11 1,7-11 111,-7 7-24,0-7-20,5 12 0,-1-14-7,-14 5-28,13 1 39,-5-6 15,7 5-103,8-7 77,-5 0-95,12 0 70,-5 8-3,8-6-81,0 6 73,0-8-20,-1 7 11,1-5-56,0 6 53,7-8 28,-5 0-17,5 8 3,0-6 39,-5 5 1,6-7-91,-9 0 55,9 8-66,-7-6 24,7 6 0,-9-6 30,1 3-5,7-3 5,-5 6-48,5-8 35,1 8-91,-7-6 91,7 5-95,-8-7 77,-1 8-36,9-6 40,-7 6 7,7-8-36,-9 7 16,1-5 40,0 6-31,0-8-79,-1 8 75,9-7-4,-7 7 14,7-8 3,-9 0-8,9 8 1,-7-6-55,7 5 0,-9-5 47,1 4-31,8-4 13,-7 6 0,7-6-1,-9 3 14,9-3 6,-7 6-46,7 0 21,-9-6-10,1 5 23,0 1-14,0-6 1,-1 8-6,1-5 81,7-3-71,-5 6-4,5 0 1,-7-5 29,0 9-14,7-8-6,-5 3 9,5 1-19,-7 2 12,0-1-39,-1 7 14,1-7 2,0 1 0,-1 5-17,1-3 26,8-4-9,-7 7 0,7-11 2,-9 7 1,7-5-11,-1 6 9,1-9 0,-7 13 0,1-5 1,6-1 19,-1 1 1,1-7 59,-7 19-69,-7-11 103,6 13-88,-14-8 37,14 0-40,-14 1 1,14-7-14,-4 1 1,10-6 6,1 5-9,1-7 1,-7 11-27,1-3 1,6-3 42,-1 3-6,1-8-11,-7 11 49,1-5-48,0 7 0,5 0 21,1 1 1,5-7-24,-6 1 3,8-8-10,-11 11-3,5-5 1,-1 7 0,-1 0-12,9-7 5,-13 5 8,7-5 85,-1 15-32,-5-14 10,5 12-50,0-13-4,-5 7 0,11-5-30,-7-1 47,7-7-38,-12 11 0,13-5 27,-9 7-9,8-7 1,-11 5-4,3-3 1,3-3 60,-3 3-69,8-8 20,-11 11 6,5-5 1,-1 7-3,-1 0-23,8-7 22,-11 5-1,13-5-17,-13 7 1,11-5-4,-8-1-4,9-7 18,-5 12 80,0-15-79,6 15 101,-13-7-84,13 1-14,-6 5 22,8-5-59,-7 7 21,5 1-10,-6-1-2,8 0 19,0 1 61,0-1-60,0 0 104,0 8-92,0-6 4,0 6-3,0 0 18,0-6-63,0 6 52,0 0 22,0-5-27,0 12 17,0-12-4,0 12 6,0-13 33,0 14-38,0-14 6,8 14 0,-6-6 41,5 0-29,-7 5 44,0-12-42,0 12 21,0-13-49,8 6-2,-6 0-89,6-5 84,-1 5 0,-3-8-72,8 0 61,-8-7 1,5 5 112,-3-3-102,-4-5 114,6 9-95,-1-7-8,-5 9 41,13-1-13,-13 0-45,6 1 39,-8-1-127,8 0 72,-6 0-7,13 1 9,-13 7 0,8-6 14,-5 4 116,-3-11-115,14 11-6,-14-12 0,7 20 126,-3-8 127,-4 0-237,6-6 46,-1 8-112,-5-6 114,6 14-70,0-14 0,-5 6 39,9-7-110,-8-1 78,11 0 0,-11 0 18,7 1 1,-5-1 114,6 0-13,-1 1-103,7 7 1,-7-6 36,1 4-1,-8-12-10,11 5 16,-6 1-111,1 2 71,5 6-16,-5-7 60,7-1-33,1 0 80,-9 8-76,7-6 13,-7 6 0,9-7-26,-1-1 0,-6-6-10,1 1 0,-6 0-15,5 5 1,-5-6-10,5 1 62,-7-1-12,19 7 58,-11-1-63,13 0 133,-8 8-80,0-6-37,1 14 1,-1-14-31,0 4 0,-5-9-1,-1-3 0,-5-5-30,6 6 0,-7-7 78,7 7-78,0-8 1,5 11 30,0-3 1,-5-3 12,-1 3-22,1-8 1,5 11 48,0-3 0,-5-3 100,-1 3-104,1-8 3,5 11 1,0-5 15,1 7-17,-9-8-19,7 7 1,-7-12-42,9 7 1,-7-5-19,1 5-17,-8-7-47,11 12 92,-6-7 0,9 3 127,-1-1-116,-7-7 160,5 12-141,-5-7 94,7 1-87,0 5 16,-7-5-21,5-1-12,-5 7-30,7-7 51,-7 9 31,5-9-39,-5 7 68,7-7-97,-7 9 1,5-7 29,-3 1 50,-5-9-1,9 13-81,-7-14 47,8 13-100,1-5 89,-1-1-37,0 7 0,-5-12 27,-1 7 28,-7-7-70,12 11 5,-7-5 7,1 7 0,5-5 23,-3-1-41,-5-7 37,9 11-74,-7-13 44,9 14 0,-9-7 1,7 3 2,-5-1-1,-3-7 14,7 4-12,-5 0 36,-1 1-30,7 1 161,-7 5-145,9-13 43,-1 6-211,0-1 56,-7-5-79,5 6 155,-13 0-136,14-6 137,-14 5 0,7-5-124,-3 4 71,-4-4-12,6 6 26,-1-8 7,-5 0-200,6 7 218,-1-5 1,-3 8-235,8-4 181,-8-4-26,3 5 14,1 1 140,-6-6-26,13 6 24,-13-8-5,6 7-49,0-5 58,-6 6-8,13 0-26,-13-7-51,6 7 8,-1-8-3,-5 0-1,6 8 21,0-6 3,-7 5-4,15-7 97,-14 0 80,5 0-145,1 8 6,-6-6-25,6 6 37,-1-8-92,-5 0 79,14 0-85,-14 0 37,5 0 1,1 0 35,-6 0 4,13 0 36,-13 0-50,14 0 21,-14 0-12,5 0 89,1 0-58,-6 0 7,13 0-13,-13 7 5,6-5-52,-1 6 59,-5-8-21,14 0-18,-14 0 5,5 0-2,1 0-8,-6 0-1,13 0 73,-13 0-57,6 0 2,0 0 4,-6 0-20,13 0 21,-13 0-73,6 0 48,-1 0-6,-5 0 114,14 0-51,-15 0-15,15 0-18,-14 0-52,13 0 9,-13 8-8,13-6-75,-13 5-22,6-7-197,0 0-713,-6 0 494,13 0-758,-13 0-1988,6 0 2728,-1 0 1,3-7 0,7-3 0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8T10:12:18.435"/>
    </inkml:context>
    <inkml:brush xml:id="br0">
      <inkml:brushProperty name="width" value="0.34286" units="cm"/>
      <inkml:brushProperty name="height" value="0.34286" units="cm"/>
      <inkml:brushProperty name="color" value="#B05C1D"/>
    </inkml:brush>
  </inkml:definitions>
  <inkml:trace contextRef="#ctx0" brushRef="#br0">0 52 6874,'10'-19'-462,"-2"-4"773,-8 21 516,0-5-669,0 22 159,0-11-100,0 26-97,7-18 0,3 19-81,7-8 0,-5 6-145,-1-6 1,3 7-16,9-1 1,-4 2-186,4-2 1,2 3 305,-2-3 0,8 4 0,-4 2 0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8T10:12:18.436"/>
    </inkml:context>
    <inkml:brush xml:id="br0">
      <inkml:brushProperty name="width" value="0.34286" units="cm"/>
      <inkml:brushProperty name="height" value="0.34286" units="cm"/>
      <inkml:brushProperty name="color" value="#B05C1D"/>
    </inkml:brush>
  </inkml:definitions>
  <inkml:trace contextRef="#ctx0" brushRef="#br0">54 35 10740,'16'8'40,"1"4"151,0-1-114,0-7 1,1 6 38,-1-5 0,0-1 17,1 8-8,-1-8 4,0 11-1,8-5-62,2 7 0,0-6-1,-4 1 0,-4-6 108,-1 5 0,-7-5-100,1 6 0,-7-7-26,7 7 0,-6-6 121,5 5-46,1-7-35,5 4-17,0-1 35,1-5-12,-1 6 38,0 0 0,-5-4-74,-1 7 0,-5-5 266,6 5-168,-9-7-24,13 12-24,-7-7-49,9 8 9,-1 1-13,0-1 217,8 0-177,-6 1 3,14-9 0,-14 7 36,4-5 13,-3-3 28,-3 7-6,0-5-68,1 7 1,-1 0-230,0 1 243,0-1-275,-7 0 249,13 1-48,-19-1 0,19-6 22,-12 1 0,-1-6 0,2 5 0,-7-5-9,7 6 1,-6-7 96,5 7-101,-7-8 5,11 11 0,-11-5-71,8 7 0,-6-6 9,5 1-27,-7-8 63,11 19-26,-5-12 24,7 14 14,-7 0-1,5-5 0,-5 5-7,7-8 6,-7-8 4,5 15 8,-5-13-16,7 14-29,0 0 1,-5 0 81,-1 4 12,-7-12 46,12 6-131,-15-4 1,9 8 30,-4-4-4,-4-11-157,5 11 105,1-12-16,-6 14 50,13-7-8,-13-1-36,6 8 24,0-6 72,-6 6-55,13 0 7,-13-6 3,6 6 2,-8 0-117,0-5 81,0 5 0,2-8-59,3 0 68,-3 0-76,6 1 24,-8 7-3,0-6-45,0 14-12,8-14 61,-7 13-6,7-5 63,-8 0-66,0-2 84,0 0-39,0-6 12,8 14-118,-6-14-5,5 6 83,-7 0-12,0-6 34,0 14-39,0-14 95,0 14-80,0-14 67,0 14-21,0-14 14,0 6-16,0 0-2,0-6-10,0 6 4,0 0-135,0-6 124,0 6 8,0 0-19,0-5-8,-7 12-12,5-13 216,-6 14-129,8-6 1,-2 6-32,-4-4 19,5-4 7,-7-8 7,8 8 21,0-6 42,0 14 75,0-14-14,0 6-342,0 0-455,0-6 523,0 14 6,0-14-2,0 6 102,0-8-12,0 0 7,0 1 3,0-1-17,0 0-11,0 8-6,0-5 14,0 5 1,-2-8-26,-4 0 49,4 0-8,-5 1 5,7-1 9,-8 0 24,6 8-39,-6-5 18,1 12-2,5-13 2,-6 14-10,0-14 0,6 14-22,-13-14-2,13 14-34,-13-14 46,13 14 19,-14-6-14,15-1-4,-15 7 14,14-14 1,-13 6 2,13-7 5,-6-1-4,1 0-5,5 1-75,-6-1 38,8 0-6,0 0 33,-8 8-3,6-5 6,-5 5 7,7-16 29,0 7-44,0-7 29,0 8 1,-2 1-11,-4-1 31,4-7-35,-6 5 1,8-5-8,0 7 10,0 0-110,-7-7 100,5 5-6,-6-5 1,8 7-3,0 0 12,-8-7 5,6 5 0,-5-13 6,7 14-91,0-14-19,0 13 80,0-13 15,0 6 3,0-1-13,0-5 3,0 14 18,0-15 16,0 7-1,0 0-6,0-6 63,0 13-73,0-13 91,0 6-77,0-1 7,0-5 25,0 14-2,0-14-86,0 13 69,0-13-78,0 13 50,0-13 0,0 14 1,0-15 0,0 7 57,0 0-49,0-6-19,0 13 22,0-13-83,0 13 65,0-13-7,0 6 3,0 0-3,0-6 5,0 13-3,0-13-1086,0 6 1,0-8 0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8T10:12:18.437"/>
    </inkml:context>
    <inkml:brush xml:id="br0">
      <inkml:brushProperty name="width" value="0.34286" units="cm"/>
      <inkml:brushProperty name="height" value="0.34286" units="cm"/>
      <inkml:brushProperty name="color" value="#B05C1D"/>
    </inkml:brush>
  </inkml:definitions>
  <inkml:trace contextRef="#ctx0" brushRef="#br0">70 0 7623,'-20'0'-580,"5"0"2932,15 0-1635,0 8-468,0 1 18,0 1 77,0-2-102,0-1 16,0-5-27,0 14-135,0-14 92,0 5-9,0 1-21,0-6-39,0 13 53,0-13-5,0 14 141,0-15-132,0 15 27,0-7-6,-8 1-64,6 5 4,-5-5-34,7 7-10,0 1 63,-8-1-18,6 0 4,-6 0-109,8 1 102,0-1-119,0 8 89,0-6-21,0 6 50,0-7-35,0-1 141,0 0-128,0 8-88,0-6 91,0 6 1,0-7-10,0-1-15,0 0-66,0 0 65,0 1-53,0-1 1,2 0 46,4 1 6,-4-9 0,6 7 2,-8 1-36,0-6-4,0 12 13,0-13 14,7 7-118,-5 1 104,6-1 20,-8 0-30,8 1 7,-6-1 38,5 0-47,-7 0 1,2 1 43,4-1 14,-4-7-95,6 5-12,-8-5 96,7 7-47,-5 0-2,6 0 7,-8 1-3,8-1 10,-6 0-34,13 1 0,-11-7 37,7 1-34,-7-8 1,6 11-18,-5-4 26,-3-3-26,14 7 48,-14-5 3,13 0-20,-13 5-5,13-5 3,-5-1 14,0 7-64,5-14 65,-5 5 8,7 1-4,0-6-32,-7 13 1,5-11-7,-3 8 24,-5-9-25,9 13 40,-7-14-68,9 13 0,-7-11 87,1 8 4,-9-9 17,13 5-48,-7 0 0,3-4 50,0 7-32,-9-7-20,13 4 42,-14-1-57,13 3-10,-5 0-12,-1 5 17,7-13-7,-7 13 59,1-13-4,5 13 18,-13-13-35,13 6-61,-5 0 1,2-4 8,-1 7 1,-7-7-27,11 4-13,-5-1-50,7-5-23,1 6-66,7-8-283,-6 0-1606,6 8-147,-8-6-800,0 5 2999,-7 1 0,5 2 0,-5 7 0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8T10:12:18.438"/>
    </inkml:context>
    <inkml:brush xml:id="br0">
      <inkml:brushProperty name="width" value="0.34286" units="cm"/>
      <inkml:brushProperty name="height" value="0.34286" units="cm"/>
      <inkml:brushProperty name="color" value="#B05C1D"/>
    </inkml:brush>
  </inkml:definitions>
  <inkml:trace contextRef="#ctx0" brushRef="#br0">0 1 10302,'0'19'668,"0"12"1,0-12-891,0 16 71,8-9 284,-6 15-41,5-5 0,-5 8 122,4-3-85,-4-5 66,6-1-169,-8 7 1,0-5 160,0 3-255,0-11 163,0 4-35,7-7-12,-5 1-11,6-2 5,-8-7 35,8-9-149,-6 7 134,5-14-381,-7 13-218,0-13-246,0 5-187,0 1 91,0-6 1,0 6 0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8T10:12:18.439"/>
    </inkml:context>
    <inkml:brush xml:id="br0">
      <inkml:brushProperty name="width" value="0.34286" units="cm"/>
      <inkml:brushProperty name="height" value="0.34286" units="cm"/>
      <inkml:brushProperty name="color" value="#B05C1D"/>
    </inkml:brush>
  </inkml:definitions>
  <inkml:trace contextRef="#ctx0" brushRef="#br0">70 1 7982,'-10'9'-829,"-5"7"1145,5-7-129,1 9 1,-5 7 15,8 3 0,1-1-57,5 2 1,0-6 221,0 6-233,0 0 1,1 11 169,5 1-183,-4-1 1,12 0 127,-9 1-164,1-1 1,-6 0-5,0 1 0,6-7-138,0-5 0,-1-6 113,-5 6 1,0-6-492,0 6 173,8-8-51,-6 4 38,6 0-590,-8-14 42,7 5-169,-5-16 991,6 0 0,-8 0 0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8T10:12:18.440"/>
    </inkml:context>
    <inkml:brush xml:id="br0">
      <inkml:brushProperty name="width" value="0.34286" units="cm"/>
      <inkml:brushProperty name="height" value="0.34286" units="cm"/>
      <inkml:brushProperty name="color" value="#B05C1D"/>
    </inkml:brush>
  </inkml:definitions>
  <inkml:trace contextRef="#ctx0" brushRef="#br0">52 0 7982,'-9'10'134,"-7"-2"276,14-8-226,-13 7 219,13 3-354,-6 7 79,8 8 0,0 2-30,0 8 0,0-7 69,0 1 0,0-6-79,0 6 1,0 0 11,0 6 1,6-7-18,0 1 1,2-2-46,-3 2 211,-3 4-220,6 1 77,0 10 1,-6 1-82,3-5 131,-3-11 7,-2 3-59,8-12-3,-6 12-36,13-20-10,-13 11 65,6-14-4,-1 1-4,-5 5-120,14-5 47,-14 7 78,5-7 15,-7 5-149,8-13 113,-6 14-85,6-7 73,-8 1 9,0 5-78,7-13 4,-5 13 0,6-5-2,-8 7-20,8-7 44,-6 5 64,5-5-69,-7 7 48,8 1-47,-6-1 9,6-8 0,-1 7-3,-5-14 0,6 13 4,0-13 61,-7 13-60,15-5 39,-14 0-77,5 5-6,1-5 1,-4 1 102,7 1-3,-7-9 48,4 5-89,0 0 102,-6-6-77,5 13-48,1-13 7,-6 6 2,13-1-56,-13-5-24,14 6 98,-15 0-35,15-6 52,-14 5-42,13 1-100,-13-6-73,6 6-279,-1-1-15,-5-5-395,6 6 1,-8-23 0,0-5 0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8T10:12:18.441"/>
    </inkml:context>
    <inkml:brush xml:id="br0">
      <inkml:brushProperty name="width" value="0.34286" units="cm"/>
      <inkml:brushProperty name="height" value="0.34286" units="cm"/>
      <inkml:brushProperty name="color" value="#B05C1D"/>
    </inkml:brush>
  </inkml:definitions>
  <inkml:trace contextRef="#ctx0" brushRef="#br0">18 0 6823,'-9'10'936,"1"5"-414,8-5-331,0 0-79,0 5-18,0-6 225,0 9-10,8-1-118,1 0 1,3 1 43,-1-1-68,-7 0 23,12 8-86,-7 2 1,3 6-62,-1-4 73,-7-4 0,6-2 41,-5 0-42,-3 0-5,6 2 53,0-6-14,-6 14-10,5-14-7,1 6-148,-6-8 80,6 0-169,-8 1 122,7-1-160,-5-7 177,14 5-4,-15-5-31,7 7 86,0-8-50,-6 7 18,13-7-6,-13 1 11,13 5 13,-13-13 20,14 14-78,-7-14 0,3 7 43,-1-3-1,-7-4 86,12 6 17,-14-1 99,13-5-160,-5 6 36,7 0-9,0-6-104,-7 5 0,5-5 83,-3 4-33,3-4-88,-5 6 0,5-7 102,-4 5-166,-3-4 136,8 6-452,-7-8 126,1 0-978,5 0 624,-13 0 626,6 0 0,-8 0 0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8T10:12:18.445"/>
    </inkml:context>
    <inkml:brush xml:id="br0">
      <inkml:brushProperty name="width" value="0.34286" units="cm"/>
      <inkml:brushProperty name="height" value="0.34286" units="cm"/>
      <inkml:brushProperty name="color" value="#B05C1D"/>
    </inkml:brush>
  </inkml:definitions>
  <inkml:trace contextRef="#ctx0" brushRef="#br0">35 1 6058,'-19'0'155,"3"0"629,16 0-736,0 7-72,0 3 59,8 0-12,-6 5 63,5-13-63,-7 13 41,8-5 0,-4 1-18,7 1-98,-7-8 107,4 11-169,0-5 133,-6 7-16,13 0 33,-14-11-20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8T10:12:18.446"/>
    </inkml:context>
    <inkml:brush xml:id="br0">
      <inkml:brushProperty name="width" value="0.34286" units="cm"/>
      <inkml:brushProperty name="height" value="0.34286" units="cm"/>
      <inkml:brushProperty name="color" value="#B05C1D"/>
    </inkml:brush>
  </inkml:definitions>
  <inkml:trace contextRef="#ctx0" brushRef="#br0">70 761 7296,'-20'0'-577,"-3"0"479,21 0 134,-13 0-94,13 0 2062,-6 0-1652,24 0-271,-12 8 0,19-4 226,-12 7-318,5-7 0,1 6 131,0-5-27,-7-3-28,13 6 0,-12-6 59,12 4-89,-3-4 28,-3 5 0,0-5 83,0 4 8,-7-4-24,5 6-81,-5-8-11,7 0 59,1 0-2,-9 0-23,7 0 17,-14 0 26,13 0-25,-13 0-3,13 0 0,-13 0-12,13 0 7,-13 0 1,14 0-111,-14 0 99,13 0-34,-13 0 19,13 7 55,-13-5-8,14 6-10,-7-8-4,1 0 19,5 0-32,-13 0 8,14 0-49,-15 0 41,15 0 21,-7 0-67,1 0-14,5 0 51,-13 0 7,14 0-28,-14 8 17,13-6 56,-13 5-41,6-7 1,-1 0 37,-5 0 2,14 0-26,-14 0 15,5 0 9,1 0 96,-6 0-133,13 0-62,-13-7-5,6 5-29,-1-6 31,-5 8-6,14 0 32,-14-8 85,5 6-91,1-5 104,-6 7-109,13 0-33,-13-8-5,6 6-14,0-6 68,-6 8-39,5-7-33,1 5 35,-6-6-23,13 8 42,-13 0 0,6 0-6,0 0-11,-7 0-10,7-8 13,0 6 8,-6-5 7,13 7 0,-13 0-10,6-8-5,-1 6-172,-5-6 163,14 8-110,-14-7 70,13 5-15,-13-6-15,13 8 15,-13-8 47,14 7 4,-7-7-33,1 0 6,5 6 156,-5-13-128,7 13 1,0-13 11,1 13-9,-9-14-17,7 14-2,-7-13-61,9 13 66,-9-13-50,7 13 37,-7-6-4,1 0 21,5-1 7,-5-1 1,7-5 9,0 13 16,1-13-30,-9 5 16,7 0-9,-7-5-3,1 13-1,5-6 0,-13 1 0,6 5 0,-1-14 0,-5 14 0,6-5 51,0 7-49,-6-8 1,5 6 2,1-6 0,-6 8-8,6-7-4</inkml:trace>
  <inkml:trace contextRef="#ctx0" brushRef="#br0" timeOffset="1">1323 473 14019,'1'-6'2,"7"-1"-9,-8 5 3,8-6 5,-6 0-1,5 6 0,-7-13 1,8 13-1,-6-13 0,6 13 0,-8-14 0,0 7 0,0-9 0,7 1 0,-5 0-1,6 0 1,-6 5 0,3 1 0,-3 7 0,6-12 0,-8 7 25,8-16-25,-6 5 1,7-4 1,-3 6-11,-4 1 0,8 0-10,-5-1 19,-3 9 0,8-7-3,-4 5 0,-4 3-2,5-7 6,-7 5-27,8-7-1,-6 7-45,6 3-7,-8-1 33,7 6-537,-5-6 478,14 8-253,-15 0-1535,7 0 1028,-8 16-151,0-12-109,8 19 98,-6-22 1027,5 15 0,1-7 0,2 9 0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8T10:12:18.448"/>
    </inkml:context>
    <inkml:brush xml:id="br0">
      <inkml:brushProperty name="width" value="0.17143" units="cm"/>
      <inkml:brushProperty name="height" value="0.17143" units="cm"/>
      <inkml:brushProperty name="color" value="#B05C1D"/>
    </inkml:brush>
  </inkml:definitions>
  <inkml:trace contextRef="#ctx0" brushRef="#br0">35 1 7889,'-10'9'-846,"3"-1"903,-1 0 213,6-6-307,-6 13 1,8-11 49,0 7 1,0-5-268,0 6 163,0-8 78,0 11-11,0-13-7,0 13 1,0-11-471,0 8 266,8-9 1,-6 7 234,4-4 0,-4 3 0,-2 9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5T09:06:18.696"/>
    </inkml:context>
    <inkml:brush xml:id="br0">
      <inkml:brushProperty name="width" value="0.34286" units="cm"/>
      <inkml:brushProperty name="height" value="0.34286" units="cm"/>
      <inkml:brushProperty name="color" value="#B05C1D"/>
    </inkml:brush>
  </inkml:definitions>
  <inkml:trace contextRef="#ctx0" brushRef="#br0">0 1 8346,'27'7'526,"-10"3"-393,6 7-43,-11 0 4,13 1 23,-8 7-48,8-6 0,-6 6 117,4-8-55,-11 0 86,11 1-145,-4-1 0,8 0-6,-4 1 1,-9-7 114,-3 1-11,1-1 4,5 7-13,0-1-38,0 0 23,1 8-2,-1-6 49,-7 6-4,5-7 21,-5-1-45,7 0-113,0 0 32,1 1 0,-1-7-96,0 1 0,-5-6 82,-1 5 0,-5-5-146,5 5 161,1-7 1,5 12 81,1-5-102,-1-3 0,0 7 75,0-3-37,1 3 65,7 2-95,2 1 1,5-1 38,-3 0 1,-4-5 310,-8-1-166,1 1-31,14 5-462,-11 8 1,18-6-220,-16 4 1,0-3 454,-6-3 0,-7 0 0,11 0 0,-4 1 0,-1-1 339,-5 0 493,1 1-671,5 7 0,0 0-89,1 3 14,-9-3 0,7-7 38,-5-1 0,5 0-6,1 1-67,0-1 1,6 0 62,0 0-95,0-7 0,-5 5 61,-1-3 0,0 3-1,0 3 0,1-7 158,-1 1-175,0-1 1,6 7 42,0-1 0,2-6 44,-1 1 52,-5-1 1,17 7-25,-7-1-109,0 0 1,0 1 14,0-1 0,-1 0-103,-10 0 0,-1-5 69,0 0 1,1-1 9,-1 6 28,0 1 1,6-1-24,0 0 0,0 0 146,-5 1-127,-1-1 1,0 0 33,0 1 0,1-1-20,-1 0 0,0 1 8,1-1 0,-7 0 48,1 0-90,7 1 1,6-1-32,4 0 1,-4 1 54,-8-1 0,6-6-66,0 1 0,2-1 35,-2 7 1,-2-7-58,8 1 1,-6-3 77,6 3 1,-8 3-3,2-3 0,-4-3 14,-1 3 0,-1 0 0,0 5 0,1-6-65,-1 1 0,0-1 109,0 7-114,1-1 0,-1 0 47,0 1 1,-5-7-112,-1 1 1,1-7 91,5 7 0,-5-6-112,-1 5 168,1-7-59,5 11 1,0-11 217,1 8-210,-1-8 0,6 5 22,0-3-30,0-4 1,-6 8 63,1-5-74,7-3 0,0 8-6,3-4 0,-3-3 81,-7 9-59,-1-8 1,8 9 74,4-7-32,-4 0-78,7 1 77,-5-5-51,0 14 1,4-12-42,-8 7-15,-8-7 9,9 11-17,-13-13-54,14 14 70,-8-7-2,1 9-39,-1-1-15,-8 0 53,7 0 0,-7-5-1,9-1 1,-7-5 49,1 6-49,-8-8 122,11 11-104,-13-5 102,13 7-64,-5 0 6,7 0-30,1 1 0,-7-7 1,1 1 1,-7-6 48,7 5-26,-8-7 46,11 11-42,-5-5-50,7 7 51,0-7-111,1 5 74,-1-5-10,0 7 0,0-5-59,1-1 55,-9-7 0,7 6-31,-5-5 16,-3-3 62,15 14-55,-11-14 0,13 7-8,-8-3 0,0-4-2,0 13-24,1-13 8,-1 14-15,8-15 34,-6 15 1,6-12-20,-8 7 45,-7-7-3,5 11 1,-5-11-26,7 8 4,-7-8 192,5 11-117,-5-13 9,0 13-19,5-5-88,-6 0 94,9 5-17,-9-13 44,7 13 11,-7-13-17,9 14-36,-9-15 7,7 15 13,-7-14-66,9 13 80,-1-13-13,-8 13 10,7-13 8,-7 14-56,9-14 1,-1 7 27,0-3-64,-7-4 66,13 6-112,-12-8 49,14 7-6,-7-5 0,-1 8 5,0-4-14,1-5 85,-1 7 0,0-6-50,1 4 80,-1-4-67,0 5 152,8 1-147,-6-6 1,6 8 177,-7-5-94,-1-3 2,0 6-96,0 0-11,1-6 4,-1 13 20,8-13-61,-6 13 41,6-13 1,-7 8 98,-1-4-81,-8-4 290,7 5-168,1 1 179,2-6-169,6 13 21,0-13 37,2 6-145,0-1 1,4-3 22,-8 8-14,0-8-183,10 3 163,-5 1 1,18-4-3,-11 7 1,4-7-15,-11 2 0,-1-4-3,2-2 0,-6 0-3,6 0 1,-6 6 57,6-1-94,0 1 1,5-6 140,1 0 3,-8 0-28,5 0-25,3 0-68,1 0 0,7 0 28,-9 0-30,-7 0 1,6 6 33,-4 0 0,-2 0-88,1-6 25,-6 0 1,16 0-16,-3 0 0,-3 0-26,-3 0-18,-8 0 106,20 0-52,-5 0 90,8 0-93,-1 0 81,-9 0-39,1 0 23,-8 0-28,5 0 5,-13 0 6,6 0-18,-7 0 1,-1-2 18,0-4-5,1 4 11,-1-6 128,8 8 17,-6 0 9,14 0-137,-6-7-177,7 5 92,1-6-28,-1 8 77,1 0 1,-2-2 4,-4-4-2,-5 4 6,-6-5-12,7 7-25,-6 0-2,6 0 4,0 0-59,-6-8 25,-2 6-15,-1-6-29,-7 8-8,9 0-297,-9 0 195,-1 0-362,0 0 123,-6 0-395,5-7 1,-7 28 0,0 0 0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8T10:12:18.449"/>
    </inkml:context>
    <inkml:brush xml:id="br0">
      <inkml:brushProperty name="width" value="0.17143" units="cm"/>
      <inkml:brushProperty name="height" value="0.17143" units="cm"/>
      <inkml:brushProperty name="color" value="#B05C1D"/>
    </inkml:brush>
  </inkml:definitions>
  <inkml:trace contextRef="#ctx0" brushRef="#br0">18 1 7889,'0'10'-864,"0"5"942,-8-5 270,6 7 0,-5 0-90,7 0 0,0 1-215,0-1 0,0 6 28,0 0 1,0 8-21,0-2 0,5 1-13,1-1 0,0 4-120,-6-4 0,0-4 82,0-2-141,8 4 0,-6-8-286,3 4 284,-3-12-279,-2-3 71,0-8 149,0-15 0,0-3 4,0-10 1,0-5 197,0 4 0,8-4 0,1-1 0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8T10:12:18.450"/>
    </inkml:context>
    <inkml:brush xml:id="br0">
      <inkml:brushProperty name="width" value="0.17143" units="cm"/>
      <inkml:brushProperty name="height" value="0.17143" units="cm"/>
      <inkml:brushProperty name="color" value="#B05C1D"/>
    </inkml:brush>
  </inkml:definitions>
  <inkml:trace contextRef="#ctx0" brushRef="#br0">17 1 7889,'0'10'-24,"0"-1"-3,0-3 1,-1-2 281,-5 7-323,4 1 0,-6 11 74,8 0 0,0 2-97,0-2 1,6-2 30,0 8 1,-1-6 31,-5 6 1,2-8 25,4 2 1,-4-4-335,4-2-91,-4 1 226,-2-1-13,0-7 1,0-5 85,0-10 1,0-5 127,0-7 0,0-1 0,0-6 0,0-3 0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8T10:12:18.451"/>
    </inkml:context>
    <inkml:brush xml:id="br0">
      <inkml:brushProperty name="width" value="0.17143" units="cm"/>
      <inkml:brushProperty name="height" value="0.17143" units="cm"/>
      <inkml:brushProperty name="color" value="#B05C1D"/>
    </inkml:brush>
  </inkml:definitions>
  <inkml:trace contextRef="#ctx0" brushRef="#br0">260 131 7889,'0'12'0,"0"-1"0,0 1 0,0 5 0,0 2 0,0 4 0,0 2 0,0 4 0,0 2-5,0-8 1,0 6 177,0-6-432,0 0 126,0-6 61,0 0 38,0-7-28,0-2-87,0-24 1,0 5 72,0-12 1,2 2-95,3-2 1,-3 1 126,4-6 0,-4 5-8,-2-6 0,0 6 7,0-6 0,0 2 98,0-2 1,6 4-54,0 8 18,-1 0 132,-5-1 0,2 9-34,4 3 1,-4 12 81,4 5 0,-4 12-35,-2 6 1,0 4-82,0 1 0,0-5 27,0 0 1,0-2 152,0 2-118,0 3 0,0-12 61,0 3-577,0-4 142,0-10-32,0-1 117,0-23 1,0 3-11,0-11 0,0 2 68,0-2 1,0-2 11,0-4 1,5-2 46,1 8 1,0-5-3,-6 5 1,0-2 35,0 1 1,0 11-101,0-4 372,0 3-177,0-3 43,0 7 1,0 10-19,0 12 0,0 5-26,0 6 0,0 4-56,0 8 0,0-6 9,0-1 0,0-5-31,0 6 0,0-8 29,0 2 0,0-9-201,0-3 107,0-7-253,0 4 234,8-8 1,-5-8-150,9-3 0,-8-7 115,2-5 1,-3 4-27,3-4 0,-4-4 89,4-2 1,-4 4-54,-2 2 0,0-2 119,0 2 1,0 0-13,0 6 0,0 0 66,0-1 0,0 7-35,0-1 105,0 9 0,-6 3-92,0 11 0,-1 12 124,1 6 1,2 4-83,-8 1 1,7 1-49,-7-1 1,6 1 18,-5 0 1,7-3-77,-2-3 1,2-4-2,-1-8 0,3 1 4,-4-1-255,4-8 144,2-1-91,0-23 1,0 3 0,0-11 1,0 2 101,0-2 0,6-4 11,0-7 1,-1 5 0,-5 0 0,6 8 83,0-2 0,0 3-50,-6 3 239,0 0-160,0 7 0,0 5 131,0 10 1,0 9 71,0 15 0,-6 7-133,0 16 1,-7 0 8,1 0 1,-7-2-65,2-4 1,-12 2 1,6-8 1,5-5-31,1-6 1,19-14-108,4 2 0,9-11 123,8 0 0,-3-4-24,3-2 1,-10-6-367,-1 0 1,-3-9 150,3-3 1,-3 1-5,-3-6 0,-4 2 120,4-2 1,-4 4-18,-2-4 1,17-2 56,12 2 1,-16-6 84,-7 6 1,-29 0 67,-29 5 1,21 3 19,2 3 12,20 5 0,-1 7-74,5 0 0,3 13 116,-4 5 0,4 10-38,2 1 0,0 10-31,0 1 1,0 0-4,0-5 1,0-2 1,0-5 1,0 3-122,0-8 0,0 0 96,0-5-249,0-9 179,0-1-248,0-8 154,0-16 1,6 3-35,-1-16 0,3 6 1,-2-6 0,-4 6-115,4-6 0,-5 3 80,-1-3 1,6-4 64,0 4 0,0 4 127,-6 2 0,0-2-144,0 2 376,0 0-148,0 13 0,-6 10-11,0 12 1,-5 11-19,5 6 0,-2 4 84,3 1 1,3-1 0,-4-4 0,-2 1-103,2-7 0,1 2-101,5-2 1,0-9 188,0 3-287,0-3 44,0-5-10,0-1 1,0-10 42,0-4-59,0-3 1,0-9-18,0 1 1,0 0 46,0-1 0,0 7 53,0-1-74,0 1 178,0-6-69,0 7 184,0 2-155,0 8-8,-8 0 1,6 8 17,-4 4 0,4-3 47,2 3 22,0-1 1,0 6-83,0 1 0,0-7 3,0 1 0,0-6 54,0 5-52,0-7 0,-2 9-20,-3-7 1,3 2 29,-4-2-85,4-4-1024,2 5 874,0-22 126,0 3 0,0-13 8,0 8 27,0 0 0,0 5 32,0 1-90,0 7 237,0-4 0,0 10-57,0 4 1,0 5-85,0 12 0,0-3 98,0 3 1,0-4 326,0-2-395,0 8 1,0-6-169,0 4 72,0-3 0,0-9 130,0 1-356,0-8 143,0 3-18,0-22 1,0 7 32,0-15 0,0 8 25,0-8 1,0 4 62,0 1 1,0-5-1,0 0 1,0 0 43,0 6-108,0-1 210,0 1 0,0 6-42,0-1 204,0 8-212,0 12 0,0 9 82,0 12 0,0 2-98,0-8 1,-2 6 8,-4-6 0,4 6-18,-3-6 0,3 0 38,2-6-195,0 0 191,0 1-206,0-9 85,0-1 1,0-10-135,0-4 0,0 2 99,0-7 1,0-6-127,0-7 1,0-1 71,0 2 1,0 2 62,0-8 0,2 8 13,3-2 0,-3-2-9,4 2 0,-4 0 196,-2 6-151,0 0 282,0-1-111,0 9 0,-2 9 46,-4 11 0,4 7-119,-3 5 1,1-2 108,-2 8 1,4-6-109,-4 5 1,4-6 0,2 1 1,-5-4-123,-1-2 30,0 0-174,6 1 128,0-9-251,0-1 125,8-16 0,-6-7 103,4-8 1,1 0 32,-1 6 0,0-1-7,-6 1 1,0 0 42,0-1 1,0 1 4,0 0 21,0-1 0,0 7 34,0-1 263,0 9-258,0 10 1,0 11 124,0 10 0,0 3-82,0-8 0,-2 2-47,-4-2 0,4-4 18,-4 4-64,4-3 1,2-3-23,0 0 39,0-7-167,0-2 48,0-8-67,8-16 1,-4 10-30,7-11 1,-5-2 106,6-4 0,-6 0 12,5 6 1,-5-1 18,5 1 1,-1 0-51,2-1 71,3 1 0,-11 7 100,7 5 70,-7 3 0,4 4-95,-8 3 0,0 5 77,0 7 0,6 6-64,-1 0 1,1 1-7,-6-7 1,0 0 7,0 0-20,0 1-40,0-1 1,2-5-182,4-1 61,-4-7 0,11 2 73,-7-12 1,7 2-124,-1-7 1,-3-1 77,3-5 0,-6-1 20,5 1 1,-5 0 31,6 0 0,-9-1-29,3 1 40,4 0 1,-8 5 136,3 1 164,-3 7-187,-2-4 117,0 8-141,-7 8 1,3-1 191,-8 5-166,9 3-42,-13-5 0,14 1-6,-4 1-21,5-8-143,1 4-32,0-8 0,5-14 76,1-3 0,2 1-92,-2 5 0,-5-1 144,5-5 0,-2-2-2,2-4 1,-4 4 125,3-4-132,-3 3 1,-2 3 164,0 0-151,0 7 152,0 2 1,0 10-24,0 4 1,0 6 54,0 11 1,0-2-91,0 8 0,0-6 12,0 6 0,0-8-69,0 2 0,0-4 124,0-2-355,0 1 200,0-1-218,0-8 120,0-1 1,2-8-58,4 0 0,-4-8 74,4-3 0,-4-4 19,-2-3 1,0 1 108,0 0 0,0-1-93,0 1 1,0 0 116,0-1 0,0 1-60,0 0 143,0 0 0,-6-1 90,0 1-79,0 7-75,6 3 1,0 9-3,0 3 1,0-1-49,0 8 0,6-1 28,0 7 1,2-1-49,-3 0 1,-3-5 72,4-1-76,4 1 3,-8 5-4,13-7 1,-13-1-26,4-3-6,-4-4-24,-2 6 0,0-22 4,0-3 0,0 2-27,0 3 1,0 0 60,0-5 0,-6 0 4,0 0 1,0 5-16,6 1 1,0 5 17,0-6 1,0 6 154,0-5-149,0 7 225,0-4-43,0 8 1,2 14-90,4 3 1,-2 4-25,7-3 1,-7-1-41,2 0-17,4 0 1,-9 1 26,5-1-12,4-7-216,-8 5 204,5-13-218,-7 6 114,0-8 42,-7-8 0,5 4-27,-4-7-3,-4-1 63,9-5 1,-9-1-13,4 1 0,4 6 41,-3-1-36,3 8 0,2-5 208,0 3-95,0 4 370,0-6-297,7 16-181,-5 2 1,8 5 117,-4-3-103,-5 3 50,7-13 0,-6 5-171,4-7 75,-4 0-426,5 0 482,-7-7-30,0-3 0,-1-5 86,-5 3-107,4-3 80,-6 5-47,0-7 60,7 7 1,-7 1 62,8 3 14,0 4 17,0-6-141,0 24-54,0-12-16,8 11-23,-7-15-145,7 0 248,-8-8 4,-8 6 2,7-5 0,-9 1 1,4 0 8,4 0 190,-5 6-26,7 0-145,0 8-36,0-6 0,2 11-7,3-7 1,-3 2 3,4-2-27,-4-4-25,6 5 45,-7-7-75,7 0 1,-10-5-35,-4-1 0,5-2 86,-5 2 2,-4 4 1,6-7 67,-7 3 0,5 4-69,-5-4 1,5 3 115,-6-3 0,6 4-28,-5-4 1,5 2-20,-5-2 1,5 5 92,-6-5 3,9 4-29,-13 2-31,14 0-76,-5 8 1,7 1 37,0 8 0,0-5-75,0-1 0,0 1 43,0 5 0,0-5 4,0-1-27,0 1 0,1-1-26,5 1 2,-4-8 38,6 3-136,-8-7 122,0 0-122,0-7 133,0-3 0,-8-7 1,4 2-15,-7 3 3,-1-3 54,-5 5 0,2-2-48,3 1 0,-3 7 160,3-2-134,4 4 38,-7 2 0,11 0 11,-7 0-29,7 0 0,-4 8 0,8 4 1,0 3 3,0 2 1,0 1 13,0-1 0,6 0-24,0 0 0,1 7 2,-1-1 0,-4-6 40,4-6-111,3 1 0,-5 3 32,8-3-9,-8-4 9,3-8 1,-7-2-7,0-4 0,0 2-138,0-8 147,0 1 0,-2-6-39,-3-1 1,1 3 23,-8 3 0,7-3 1,-7 4 0,6 1 16,-5-2 0,5 7 3,-6-7 0,9 6 14,-3-5-1,-4 7 0,6-4 33,-7 8-52,7 0 253,-4 0-214,1 0 320,5 8-118,-6 2-66,8 7-156,0 0 0,6-5 4,0-1 0,1-7-102,-1 2 108,-4-4-168,13-2 1,-11 0-87,8 0-75,-8 0 272,11-8 17,-13-2 1,5-7 63,-7 0-14,0 0-38,-7-1 0,3 7 79,-8-1-61,9 8 13,-13-3 0,12 7 18,-7 0 1,7 2 3,-2 3 0,4-1 0,2 8 1,0-6 84,0 5 1,-5-5-78,-1 5 0,0-5-15,6 6 0,0-7-23,0 7 1,0-6 90,0 5-230,0-7 86,8 4 2,-6-8 1,7 0-41,-3 0-77,-4 0 0,6-2 85,-8-4 0,5 2 10,1-7 43,0-1 1,-6-5-29,0 0 1,0 5 78,0 1 0,0 5-15,0-6 23,0 8-27,-8-11-2,6 13 1,-7-6 7,3 8 0,4 8-23,-4 4 1,4 5-4,2 6 1,0-4 2,0 4 1,2-2-61,4 2 0,2-9 9,3 3 0,5-3-9,-5 3 1,-1-7 31,1-5 0,-5-3-41,6-2-62,-1 0 97,6 0 0,-7-7 64,-4-5-61,-4-3 1,-2-3 47,0 1 0,-6 0-9,0-1 1,-7 7 8,1-1 0,3 3-9,-3-3 2,0-3 0,-5 7 6,0-3 0,5-3-10,1 8 33,-1 1-39,-5 5 1,5 0-1,1 0 0,7 2 54,-2 3 1,4 5 117,2 7 0,0 1-103,0-1 0,0 0 15,0 0 1,0 1-168,0-1 178,8 0-216,2 1 1,5-7 66,-3 1-67,3-8 49,-5 3 0,1-13-9,1 1 0,-8-9 38,1 3 0,-3-5 3,-2-1 1,0 0 75,0-1 0,0 1-89,0 0 212,0 0-154,0-8 1,-6 5 15,1-3-14,-1 12 12,6-5-18,0 15 0,0-5-6,0 12 0,2 3 22,4 8 0,-3 1-17,9-1 1,-6 0 25,5 1 0,-5-1-18,6 0-17,-1 0 1,4 1 15,-3-1-1,3-7-13,-5-3 1,1-7-5,1 0 0,-6 0-77,5 0 1,-7-2 70,2-3-197,4-5 189,-9-7 1,13-1-78,-8 1 1,-1 6 48,-5-1-3,0 8 44,0-11 1,0 11 15,0-7 142,0 7-129,0-4 0,-2 2 190,-3 0-197,3 1 1,-6 7 78,8 3 1,0-1-32,0 8-33,0-1 1,2 7-12,4-1 1,-4 0-2,3 0 0,3-5-65,-2 0 1,2-7 66,-3 7 1,-3-6-102,4 5 93,4-7-58,-8 4-30,5-8-3,-7 0 55,0-8 1,0 4-3,0-7 0,0 5 7,0-6 0,-5 7 0,-1-7 1,-2 6 32,2-5 0,4 5-49,-3-6 174,-5 9-49,8-13 23,-13 14-66,13-13 14,-6 13-29,8-6 39,0 8-123,8 0 1,-4 0 46,7 0 0,-5 6-7,5 0 0,-5 0 6,6-6 1,-6 2-4,5 3 18,-7-3-23,11 6 50,-13-8 1,8 0-36,-4 0 0,-5-2 14,5-4 0,-4 4-20,-2-13 0,-6 11 6,1-7 1,-3 5-4,2-6 1,2 6 1,-7-5 1,5 5-6,-5-5 2,7 7 4,-12-12 0,12 13 0,-7-9 0,7 8 0,-4-3 73,8 7 6,0 0-61,0 7 0,2 1 6,4 3 0,-2 5 65,7-5 0,-5-1-39,6 1 1,-8 1-45,11 5 1,-11-1 0,7-5-6,-7-3 1,4-6-20,-8 4-22,8-4-11,-7 5-7,7-7 0,-8-2 51,0-3 0,-2 3-54,-4-4 0,3 2 57,-9-2 1,8 2-3,-1-7 1,1 7 5,-2-2 1,4 2 5,-4-1 0,2 3 21,-1-4 1,3 2-38,-4-2 28,4 4 235,2-5-241,8 14-6,1 3 0,3 5-14,-1-3 0,-5 1 24,6-7 0,-9 2-23,3-2 16,4-4 1,-8 7-8,4-3-101,3-4-2,-7 5 89,6-7-3,-8 0 1,0-7 0,0 3 3,0-8 0,-2 9-12,-4-3-16,4-4 0,-13 1 2,13-9 16,-14 1 1,13 5 19,-9 1 1,8 5-3,-1-5 18,3 7 1,2-6-35,0 4 142,0 5-8,0-7-96,7 23 1,-3-9-6,8 11 1,-9-9 5,3 3 4,4-7 1,-6 10-8,7-8 0,-7 1 0,2-1 0,-2-4 30,1 4 6,-3-4-46,6-2-36,-23 0 1,9-6 13,-11 0-2,11 0 12,-10 6 0,15-7 3,-15 5 2,14-6 1,-5 6 1,7-4 1,-8 4 129,6-5-122,-6 7 83,8 0-70,0 7 1,6-3 32,0 8 10,0-8-20,1 11-13,3-5 13,-1-1-107,7 7 95,-14-14-58,13 5 30,-13 1-6,6-6-7,-8 5 1,0-8-10,0-5-115,0 4 124,0-13-4,0 5-79,-8-7-26,-2-1 1,-1 1 98,-1 0 1,9 5-6,-3 1 1,-2 5 39,2-6 1,1 7-35,5-7 51,-8 8 0,6-5-48,-4 3 245,4 4 37,2-6-228,8 16 1,-4-4 7,7 7 0,-5-1-7,6 1 3,-9 5-37,13-7 0,-8 3-28,3-1-30,-3-7 0,-6 10 73,3-8 6,-3-1-40,6-5-112,-8 0-65,-15 0 168,11 0 1,-17-2-96,15-3 1,-2 3 64,2-4-9,5 4 22,-15-6 6,14 6 168,-5-5-171,7 7 235,0 7-127,0 3 0,0 7-21,0 1 1,2-3-1,3-3 1,-3 3 65,4-4-85,4 5 0,-7-1 4,9-3 1,-6 3-4,5-3-24,-7-5 0,6 7-58,-5-9 1,-3 3 87,4-2-118,-4-4 88,-2 6-8,8-8-7,-6 0-527,5 0 472,-14-8-3,5 6 35,-6-6-8,8 8 55,0 0-46,0-7 7,0 5-10,0-6 4,8 8 57,-6 0 289,5 0-325,-7 8-11,0-6-14,0 13-4,0-13-121,0 13 141,0-13-674,0 6 675,8-16 18,-6 6 50,6-13 0,-3 11-101,1-8 220,0 9-144,-6-5 257,0 8 0,-2 11-313,-4 1 6,4 0 1,-5-11-29,7 5-203,0-4-158,0 6 476,7-8-123,-5 0 89,14-8-14,-14 6 1,5-7 164,-7 3-1,8 4-128,-6-6-62,6 8 37,-8 0-124,0 8 98,0-6-463,0 6 550,0-24-53,0 12-16,0-11-2,0 15-94,0 0 88,0-8-61,0 6 78,0-5-37,0-1 70,0 6-54,0-6-4,0 1-5,0 5-39,0-6 40,0 0-21,0 6 347,0-5-257,-8 7-17,6 0-153,-6 0 36,8 7 14,0-5-23,0 14 59,0-14 0,0 7-22,0-3 49,0-4-94,0 6 94,8-16-20,-6 6 1,6-8 162,-8 5-143,0 3 13,0-6 10,0 0 1,0 6 17,0-5 41,-8 7 0,6 2-42,-4 3 22,4-3-91,2 14 1,0-14-70,0 13 115,0-13-436,0 6 402,0-24 4,0 12 1,0-13 204,0 11-218,0 4 171,0-5 1,-6 14-140,1 5 1,-3-4 35,2-3 0,4 5-1,-3 2 0,3-3-69,2 3 1,-2-7 38,-4 7 0,4-6 1,-4 5 1,4-5-84,2 6-93,0-9 0,0 7 117,0-4-27,0-4-216,0 5-15,8-14 199,-6-3 64,13-7 0,-13 0 58,4-1-13,4 9-111,-8-7 48,5 14 1,-7-7 416,0 3-28,0 4-184,0-6-74,-7 16-54,-3 2 1,-5 7-15,3 0 1,-1 1-6,7-1 1,-6-6-24,7 1 0,-7-1-3,6 7 1,-5-7-33,5 1 1,0-6 62,6 5-143,-8-7 111,7 11 3,-7-13-44,8 6 26,8-8 1,-5-6-25,9 0 1,-2-7-87,1 1 0,3 3 56,-9-3 1,3 6 41,-2-5 0,-2 5 172,7-5-149,-7 7 259,4-12-191,-1 15 0,-5-9-8,4 4 17,-4 4 2,-2-5 0,-6 14-45,0 5 0,-7-3 31,1 3 0,3-1-2,-3 7 1,3-7-4,-3 1 0,-3 1-40,3 10 0,3-2 1,-3 8 1,3-8 10,-3 2 0,-1-3-2,7-3 0,0-6-30,6 1-165,0 0 137,0-3 0,2-5 31,4-16 0,3 1-104,9-12 0,-1-2 95,0 2 0,-1-6-108,-5 6 1,4 0 94,-3 6 0,1-1-7,-1 1 0,3 0 116,-3-1-150,-4 1 128,7 0 0,-13 5-112,4 1 225,-4 7-91,-2-4 39,0 8-100,-8 8 1,4-4-5,-8 7 0,7-5-5,-7 6 0,3-1 81,-3 6 0,-3 1-69,3-1 1,3 0 13,-3 1 1,6-1 11,-5 0 0,1 0 2,-1 1 1,1-1-81,4 0-5,4 1 32,-5-1-4,7-7 1,0-10-69,0-12 0,7-3 75,5-3 0,1-1-118,-1-4 1,3 4 46,-3-4 0,-3 4-48,3 1 1,-3 1 109,3 0 1,-2 5-25,-5 1 45,-3-1 1,12 1-94,-9-1 262,1 8-189,-6-3 1,-2 7 94,-3 0 1,-3 1-73,-4 5 0,-3 2 11,3 3 0,3 5 31,-3-5 0,1 5 52,-7 1-101,1 0 1,0 1 17,0-1 0,5 0 53,1 0 0,5-1-40,-6-5 2,8 5-88,-3-7 18,7 1 1,0-4 31,0-12 1,5-4-4,1-7 1,8 0-83,-3-1 1,5 1 81,1 0 0,0 0-61,0-1 1,-5 1 18,0 0 13,-1-1 0,4 1 35,-3 0 0,1 5 3,-7 1 0,2 7 45,-2-2 200,-4-3-125,5 7-106,-7-6 1,-2 8 1,-3 0 0,1 8 16,-8 3 0,6-1-14,-5 1 0,1 1 57,-1 5-8,-5 0-43,7 1 1,-7-1 19,5 0-52,-5-7 57,15 5-146,-7-13 116,8 6 0,2-10-142,4-4 0,3-3 26,8-9 1,1 7-73,-1-1 0,0 1 91,1-7 1,-1 1-14,0 0 0,-5 0 123,-1-1 0,-1 7-93,1-1 1,3 6 69,-8-5 0,1 7-52,-1-2 0,-4 2 411,4-1-233,-4 3 1,-2-4 23,0 12 0,0 3-90,0 9 0,0-7 17,0 1-140,-8-1 1,6 7 97,-4-1 0,2-6-163,-1 1 136,3-8 0,-6 5-84,8-3-10,0-4-308,0 6 276,8-8-13,-6 0 47,5-8 66,-7 6 10,8-13 12,-6 13 1,6-8 8,-8 4 16,0 5 12,0-7-52,0 0 2,0 6-2,0-5 76,-8 7 171,6 0-117,-6 0-68,1 0-219,5 0 142,-6 7-154,8-5 99,0 6 112,-8-16 57,7 6-41,-15-5 1,8 14 39,-3 5 0,-4-3-71,3 3 1,-3-1 23,-3 7 0,3-1-25,3 0 1,-3-3 0,4 3 1,-5-4-25,-1 11 0,2-5-16,3-2 0,-1-5-184,7-1 132,0-7 52,6 4-52,0-24 0,0 11-73,0-13 0,6 5 87,0-5 0,5 1 24,-5 0 0,5 5-20,-5 1 30,8-1 1,-13 1 35,5-1 0,-2 8 111,2-1 1,-4 1 76,4-2-109,-5 4 223,-1-6-266,-7 24 1,-1-5-5,-3 12 1,-3 2-11,8-2 0,-5 0-25,5-5 0,-5-1-10,5 0 1,-2 1 8,2-1 1,2-6-20,-7 1 1,7-6-10,-2 5 32,4-7 1,0 4 4,-3-8-141,3 0 1,-6-2-5,8-4 1,2-3 0,4-9 1,-4-1 91,3-4 0,-3 4-61,-2-4 1,6 3 30,0 3 1,0 6 63,-6-1 0,2 3 3,3-3 20,-3-3 30,6 5 25,-8 0 47,0 3-122,0 7 0,-6 7 163,0 5 0,-5 3 12,5 3 1,-5 5-71,5 0 0,-6 2-41,7-2 0,-7-4 14,6 4 0,-1-10-6,1-1-177,4 0-51,-6-3 132,8-1-136,0-8 1,0-14-6,0-3 1,0-4-23,0 4 1,0-1 152,0 1 0,0 0-10,0-1 1,-2 1 33,-3 0 0,3 5 15,-4 1 0,-2 5-19,2-5 21,-7 7 0,9-4 74,-7 8 1,5-6-82,-6 0 0,7 1 70,-7 5-24,8 0 0,-9 2 4,7 3 0,0-1 4,6 8 0,-6-6 8,1 5 1,-1-3-38,6 9 1,0-4 7,0 11 1,0-3 10,0 2 1,0-4 21,0 4 0,0-10 16,0-1 0,2-2-2,4 1 1,-4-1 53,3-4-50,-3-5-309,-2 7-76,0-23 1,0 3 292,0-11 0,0 4 0,0 2 0,-2-6-97,-3 0 1,1-1 85,-8 7 1,6 0 11,-5 0 0,5 5-2,-5 1 0,5 1 36,-6-2 0,6-1 6,-5 7 1,1-2 7,-1 3 0,1 3-37,4-4 0,3 4 59,-9 2-30,8 0-37,-3 0 62,7 0 0,0 8 18,0 1-40,0 9 0,0-1-10,0 0 19,0 1-184,0-1 108,7 0-17,-5 0 21,6-7-27,0-2 25,-7-8 6,7 0-1,-8-8 9,0-2 7,0-7-39,0 0 0,-6 0 20,1-1 1,-1 7-9,6-1 0,-6 6-16,0-5 22,1-1 0,3-3 10,-4 4-24,4-5 133,-6 14-71,1-13 18,5 13 3,-6-6 0,8 10 100,0 4 0,0 4-65,0 7 0,0 0 8,0 0 0,6 1-96,0-1 1,1-2 55,-1-3 0,-4 3-126,4-3 1,-3-3-37,3 3 46,-4-1 57,6-1 0,-6 0-24,4-5-4,-5-3 18,7 6-22,-8-16 0,0-1 8,0-9 0,-2 7-88,-4-1 1,5 1 100,-5-6 0,2 1-20,-2 5 1,4-5 16,-4 5 0,5 1-27,1-1 56,0-1-37,-8-5 118,6 0-109,-6 7 188,8-5-118,0 13 1,0-4 240,0 12-236,0 3 0,0 9 10,0-1 1,0 0-16,0 0-1,0 1-138,0-1 128,8 0 1,-6-5-187,4-1 108,-4-7-18,-2 4-76,0-8 126,-8-15 0,6 9-100,-4-12 92,4 13 1,0-9-19,-3 8 32,3 1 1,-6 3 1,8-4 81,0 4 411,0-6-486,0 24-2,0-5-3,8 14 1,-6-13-27,3-1 7,5-7 17,-8 4-208,13-8 200,-13 0 1,8 0-87,-4 0 86,-5 0-6,7 0 21,-8-8 12,0 6 0,0-7-25,0 3 0,-2 4 4,-4-4 0,5 2 4,-5-1 1,2 3-5,-2-4 3,4 4 1,-5 0-1,7-4 0,-2 4 77,-4-3 10,4 3 105,-6 2-44,8 7 1,0-3-109,0 8 1,2-6 10,4 5 1,-2 1-53,7 5 1,-5 0-5,6 0 0,-7-1 5,7-5 1,-6 5-110,5-5 0,-7-1 71,2 1 0,1-5 30,-1 6-3,0-8-25,-6 3-55,0-7 48,0-15 0,0 9-3,0-11 1,-6 9 14,0-3 0,-1 5-3,1-6 0,4 7-18,-4-7 1,-1 6-17,1-5 27,-8 7 1,11-10-30,-9 9 100,8-9 13,-11 12 11,13-13 3,-6 13 27,8-6 263,0 8 0,2 14-316,4 3 0,-4 4-30,4-4 1,1 1-3,-1-1 0,0-5-9,-6-1-9,8 1 0,-7-1 66,5 1-22,-4-8-74,-2 3-16,0-7 0,0-13 10,0-5 1,-2 3 34,-4 4 1,5 5-38,-5-6 27,-4 1 0,6-7 6,-7 1 0,7 6 43,-2-1 0,-1 6-38,1-5 0,-2 5 37,2-5-27,4 7 0,-7-10 59,3 8-39,4 1 0,-6 5 312,8 0-293,8 7-19,2 3 0,1 5-5,1-3-3,-8 3-10,11-5 1,-13 1-36,4 1 52,-4-8 0,-1 5-5,5-3-19,-4-4 12,6 6-1,-8-8-42,0 0 23,-8 0 0,4-6-36,-7 0 1,7-1-16,-2 1 0,2 4-7,-1-4 13,3-4 62,-14 1 1,14-3 4,-3 1 1,1 7 143,-2-2-104,4 4 34,-6-5 22,8 5-4,0-6-60,0 23-80,0-11 50,0 19 1,8-21-2,-6 14-5,6-15 1,-6 7-1,3-8 5,-3 0-306,6 0 290,-16-8-27,6 7 173,-5-7-168,7 8 252,-8-8-66,6 6-52,-6-5-50,8 7 2,0 0-85,8 0 64,-6 7 1,8-5-75,-5 4 1,-3-2 70,4 2-49,-4-5 1,0 7 22,4-8 61,-4 0-335,5 0 245,-7-8 0,0 7 83,0-7 13,-7 8 76,5-8-147,-6 6 134,8-5-61,0 7-97,-8 0 103,6 0 187,-5 0-240,14 7 0,-3-5 24,8 4 31,-8 4-27,11-9 0,-5 13-169,7-8 1,-6-1 80,1-5 1,-6 2-67,5 4 82,1-4-12,5 13 27,0-5-4,1 7 1,-7-5 43,1-1-35,-8-7 1,5 6 75,-3-4-20,-4-4 8,5 5-57,-7-7 5,0 0-28,0-7 37,0-3 21,-7-7-24,5 7 12,-6 2-2,8 8 1,0 2 4,0 4 1,0-2-24,0 7 4,0-7-18,0 12 0,6-13-3,0 9 0,1-8-75,-1 2 88,-4-4-58,13-2 1,-11 0 23,8 0-6,-8 0 38,3 0 0,-5 0 3,4 0 23,-4 0-25,6 0-6,-8 7 9,0-5-10,0 6 13,0 0-7,0-7 0,0 7-116,7-8 28,-5 0-45,6 0 95,0 0 88,-6 0-90,5 0 77,-7-8-28,0 7 5,0-7 1,-6 6-14,1-4 1,-3 4-9,2-4 2,4 5 1,-7 1-1,3 0 1,4 0 1,-8 0 66,5 0-53,3 0 0,-6 1 16,8 5-22,0-4 11,0 14-28,0-15 27,0 15-24,0-14 1,2 5 17,4-7-26,-4 0 13,13 0 0,-13 0 4,13 0 0,-13 0 220,6 0-331,-8-7 133,0 5-161,0-6 122,0 0 1,-2 7-25,-4-5 51,4 4 1,-7 2-24,3 0 1,4 2 239,-4 4-213,4-5 19,2 15 0,0-12-19,0 7-2,0-7 9,0 11-12,0-13 0,0 8-55,0-4 65,0-4-150,0 5 106,0-22 10,0 11 0,0-13-95,0 11 84,0 4-35,0-6 100,-7 1-2,5 5 13,-6-6-40,8 8 263,0 0-299,0 8 26,0-6-9,8 5 5,-6-7-4,5 0 15,1 0-6,-6 0 1,6 0 24,-8-7-27,0 5-47,0-6 40,-8 8 149,6 0-124,-6 0 9,8 8-19,0-6-1,0 5-12,0 1 26,0-6-380,0 6 244,-7-16 109,5 6-1,-6-13 6,0 13 1,6-8 5,-3 4 0,1 5 58,-2-5-76,4 4 67,-6 2-45,1 0 43,5 0-214,-6 0 164,8-8 5,0 6-14,0-5-4,0-1 33,0 6-22,0-6 2,0 1 1,-7 5-1,5-6 16,-6 8 79,8 0-8,0 8-84,0-6 9,0 13 0,0-11-6,0 7 25,0-7-51,0 12 1,6-13 13,-1 9-12,1-8-6,-6 3 18,8-7 25,-6 0-231,5 0 69,-22-7 147,11 5-30,-19-14-19,21 15 47,-5-7 22,-1 0 17,6 6 15,-6-5 117,8 7-116,0 0-83,0 7 37,0-5-290,0 6 249,0-24 14,0 13 0,-2-13 45,-3 16-54,3 0 161,-6 0-124,8 8 0,0-4-17,0 7 13,0-7-1,0 4-53,0-8 32,0-16 61,0 13 13,0-13-52,8 16 6,-6 0-100,5 0 73,1 0 1,-4 0 7,7 0-3,-7 0-8,12 0 15,-7 0 0,8 0 0,1 0 0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8T10:12:18.452"/>
    </inkml:context>
    <inkml:brush xml:id="br0">
      <inkml:brushProperty name="width" value="0.17143" units="cm"/>
      <inkml:brushProperty name="height" value="0.17143" units="cm"/>
      <inkml:brushProperty name="color" value="#B05C1D"/>
    </inkml:brush>
  </inkml:definitions>
  <inkml:trace contextRef="#ctx0" brushRef="#br0">18 35 7697,'9'-10'2852,"5"1"-1558,-9 3-868,1 4-257,-6-6-114,0 8 1,0 14-34,0 3-11,-7 4 0,-1-3 10,-4-1 0,5 0-22,7 1 0,-6-1-23,0 0 0,0-5 23,6-1 0,0-5-4,0 5 1,0-5 1,0 6 2,0-8-1,0 3-83,0-7 1,6-2-38,0-3 51,7-5 0,-5-7 42,4-1 29,3 1 0,-5 0 0,7 0 0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8T10:12:18.453"/>
    </inkml:context>
    <inkml:brush xml:id="br0">
      <inkml:brushProperty name="width" value="0.17143" units="cm"/>
      <inkml:brushProperty name="height" value="0.17143" units="cm"/>
      <inkml:brushProperty name="color" value="#B05C1D"/>
    </inkml:brush>
  </inkml:definitions>
  <inkml:trace contextRef="#ctx0" brushRef="#br0">35 18 11283,'0'-10'1123,"0"3"-1116,0 7 0,-6 7 167,1 5-147,-1 3-4,6 3 1,-2-3-12,-4-3 0,4-3-19,-4-3 1,5-2 1,1 7-7,0-7-6,0 4-17,0-8-212,7 0 247,-5 0 0,14 0 0,-7 0 0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8T10:12:18.454"/>
    </inkml:context>
    <inkml:brush xml:id="br0">
      <inkml:brushProperty name="width" value="0.17143" units="cm"/>
      <inkml:brushProperty name="height" value="0.17143" units="cm"/>
      <inkml:brushProperty name="color" value="#B05C1D"/>
    </inkml:brush>
  </inkml:definitions>
  <inkml:trace contextRef="#ctx0" brushRef="#br0">208 70 7697,'8'-10'3504,"-6"-5"-2845,6 5-312,-8 1-189,0-7-37,0 15-132,0-7 37,0 23 0,-6-3-14,0 11 1,-5-4 10,5-2 0,-2 1-1,2-1 0,3 0 3,-9 1 1,8-7 1,-2 1-24,-3-1 9,7 6 0,-12-5 61,9-1-26,-1-7-399,6 4-10,0-8 434,0-15-83,0 11 57,0-12-41,0 16 79,0 0-94,0 8-18,0-6-446,0 6 565,8-8-33,-6 0 272,5 0-219,-22 0 0,11 2-30,-7 3-57,7-3 50,4 14-69,0-14-21,0 13-4,0-13 0,0 7-124,0-3 141,0-4 1,2 6-41,3-8 57,-3 0 14,6 0 45,-8 8 15,0-7-29,0 7-70,-8-8-2,6 0-3,-5 0 12,-1 0 4,6 0 0,-6-2-2,8-4 3,-7 5-50,5-7-7,-6 8-9,8 0-10,0-8 49,0 6 1,-2-5-16,-4 7 74,4 0 11,-5 0 2,7-8 23,0 6 135,0-6-211,0 1-10,0 5 43,0-6 0,-2 2 2,-4 0-5,4 1 9,-6 5 74,8 0-97,-7 0-1,5 0 42,-6 0-38,8-8 23,-7 6-16,5-6-18,-6 8-100,8 0 110,0-7-6,0 5-740,0-6 713,8 8 19,-6 0 0,5 2-1,-7 4-127,8-4 10,-6 5-32,5-7 1,-5 0-228,4 0-297,-4 0-1605,6 0 2282,-1 0 0,-5 0 0,6 0 0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08T10:12:18.44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690 1,'27'2,"-1"2,0 1,-1 1,1 0,-1 3,24 10,41 12,-37-17,1-3,0-3,0-1,1-3,74-4,-255-1,-229 19,-451 80,728-81,61-8,23 0,36 3,105 14,184 10,158-17,-487-19,274 4,-181-4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08T10:12:18.443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53 0,'-1'2,"-1"-1,1 0,-1 1,1-1,-1 0,1 0,-1 0,0-1,0 1,0 0,1 0,-1-1,0 0,0 1,-2-1,-6 4,29-3,-4-1,-23 1,-31 8,42-7,0-2,1 1,-1 0,1-1,-1 1,0-1,1 0,-1 0,1 0,3-1,66-6,-65 7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08T10:12:18.444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18,'229'-9,"583"9,-644-9,1886 9,-2010 7,-36-6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9T06:38:46.730"/>
    </inkml:context>
    <inkml:brush xml:id="br0">
      <inkml:brushProperty name="width" value="0.34286" units="cm"/>
      <inkml:brushProperty name="height" value="0.34286" units="cm"/>
      <inkml:brushProperty name="color" value="#B05C1D"/>
    </inkml:brush>
  </inkml:definitions>
  <inkml:trace contextRef="#ctx0" brushRef="#br0">2634 15 11124,'-11'4'90,"-12"2"81,0-4-102,-2 13 1,-2-11 14,-8 8 118,8-8-151,-13 11 1,7-11 111,-7 7-24,0-7-20,5 12 0,-1-14-7,-14 5-28,13 1 39,-5-6 15,7 5-103,8-7 77,-5 0-95,12 0 70,-5 8-3,8-6-81,0 6 73,0-8-20,-1 7 11,1-5-56,0 6 53,7-8 28,-5 0-17,5 8 3,0-6 39,-5 5 1,6-7-91,-9 0 55,9 8-66,-7-6 24,7 6 0,-9-6 30,1 3-5,7-3 5,-5 6-48,5-8 35,1 8-91,-7-6 91,7 5-95,-8-7 77,-1 8-36,9-6 40,-7 6 7,7-8-36,-9 7 16,1-5 40,0 6-31,0-8-79,-1 8 75,9-7-4,-7 7 14,7-8 3,-9 0-8,9 8 1,-7-6-55,7 5 0,-9-5 47,1 4-31,8-4 13,-7 6 0,7-6-1,-9 3 14,9-3 6,-7 6-46,7 0 21,-9-6-10,1 5 23,0 1-14,0-6 1,-1 8-6,1-5 81,7-3-71,-5 6-4,5 0 1,-7-5 29,0 9-14,7-8-6,-5 3 9,5 1-19,-7 2 12,0-1-39,-1 7 14,1-7 2,0 1 0,-1 5-17,1-3 26,8-4-9,-7 7 0,7-11 2,-9 7 1,7-5-11,-1 6 9,1-9 0,-7 13 0,1-5 1,6-1 19,-1 1 1,1-7 59,-7 19-69,-7-11 103,6 13-88,-14-8 37,14 0-40,-14 1 1,14-7-14,-4 1 1,10-6 6,1 5-9,1-7 1,-7 11-27,1-3 1,6-3 42,-1 3-6,1-8-11,-7 11 49,1-5-48,0 7 0,5 0 21,1 1 1,5-7-24,-6 1 3,8-8-10,-11 11-3,5-5 1,-1 7 0,-1 0-12,9-7 5,-13 5 8,7-5 85,-1 15-32,-5-14 10,5 12-50,0-13-4,-5 7 0,11-5-30,-7-1 47,7-7-38,-12 11 0,13-5 27,-9 7-9,8-7 1,-11 5-4,3-3 1,3-3 60,-3 3-69,8-8 20,-11 11 6,5-5 1,-1 7-3,-1 0-23,8-7 22,-11 5-1,13-5-17,-13 7 1,11-5-4,-8-1-4,9-7 18,-5 12 80,0-15-79,6 15 101,-13-7-84,13 1-14,-6 5 22,8-5-59,-7 7 21,5 1-10,-6-1-2,8 0 19,0 1 61,0-1-60,0 0 104,0 8-92,0-6 4,0 6-3,0 0 18,0-6-63,0 6 52,0 0 22,0-5-27,0 12 17,0-12-4,0 12 6,0-13 33,0 14-38,0-14 6,8 14 0,-6-6 41,5 0-29,-7 5 44,0-12-42,0 12 21,0-13-49,8 6-2,-6 0-89,6-5 84,-1 5 0,-3-8-72,8 0 61,-8-7 1,5 5 112,-3-3-102,-4-5 114,6 9-95,-1-7-8,-5 9 41,13-1-13,-13 0-45,6 1 39,-8-1-127,8 0 72,-6 0-7,13 1 9,-13 7 0,8-6 14,-5 4 116,-3-11-115,14 11-6,-14-12 0,7 20 126,-3-8 127,-4 0-237,6-6 46,-1 8-112,-5-6 114,6 14-70,0-14 0,-5 6 39,9-7-110,-8-1 78,11 0 0,-11 0 18,7 1 1,-5-1 114,6 0-13,-1 1-103,7 7 1,-7-6 36,1 4-1,-8-12-10,11 5 16,-6 1-111,1 2 71,5 6-16,-5-7 60,7-1-33,1 0 80,-9 8-76,7-6 13,-7 6 0,9-7-26,-1-1 0,-6-6-10,1 1 0,-6 0-15,5 5 1,-5-6-10,5 1 62,-7-1-12,19 7 58,-11-1-63,13 0 133,-8 8-80,0-6-37,1 14 1,-1-14-31,0 4 0,-5-9-1,-1-3 0,-5-5-30,6 6 0,-7-7 78,7 7-78,0-8 1,5 11 30,0-3 1,-5-3 12,-1 3-22,1-8 1,5 11 48,0-3 0,-5-3 100,-1 3-104,1-8 3,5 11 1,0-5 15,1 7-17,-9-8-19,7 7 1,-7-12-42,9 7 1,-7-5-19,1 5-17,-8-7-47,11 12 92,-6-7 0,9 3 127,-1-1-116,-7-7 160,5 12-141,-5-7 94,7 1-87,0 5 16,-7-5-21,5-1-12,-5 7-30,7-7 51,-7 9 31,5-9-39,-5 7 68,7-7-97,-7 9 1,5-7 29,-3 1 50,-5-9-1,9 13-81,-7-14 47,8 13-100,1-5 89,-1-1-37,0 7 0,-5-12 27,-1 7 28,-7-7-70,12 11 5,-7-5 7,1 7 0,5-5 23,-3-1-41,-5-7 37,9 11-74,-7-13 44,9 14 0,-9-7 1,7 3 2,-5-1-1,-3-7 14,7 4-12,-5 0 36,-1 1-30,7 1 161,-7 5-145,9-13 43,-1 6-211,0-1 56,-7-5-79,5 6 155,-13 0-136,14-6 137,-14 5 0,7-5-124,-3 4 71,-4-4-12,6 6 26,-1-8 7,-5 0-200,6 7 218,-1-5 1,-3 8-235,8-4 181,-8-4-26,3 5 14,1 1 140,-6-6-26,13 6 24,-13-8-5,6 7-49,0-5 58,-6 6-8,13 0-26,-13-7-51,6 7 8,-1-8-3,-5 0-1,6 8 21,0-6 3,-7 5-4,15-7 97,-14 0 80,5 0-145,1 8 6,-6-6-25,6 6 37,-1-8-92,-5 0 79,14 0-85,-14 0 37,5 0 1,1 0 35,-6 0 4,13 0 36,-13 0-50,14 0 21,-14 0-12,5 0 89,1 0-58,-6 0 7,13 0-13,-13 7 5,6-5-52,-1 6 59,-5-8-21,14 0-18,-14 0 5,5 0-2,1 0-8,-6 0-1,13 0 73,-13 0-57,6 0 2,0 0 4,-6 0-20,13 0 21,-13 0-73,6 0 48,-1 0-6,-5 0 114,14 0-51,-15 0-15,15 0-18,-14 0-52,13 0 9,-13 8-8,13-6-75,-13 5-22,6-7-197,0 0-713,-6 0 494,13 0-758,-13 0-1988,6 0 2728,-1 0 1,3-7 0,7-3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5T09:06:23.078"/>
    </inkml:context>
    <inkml:brush xml:id="br0">
      <inkml:brushProperty name="width" value="0.34286" units="cm"/>
      <inkml:brushProperty name="height" value="0.34286" units="cm"/>
      <inkml:brushProperty name="color" value="#B05C1D"/>
    </inkml:brush>
  </inkml:definitions>
  <inkml:trace contextRef="#ctx0" brushRef="#br0">0 762 6689,'10'-10'178,"-3"2"-47,-7 8-7,0-7-16,8 5 10,-6-6 34,13 8 77,-13 0-123,6 0 1,0-2 81,3-4-19,-3 4-8,7-5 1,3-1-81,8 6 78,9-13-129,0 5 0,-3-1 140,-3-1-97,-4 8 0,-2-5 135,0 3-56,8 4-9,-4-6 18,7 8 4,1 0-83,7 0 0,-5-5-88,3-1 0,-9 0 101,-2 6 0,-6-6-14,6 1 1,-6-1 66,5 6 15,-6-8-69,18 6 55,-11-6 0,13 8 5,-7 0 6,-1 0-86,-7 0 1,4-1 61,-8-5-36,-8 4 0,8-12-23,0 9 0,-5-3-9,-1 2 1,2 2 99,4-7-6,0 7-115,2-11 1,2 13 49,8-4 60,-8 4-10,5-6-56,-5 6 50,0-5-63,6 7 65,-6 0 41,0 0-20,5 0 12,-5 0-47,0 0-4,6 0-59,-14 0 80,14 0-112,-14 0 20,6 0 0,-2 2 34,0 3 38,0-3 12,-6 6-89,8-8 21,-6 0 31,14 0 6,-14 0 20,14 0-22,-6 0-57,0 0-2,5 0 4,-12 8-142,5-6 161,0 5-168,-6-7 128,6 8-94,0-6 71,-6 6 0,12-6-31,-8 3 37,-8-3 13,8 6 35,-11-8 9,20 0 64,-12 0-99,12 0 172,-5 0-128,0 0 3,6 0 0,-14 0 27,6-8-37,-8 6-24,1-5-151,-1 7 156,0-8-149,0 6 119,1-6 99,-9 8-67,7 0 15,-7 0 51,9 0 0,-7-2-57,1-3-66,-8 3 84,11-6-167,-5 8 98,-1 0-26,6 0 19,-5 0-6,0 0 52,5 0 15,-5 0 20,-1 0-50,7 0 26,-7 0-10,9 0-30,-9 0-2,7 0-1,-7 0-38,8 0-2,1 0-20,-9 0 49,7 0 75,-7 0-76,1 0 27,5 0-25,-5 0 8,0 0-13,5-8-7,-13 6-19,13-5 33,-13 7 183,13 0-168,-13 0 13,14 0-33,-14 0-2,13-8-43,-13 6 75,13-6-112,-13 8 82,14 0-44,-7 0 94,1-7 15,5 5-23,-5-6 11,7 0-13,0 7-6,-7-15-8,5 14 11,-5-13-82,7 13 35,1-13-13,-1 13 9,0-14 0,0 14 21,-7-13-9,5 13 144,-5-13-133,7 13 150,1-6-134,-9 0 1,7 6-65,-14-13-15,13 13-3,-5-6 63,-1 1-31,7 5 5,-15-6 0,15 8-2,-7-7 4,1 5 28,5-6 6,-5 0-20,0 6-2,5-5 0,-5 7 0,7-8 19,-8 6-18,7-6 0,-14 1-1,13 5 0,-5-6 28,-1 8-24,7-8 32,-7 6-30,1-5 100,5 7-41,-13-8 10,14 6-35,-7-6 2,1 8-86,5-7 85,-13 5-121,13-6 98,-13 8-34,14 0 21,-14-8-8,13 7 17,-13-7 6,13 8-17,-5-8 3,0 6 9,5-5 1,-11 5-5,7-4 70,-7 4-29,4-6 6,0 8-13,1-7 7,1 5-37,5-6 27,-13 8 2,13-8-26,-5 6 1,2-7-22,-1 3 31,-7 4-45,11-6 0,-11 6 10,8-3-9,-8 3-372,11-6 124,-13 0-974,13 6 543,-13-5-2582,6 7 1551,-1 0 1726,-5 0 0,6 0 0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9T06:38:46.731"/>
    </inkml:context>
    <inkml:brush xml:id="br0">
      <inkml:brushProperty name="width" value="0.34286" units="cm"/>
      <inkml:brushProperty name="height" value="0.34286" units="cm"/>
      <inkml:brushProperty name="color" value="#B05C1D"/>
    </inkml:brush>
  </inkml:definitions>
  <inkml:trace contextRef="#ctx0" brushRef="#br0">0 1 8346,'27'7'526,"-10"3"-393,6 7-43,-11 0 4,13 1 23,-8 7-48,8-6 0,-6 6 117,4-8-55,-11 0 86,11 1-145,-4-1 0,8 0-6,-4 1 1,-9-7 114,-3 1-11,1-1 4,5 7-13,0-1-38,0 0 23,1 8-2,-1-6 49,-7 6-4,5-7 21,-5-1-45,7 0-113,0 0 32,1 1 0,-1-7-96,0 1 0,-5-6 82,-1 5 0,-5-5-146,5 5 161,1-7 1,5 12 81,1-5-102,-1-3 0,0 7 75,0-3-37,1 3 65,7 2-95,2 1 1,5-1 38,-3 0 1,-4-5 310,-8-1-166,1 1-31,14 5-462,-11 8 1,18-6-220,-16 4 1,0-3 454,-6-3 0,-7 0 0,11 0 0,-4 1 0,-1-1 339,-5 0 493,1 1-671,5 7 0,0 0-89,1 3 14,-9-3 0,7-7 38,-5-1 0,5 0-6,1 1-67,0-1 1,6 0 62,0 0-95,0-7 0,-5 5 61,-1-3 0,0 3-1,0 3 0,1-7 158,-1 1-175,0-1 1,6 7 42,0-1 0,2-6 44,-1 1 52,-5-1 1,17 7-25,-7-1-109,0 0 1,0 1 14,0-1 0,-1 0-103,-10 0 0,-1-5 69,0 0 1,1-1 9,-1 6 28,0 1 1,6-1-24,0 0 0,0 0 146,-5 1-127,-1-1 1,0 0 33,0 1 0,1-1-20,-1 0 0,0 1 8,1-1 0,-7 0 48,1 0-90,7 1 1,6-1-32,4 0 1,-4 1 54,-8-1 0,6-6-66,0 1 0,2-1 35,-2 7 1,-2-7-58,8 1 1,-6-3 77,6 3 1,-8 3-3,2-3 0,-4-3 14,-1 3 0,-1 0 0,0 5 0,1-6-65,-1 1 0,0-1 109,0 7-114,1-1 0,-1 0 47,0 1 1,-5-7-112,-1 1 1,1-7 91,5 7 0,-5-6-112,-1 5 168,1-7-59,5 11 1,0-11 217,1 8-210,-1-8 0,6 5 22,0-3-30,0-4 1,-6 8 63,1-5-74,7-3 0,0 8-6,3-4 0,-3-3 81,-7 9-59,-1-8 1,8 9 74,4-7-32,-4 0-78,7 1 77,-5-5-51,0 14 1,4-12-42,-8 7-15,-8-7 9,9 11-17,-13-13-54,14 14 70,-8-7-2,1 9-39,-1-1-15,-8 0 53,7 0 0,-7-5-1,9-1 1,-7-5 49,1 6-49,-8-8 122,11 11-104,-13-5 102,13 7-64,-5 0 6,7 0-30,1 1 0,-7-7 1,1 1 1,-7-6 48,7 5-26,-8-7 46,11 11-42,-5-5-50,7 7 51,0-7-111,1 5 74,-1-5-10,0 7 0,0-5-59,1-1 55,-9-7 0,7 6-31,-5-5 16,-3-3 62,15 14-55,-11-14 0,13 7-8,-8-3 0,0-4-2,0 13-24,1-13 8,-1 14-15,8-15 34,-6 15 1,6-12-20,-8 7 45,-7-7-3,5 11 1,-5-11-26,7 8 4,-7-8 192,5 11-117,-5-13 9,0 13-19,5-5-88,-6 0 94,9 5-17,-9-13 44,7 13 11,-7-13-17,9 14-36,-9-15 7,7 15 13,-7-14-66,9 13 80,-1-13-13,-8 13 10,7-13 8,-7 14-56,9-14 1,-1 7 27,0-3-64,-7-4 66,13 6-112,-12-8 49,14 7-6,-7-5 0,-1 8 5,0-4-14,1-5 85,-1 7 0,0-6-50,1 4 80,-1-4-67,0 5 152,8 1-147,-6-6 1,6 8 177,-7-5-94,-1-3 2,0 6-96,0 0-11,1-6 4,-1 13 20,8-13-61,-6 13 41,6-13 1,-7 8 98,-1-4-81,-8-4 290,7 5-168,1 1 179,2-6-169,6 13 21,0-13 37,2 6-145,0-1 1,4-3 22,-8 8-14,0-8-183,10 3 163,-5 1 1,18-4-3,-11 7 1,4-7-15,-11 2 0,-1-4-3,2-2 0,-6 0-3,6 0 1,-6 6 57,6-1-94,0 1 1,5-6 140,1 0 3,-8 0-28,5 0-25,3 0-68,1 0 0,7 0 28,-9 0-30,-7 0 1,6 6 33,-4 0 0,-2 0-88,1-6 25,-6 0 1,16 0-16,-3 0 0,-3 0-26,-3 0-18,-8 0 106,20 0-52,-5 0 90,8 0-93,-1 0 81,-9 0-39,1 0 23,-8 0-28,5 0 5,-13 0 6,6 0-18,-7 0 1,-1-2 18,0-4-5,1 4 11,-1-6 128,8 8 17,-6 0 9,14 0-137,-6-7-177,7 5 92,1-6-28,-1 8 77,1 0 1,-2-2 4,-4-4-2,-5 4 6,-6-5-12,7 7-25,-6 0-2,6 0 4,0 0-59,-6-8 25,-2 6-15,-1-6-29,-7 8-8,9 0-297,-9 0 195,-1 0-362,0 0 123,-6 0-395,5-7 1,-7 28 0,0 0 0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9T06:38:46.732"/>
    </inkml:context>
    <inkml:brush xml:id="br0">
      <inkml:brushProperty name="width" value="0.34286" units="cm"/>
      <inkml:brushProperty name="height" value="0.34286" units="cm"/>
      <inkml:brushProperty name="color" value="#B05C1D"/>
    </inkml:brush>
  </inkml:definitions>
  <inkml:trace contextRef="#ctx0" brushRef="#br0">0 762 6689,'10'-10'178,"-3"2"-47,-7 8-7,0-7-16,8 5 10,-6-6 34,13 8 77,-13 0-123,6 0 1,0-2 81,3-4-19,-3 4-8,7-5 1,3-1-81,8 6 78,9-13-129,0 5 0,-3-1 140,-3-1-97,-4 8 0,-2-5 135,0 3-56,8 4-9,-4-6 18,7 8 4,1 0-83,7 0 0,-5-5-88,3-1 0,-9 0 101,-2 6 0,-6-6-14,6 1 1,-6-1 66,5 6 15,-6-8-69,18 6 55,-11-6 0,13 8 5,-7 0 6,-1 0-86,-7 0 1,4-1 61,-8-5-36,-8 4 0,8-12-23,0 9 0,-5-3-9,-1 2 1,2 2 99,4-7-6,0 7-115,2-11 1,2 13 49,8-4 60,-8 4-10,5-6-56,-5 6 50,0-5-63,6 7 65,-6 0 41,0 0-20,5 0 12,-5 0-47,0 0-4,6 0-59,-14 0 80,14 0-112,-14 0 20,6 0 0,-2 2 34,0 3 38,0-3 12,-6 6-89,8-8 21,-6 0 31,14 0 6,-14 0 20,14 0-22,-6 0-57,0 0-2,5 0 4,-12 8-142,5-6 161,0 5-168,-6-7 128,6 8-94,0-6 71,-6 6 0,12-6-31,-8 3 37,-8-3 13,8 6 35,-11-8 9,20 0 64,-12 0-99,12 0 172,-5 0-128,0 0 3,6 0 0,-14 0 27,6-8-37,-8 6-24,1-5-151,-1 7 156,0-8-149,0 6 119,1-6 99,-9 8-67,7 0 15,-7 0 51,9 0 0,-7-2-57,1-3-66,-8 3 84,11-6-167,-5 8 98,-1 0-26,6 0 19,-5 0-6,0 0 52,5 0 15,-5 0 20,-1 0-50,7 0 26,-7 0-10,9 0-30,-9 0-2,7 0-1,-7 0-38,8 0-2,1 0-20,-9 0 49,7 0 75,-7 0-76,1 0 27,5 0-25,-5 0 8,0 0-13,5-8-7,-13 6-19,13-5 33,-13 7 183,13 0-168,-13 0 13,14 0-33,-14 0-2,13-8-43,-13 6 75,13-6-112,-13 8 82,14 0-44,-7 0 94,1-7 15,5 5-23,-5-6 11,7 0-13,0 7-6,-7-15-8,5 14 11,-5-13-82,7 13 35,1-13-13,-1 13 9,0-14 0,0 14 21,-7-13-9,5 13 144,-5-13-133,7 13 150,1-6-134,-9 0 1,7 6-65,-14-13-15,13 13-3,-5-6 63,-1 1-31,7 5 5,-15-6 0,15 8-2,-7-7 4,1 5 28,5-6 6,-5 0-20,0 6-2,5-5 0,-5 7 0,7-8 19,-8 6-18,7-6 0,-14 1-1,13 5 0,-5-6 28,-1 8-24,7-8 32,-7 6-30,1-5 100,5 7-41,-13-8 10,14 6-35,-7-6 2,1 8-86,5-7 85,-13 5-121,13-6 98,-13 8-34,14 0 21,-14-8-8,13 7 17,-13-7 6,13 8-17,-5-8 3,0 6 9,5-5 1,-11 5-5,7-4 70,-7 4-29,4-6 6,0 8-13,1-7 7,1 5-37,5-6 27,-13 8 2,13-8-26,-5 6 1,2-7-22,-1 3 31,-7 4-45,11-6 0,-11 6 10,8-3-9,-8 3-372,11-6 124,-13 0-974,13 6 543,-13-5-2582,6 7 1551,-1 0 1726,-5 0 0,6 0 0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9T06:38:46.733"/>
    </inkml:context>
    <inkml:brush xml:id="br0">
      <inkml:brushProperty name="width" value="0.34286" units="cm"/>
      <inkml:brushProperty name="height" value="0.34286" units="cm"/>
      <inkml:brushProperty name="color" value="#B05C1D"/>
    </inkml:brush>
  </inkml:definitions>
  <inkml:trace contextRef="#ctx0" brushRef="#br0">3926 44 6121,'0'-19'100,"8"4"-144,-6 7 1815,6 6-1689,-16 18-227,-2-3 67,1 20 96,-6-16-59,5-7 85,-7 5 0,5-5 29,1 7 0,5-6 145,-6 1-174,8-8 0,-11 11-108,4-3 100,-5-5 18,-1 9-59,0-7 1,-7 3-27,1-1 154,8-7 10,-8 12 43,11-15-68,-12 7 1,6-6-67,1 4 56,7-4-87,-5 5 1,5-5 55,-7 4-28,7-4 107,-5 6-6,5-8 50,-7 7-87,0-5-59,0 6 71,-1 0-198,1-6 176,0 13-123,-1-13 119,-7 6-6,6-1 116,-6-5-129,0 14 10,6-14 8,-6 13-103,8-13 54,-1 5-14,1 1 36,8-6-35,-7 13-227,7-13 165,-9 6 190,1 0-140,7-6-23,-5 5 74,5 1 7,-7-6-62,0 6-9,0-8-59,-1 0 80,1 7-67,0-5 47,-1 6 1,1-6-20,0 4 16,-1-4 36,1 5 28,0-7 9,0 0 10,-1 0-48,-7 0 34,6 0-22,-6 0 10,16 0 37,-15 0-5,21 0-63,-20 0-9,13 0-71,-7 0 98,-1 0 43,1 0-58,0-7 89,0 5-47,7-6 17,-5 8-51,5 0 2,-7 0-15,-1 0 38,1 0-140,0 0 80,-1 0 133,1 0-19,0 0 20,7 0-59,-5 0 10,5 0-27,-7 0-13,0 0 0,5 2-118,1 4 142,7-4-80,-12 5 36,7-7-77,-1 0 45,-5 0-12,5 8 20,1-6-1,-7 6 0,7-8 1,-9 0 44,1 0-24,0 0 6,-1 0-2,1 0 4,0 7 24,0-5-28,-8 6 142,5-8-126,-5 0 268,0 0-159,-1 0 34,-1 0-121,2 0 6,0 0-21,5 0-39,-5 0 0,2 2-39,0 4 98,8-5-208,-8 7 114,11-8-9,-20 8 35,13-6-3,-6 5 175,7-7-156,1 0 47,0 0-54,-1 0 1,1 0-67,0 0-9,0 0 7,-1 0 44,9 0 5,-7 0 0,7 2-12,-9 4 16,9-4-4,-7 6 29,7-8-13,-9 0 5,-7 0-17,6 0-2,-6 0 7,0 7-2,6-5 4,-14 6-4,14-8 0,-13 0 1,12 0 1,-10 2 2,7 4 52,-1-4 11,7 5 44,0-7-79,-8 0-19,6 0 12,-6 0-8,7 0-12,1 0-11,0 0 82,0 8-23,-1-6-65,1 6 31,0-8-34,-1 0 37,1 7 2,0-5 38,7 6 2,-5-8-23,5 0-15,-7 8-44,0-7 51,-1 7-65,1-8 57,-8 0-10,6 0-15,-6 8-25,8-6 5,-1 5 3,-7-7 19,6 8 0,-6-6 0,8 8 0,0-5 0,-1-3 0,1 6 0,0-8 95,-1 0-81,1 0 13,7 8 57,-5-6-79,-2 5 1,3-5 9,-3 4 6,11-4 2,-9 6-6,5-8-7,-7 7-32,0-5 29,7 6 0,-5-6-20,3 4 20,5-4 22,-9 5 17,7-7 4,-1 0-35,-5 8 7,5-6-20,0 6 26,-5-8-55,13 7 45,-13-5 159,5 6-24,0-8 17,-5 7-25,13-5 18,-6 6-130,1-8 91,5 0-110,-13 0 93,13 0-134,-14 0 93,14 8-3,-5-6 20,-1 5 2,-2-7-18,1 0 27,1 0-57,0 0-1,6 0-58,-13 8 75,13-6-116,-6 6 24,1-8-14,5 0-273,-14 0 186,15 0-196,-7 0 245,0 0-967,6 0 420,-13 0-1544,13 0 880,-6 0 1302,1 0 0,5 7 0,-6 3 0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9T06:38:46.734"/>
    </inkml:context>
    <inkml:brush xml:id="br0">
      <inkml:brushProperty name="width" value="0.34286" units="cm"/>
      <inkml:brushProperty name="height" value="0.34286" units="cm"/>
      <inkml:brushProperty name="color" value="#B05C1D"/>
    </inkml:brush>
  </inkml:definitions>
  <inkml:trace contextRef="#ctx0" brushRef="#br0">2923 35 7947,'-34'0'-1770,"-1"0"1770,0 0-195,8 0-33,-5 0 355,5 0 5,-8 0 121,8 0-223,-5 0 262,13-8-188,1 7 304,3-15-94,13 14 92,-13-5-85,5 7 40,0 0-240,-5 0 120,5 0-38,-7 0 45,0 0-271,0 0 73,-8 0 46,5 7-23,-12-5-9,12 6-89,-12-8 129,5 8-160,-8-7 135,1 15-216,-1-14 157,1 13 0,-1-11-117,0 7 100,8-7 1,2 6 0,8-4 22,0-4 4,-8 5-36,-2 1 22,0-6-56,-6 6 33,14-8 0,-6 2-18,8 3 19,0-3-1,-1 6 11,1-8 1,0 2 7,0 4-10,7-5-1,-5 7-42,5-8 43,-7 0-117,-1 0 78,1 0-14,0 0 103,-1 0 5,-7 0 82,6 0-139,-6 0 107,0 8-104,-2-6 1,-5 7 14,3-3-18,4-4 0,2 8-6,0-5-20,-8-3 38,4 14 131,-7-7-132,-1 9 38,0-1-41,9 0 8,-7 1-2,14-1 2,-6-8-57,0 7 61,13-14-63,-11 13 46,14-13-14,-9 6 9,1-8 0,0 0 1,-8 0-3,5 0 26,-5 0-21,0 0 195,6 0-178,-13 0 16,5 0 5,-8 0 8,8 0-27,-5 0 19,12 0-202,-12 0 182,12 0-89,-5 0 58,0 0 8,6 0 1,-6 2 35,8 3 0,0-3-32,-1 14 0,1-12 21,0 7-9,0-7-3,7 11 1,-5-11-22,3 8 21,4-9 24,-7 13-12,5-14-2,-7 13-14,7-13-2,-5 13 1,11-11 12,-7 8 6,7-8-30,-11 3 18,13 1 179,-14-6-185,7 6 3,-1-1 14,-5-5 2,5 6-66,-7 0 73,7-6 9,-5 5-30,5 1 146,1-6-119,-7 5 11,14-7-2,-13 0 6,5 8 148,1-6-133,-7 6-80,7-8 68,-9 0-347,9 7 54,-7-5-143,7 6 115,-1-8-151,-5 0-906,5 0 1324,1 0 0,-7 8 0,7 1 0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9T06:38:46.735"/>
    </inkml:context>
    <inkml:brush xml:id="br0">
      <inkml:brushProperty name="width" value="0.34286" units="cm"/>
      <inkml:brushProperty name="height" value="0.34286" units="cm"/>
      <inkml:brushProperty name="color" value="#B05C1D"/>
    </inkml:brush>
  </inkml:definitions>
  <inkml:trace contextRef="#ctx0" brushRef="#br0">0 35 6338,'0'-20'639,"0"5"1206,0 15-1607,8 23-90,-6-2-174,13 14 0,-5-4 41,7-8 1,-5 0 64,-1-6 1,1 0-26,5 1 54,0-1 78,8 0-64,2 0 1,12-5 147,-5 0-104,-3-9 1,-8 7 34,0-4-44,8-4 55,-4 5-40,7 1 36,1-6 2,-1 13 86,-7-13 5,6 6-202,-14 0 107,14-6-17,-14 13 8,6-13 26,-8 13-146,8-5 0,-5 1 58,3 1-22,-12-8-8,4 11-80,-5-5 141,7 7-71,1 0 1,-1-5-27,0-1 0,-5-5 112,-1 6-37,-7-9 145,12 13-111,1-14 18,2 13-250,6-5 236,0 7-304,-6-7 149,6 5 14,-8-13 45,1 13-15,-1-5 36,0 7 25,1-7 11,-1 5 42,0-5-98,1 15-29,-1-6 1,-6 6-31,1-8 1,-6 1 72,5-1-24,-7 0-22,11 0-23,-13 8-85,14-5 78,-7 5 1,3-8 77,-1 0-63,-7-7 175,4 5-179,0-5 2,-7 7-25,7 0 0,-6 1 0,4-1-101,-4-7 119,5 5 0,-5-5 2,4 7-29,-4-8 65,6 14-39,-1-11 141,-5 13-146,6-15 1,0 5-41,-6-5-6,5 7-37,1 0 84,-6-7 91,6 5-35,-8-5 13,7 7-68,-5-7 13,6 5-100,-8-5 124,8-1-168,-6 7 132,5-7-32,1 1-4,-6 5-13,6-5 96,-8-1 33,7 7-128,-5-14 53,6 13-66,-8-13 56,0 13-30,7-13 15,-5 14 4,6-7-5,-8 1 4,8 5 10,-6-5-8,5-1 111,-7 7-103,0-14 56,0 13-46,0-13 0,8 13-33,-6-13-11,6 14 1,-8-7-13,0 1-40,7 5 50,-5-13-5,6 14 33,-8-14 3,0 13 34,0-13 11,0 13 63,8-13-94,-6 13 65,5-5-41,-7 0-101,0 5 95,0-13-131,0 13 63,0-13-17,8 14 213,-6-14-167,6 13 83,-8-5 22,0-1 72,0 7-107,0-7-131,0 8 83,0 1-17,0-1-31,0 0 38,0 1 88,7-1-88,-5 0 209,6 0-201,-8 1 20,8-1-20,-7 8-5,7-6-99,-8 14 117,8-14-34,-6 14 1,7-8 5,-3 4 34,-4-4 0,8-8 56,-5 0 22,-3 0-26,6 8 17,0-5-58,-6 12 12,13-12-45,-13 12 51,13-13-89,-13 14 126,14-14 10,-7 6-79,8-7 5,1-1 321,-1 8-168,-7-6-115,5 6 50,-5-8-130,15 1-2,-6-1-17,6 8 46,-8-6-27,0 6 1,1-13 68,-1-1 0,-5-5-55,-1 5 0,-5-5-18,5 6 0,-5-7 55,6 7-31,-9 0-32,13 5-2,-7 0 77,9 0-11,-1 1-9,0-1 1,-5 0-17,-1 1-2,-7-9-1,12 7 1,-13-7 7,9 8-26,-8-7-3,11 5-74,-5 3 27,-1 1 1,7 0-196,-5-7 215,-3-1-40,7-1 28,-5 5 111,7-5-100,1-1 15,-9-1 0,7-6 30,-5 4 11,-3-4 233,7 5-141,-5-7-18,7 0-36,0 8-503,1-6 48,-1 6-4,0-8 61,0 7-431,-7-5-328,5 6-683,-13-8-1515,14 0 3018,-14 0 0,5 0 0,-7 0 0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9T06:38:46.736"/>
    </inkml:context>
    <inkml:brush xml:id="br0">
      <inkml:brushProperty name="width" value="0.34286" units="cm"/>
      <inkml:brushProperty name="height" value="0.34286" units="cm"/>
      <inkml:brushProperty name="color" value="#B05C1D"/>
    </inkml:brush>
  </inkml:definitions>
  <inkml:trace contextRef="#ctx0" brushRef="#br0">0 1 7525,'0'19'572,"0"-4"-83,0-15-39,0 8-252,0 2-53,0-1 83,0-1-59,8-8-4,-6 8-55,5-7-9,1 15-123,-6-14 167,13 5-70,-13 1 30,14-6 231,-14 6-114,13-8 24,-13 7 18,13-5 13,-5 6-237,-1 0 192,7-6-315,-7 5 158,9 1-214,-9-6 77,7 6 64,-7-8 68,9 7 19,-1-5 116,-8 6-133,7 0 153,-7-6-122,1 5-77,5-7 29,-5 8-14,7-6-55,-7 6-36,5-1 33,-5-5 44,7 6 59,-7-8-63,5 7 52,-13-5-71,13 6-4,-13-8 27,14 0-13,-14 0-75,13 0 74,-13 0 9,6 8-22,-1-6 157,-5 5-97,14-7 10,-14 0-26,13 0 2,-13 0 110,13 0-84,-13 0-39,14 0 27,-15 0-41,15 0-2,-14 0 0,13 0 4,-13 0-6,13 0-2,-13 0 5,6 0 106,0 0-95,-6 0 202,13 0-242,-13 0-10,6 0 33,-1 0-23,-5 0 21,14 0 93,-15 0 136,7 0-108,0 0 71,-6 0-208,13 0 84,-13 0-48,6 0 15,-1 0 97,-5 8-50,6-6-23,0 6 144,-6-8-134,13 0-82,-13 0 64,6 0-30,-1 7-40,-5-5-5,6 6 52,0-8 259,-6 0-253,13 0 220,-13 0-201,6 0 9,-1 0-89,-5 8-248,6-6 84,-1 5-1703,-5-7 1306,6 8-23,0-6-39,-6 6 0,13-1 1,-5 3-1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9T06:38:46.737"/>
    </inkml:context>
    <inkml:brush xml:id="br0">
      <inkml:brushProperty name="width" value="0.34286" units="cm"/>
      <inkml:brushProperty name="height" value="0.34286" units="cm"/>
      <inkml:brushProperty name="color" value="#B05C1D"/>
    </inkml:brush>
  </inkml:definitions>
  <inkml:trace contextRef="#ctx0" brushRef="#br0">2491 35 6949,'-10'-10'730,"3"-5"-535,7 13 664,0-6-279,0 24-302,0-5 28,0 22-16,0-6 29,0 15 23,0-6-38,0 7-114,0-9 0,2 1 257,3-1-11,-3-7-169,6 6 59,-8-6-95,8 8-61,-6-1 1,5 1-133,-7-1 1,2-7 248,4-4-195,-4-4 1,6 6 59,-8 4 1,1-4 117,5-2 12,-4-3 50,6 4-135,-8 3 81,8 0-253,-7-2 221,7 0-129,-8 2 114,0 0-40,8 6-47,-6-14 23,5 14-52,-7-14 72,8 6-84,-6-8 65,6 0-253,-8 1 213,7-1-38,-5 0 98,6-7 22,-8 5 102,0-5-168,0 7 84,8 0-42,-6 1-66,5-1 32,-7 0-40,0 1 56,0-1 12,0 0-283,0 0 232,8 1-84,-6-9 67,6 14-71,-8-19 119,0 27-12,0-19-65,0 13 5,0-8-11,0 0-47,0 0-153,0 1 197,-8-1-45,6 0 1,-8 1 63,5-1-64,3-8 0,-8 7-32,4-5 5,4-3 20,-5 7 48,-1-13 314,6 14-285,-13-14-327,13 13 218,-6-13-26,8 13 98,-8-13-3,7 6 34,-7 0-59,0 1 69,6 1-39,-5 5-21,7-13 13,-8 13-11,6-13-56,-6 14-20,8-14-46,0 13 107,-7-13-131,5 6 110,-6-1-610,8-5 684,-8 6-4,6 0 23,-5-6-167,7 13 120,0-13-39,0 13 25,0-13-12,-8 14 43,6-15-33,-6 15 1,6-12-16,-3 7 6,3-7-16,-6 11 38,8-5-25,-8 7-10,6 1 1,-7-1 4,3 0 11,4-7 0,-7 11 35,3-4 26,4-3 9,-14 9-31,15-4 1,-15 8 3,5-4-110,3-4 58,-7-2-167,5 1 70,-7 7-13,-1-6 58,1 6 10,0 0 1,0-6 21,-1 4 0,7-9-21,-1-3 0,1 1 22,-7 5 0,1-6-11,0 1 67,-1 0-41,-6 13 1,-1-6 4,-4 4 1,8-6 15,3-5 1,5 3-3,-10-3 1,4 3-14,1 2 0,7-5 5,-1-1 0,1 1 47,-7 5-47,1 0 0,0 1-55,0-1 0,-1 0 63,1 1 1,5-1 0,1 0 1,-1-3-39,-5 3 0,6-4-5,-1 10 0,0-3-2,-5-3 1,0 6 19,0 0 1,-1 6 84,1-6 0,-2 0-80,-4-6 0,4 6-17,-5 0 1,-1 0-2,2-5 1,0-1-7,6 0 0,-6 1-33,0-1 1,0 0 4,-2 0 40,-2 1-63,0-1 52,2 0 1,14 1-42,-1-1 44,8-8-121,-11 7 42,13 1-14,-6 2 100,1 6-49,-3-7 42,0 7 1,-5-6-23,3 4 0,3-4 59,-3-2 0,7-5-44,-7-1 0,6 1 134,-5 5 1,5 1-101,-6-1 10,1 0-48,-6 0 0,5 7 27,1-1 1,5-6-22,-6-6 33,8-7-77,-11 12 38,13 1-9,-13-6 15,5 12 4,-7-5 1,7 1 0,-5 6 81,5-8 0,-1 1-73,-1-1 1,6-6-5,-5 1 1,5-6-5,-5 5 0,5-5-13,-6 5 1,7-5 23,-7 6-4,8-1 1,-11 7-28,3-1 1,3-6 10,-3 1-32,8-8 37,-11 11-20,13-5 4,-13 7-6,5 0 10,0-7-4,-5 5 6,13-5 6,-13 7 2,5 1 2,1-1 1,-7 0-3,7 0 1,-3-5-6,1-1 5,7 1 3,-12-2 0,12 5 3,-7-3-6,7-5-7,-11 9 0,11-7 6,-8 8-211,9 1 188,-13-1-12,14 0 14,-13 1 2,5-1 19,-7 0 12,0-7 1,5 5 130,1-3-144,7-5 74,-12 9-70,7-14 0,-1 13-80,-5-5-24,13-1 18,-13 7 60,5-14 42,0 13-59,-5-13 188,13 13-160,-13-13 47,5 6 5,0 0-1,-5-7-186,13 7 161,-13 0-71,13-6 44,-6 5 18,0 1-5,7-6 9,-7 6-11,0-8 6,6 7 36,-5-5-24,-1 6-79,6-8-6,-6 8 56,1-6-20,5 5 19,-14-7 39,14 0-18,-5 8-10,-1-6 31,6 6-24,-6-1 13,8-5-9,-7 6 2,5 0-2,-14-6 1,14 5-2,-5-7 0,-1 8 0,6-6 0,-5 6-1,-1-1-7,6-5 0,-6 6 1,1-8 96,5 7-87,-6-5-5,0 6 7,6-8 3,-5 8-12,-1-6-11,6 5 15,-6 1-164,8-6-292,-7 6 229,5-1-289,-6-5-138,0 6-2622,6-8 0,-5 8 3205,7 1 0,0 9 1,0-1-1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9T06:38:46.738"/>
    </inkml:context>
    <inkml:brush xml:id="br0">
      <inkml:brushProperty name="width" value="0.34286" units="cm"/>
      <inkml:brushProperty name="height" value="0.34286" units="cm"/>
      <inkml:brushProperty name="color" value="#B05C1D"/>
    </inkml:brush>
  </inkml:definitions>
  <inkml:trace contextRef="#ctx0" brushRef="#br0">18 18 6242,'-17'-17'0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9T06:38:46.739"/>
    </inkml:context>
    <inkml:brush xml:id="br0">
      <inkml:brushProperty name="width" value="0.34286" units="cm"/>
      <inkml:brushProperty name="height" value="0.34286" units="cm"/>
      <inkml:brushProperty name="color" value="#B05C1D"/>
    </inkml:brush>
  </inkml:definitions>
  <inkml:trace contextRef="#ctx0" brushRef="#br0">1003 1678 7701,'-11'12'721,"-1"-1"166,8-7-181,-4 12-314,8-15 1816,-7 7-1633,13-23 52,-12 11-249,13-27-162,-7 20 0,-1-14 123,-5 7 0,4 9-230,-14-14 139,15 4-214,-15-8 1,12-4 176,-7 8-203,7 0 224,-11 5-109,13 1 75,-6-8 19,0 6-42,6-6 29,-13 8-265,5 7 149,1-5-195,-7 13 175,15-14-59,-7 15 37,0-7-7,6 0 42,-13 6-23,13-13 40,-6 13-20,1-6-46,5 1 9,-6 5-8,8-14 25,0 14 275,-8-5 49,6-1 164,-5 6-473,7-13 17,0 13-168,0-6 41,-8 0 105,6 6-233,-6-5 183,8-1-100,0-2 81,-7 1-25,5-6 26,-6 5 0,6-2-8,-4 1 6,4 7 2,-5-11 9,-1 13-8,6-14 39,-13 7-34,13-1 2,-13-5-8,13 13 1,-6-14-9,0 15 14,6-15 48,-13 14-50,13-13 128,-13 13-93,13-13-18,-14 13 0,12-8-18,-7 4 5,7 4-14,-4-5-6,1-1-1,-3 6 19,1-6 84,-7 1-81,7 5 106,-9-6-35,1 8 17,7-8 2,-5 6-42,5-5 16,-7-1-5,0 6-55,7-5 51,-5 7-74,5 0 58,-7-8-68,7 6 43,-5-6-6,5 1-18,1 5 24,-7-14 0,7 14 4,-1-5-7,-5-1 0,13-2 0,-14 1-28,15-7-62,-15 14-15,14-13 69,-13 5 0,11-1 464,-7-1-334,7 9-59,-4-13-40,0 14 1,4-13 29,-7 3-88,7 5 83,-4-9-10,1 7 0,5-9 74,-14 1 26,15 0 14,-7 0-101,0-1 16,6 1 26,-5 0-3,-1-1 34,6 1-43,-6-8 79,8 6 43,-7-6 28,5 0-169,-6 6 18,8-6-214,-8 15 243,6-5-205,-5 5 151,-1 1 38,6-7-50,-6 7 13,8-9 17,0 9 16,0-7 32,-7 7 6,5-1 0,-6-5-45,8 5 25,0 0-16,0-5-82,0 5 2,0-7-13,0 8 33,0-7-3,0 7 173,0-9-157,0 9-57,0-7 76,0 7-135,0-1-97,0-5-396,0 13-809,0-6 552,0 0-263,0 7 1,0-7 0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9T06:38:46.740"/>
    </inkml:context>
    <inkml:brush xml:id="br0">
      <inkml:brushProperty name="width" value="0.34286" units="cm"/>
      <inkml:brushProperty name="height" value="0.34286" units="cm"/>
      <inkml:brushProperty name="color" value="#B05C1D"/>
    </inkml:brush>
  </inkml:definitions>
  <inkml:trace contextRef="#ctx0" brushRef="#br0">1454 1487 7803,'-10'-9'-1312,"-5"1"1515,13 8 251,-6-8 93,8-1-158,0-1 854,0 2-1115,0 1-28,0 5-40,0-14-26,0 14 50,0-13 188,0 13-150,0-13-8,0 5 26,0 1-85,0-7 5,0 7-34,0-9 0,2 1 58,4 0-12,-4 7 93,5-5-79,-7 5 115,0-7-86,0-8 39,8 6-61,-6 1 16,6 3-20,-8 5-10,0-7-97,0 0 104,0 7-6,0-5 0,0 5 27,0 1-24,0-7-9,0 7-5,0-9 4,0 9-39,0-7 39,0 7-88,0-1 75,0-5-22,0 5-12,0-7-8,0 0 21,0-1-4,0 1 127,0 0-113,0-1 214,7 9-188,-5-7-40,6 7 66,-8-8-47,0-1-62,0 9-18,0-7-87,0 7 138,0-9-107,0 9 80,0-7 32,0 7 25,0-9 8,0 9 13,8-6 19,-7 5-117,7-7 68,-8-1-90,0 1 80,0 0-91,0-1 44,0 1-7,0 0 10,0 0 5,0-1 116,0 1-106,-8 0 76,7-1-60,-7-7 7,8 6 117,0-6 205,0 8-265,0 0 19,0-8-41,0 5 25,0-5-101,0 8 86,0 0-35,0 0 36,0 7-1,0-5-55,0 5 0,-2-2 23,-4 1-126,4 7 136,-5-11-78,7 13 57,0-14-29,0 15 30,0-7 1,0 0-3,-8 6 4,6-5-15,-6-1 12,8 6-13,-7-6 4,5 1-57,-6 5 70,0-6 1,6 8-13,-5-8-2,-1 6-25,6-5 25,-13 7-51,13-8 44,-14 6-19,14-6 9,-13 8 26,13-7-3,-6 5 2,1-6 10,5 8-33,-14 0 19,15 0 262,-7 0-310,0 0 713,6 0-787,-13 0 174,13 0-141,-6 0 45,1 0 11,5 0 47,-6 8-2,0-6 5,6 5-42,-13-7 2,13 0-29,-6 0 28,1 0-34,5 0 11,-14 0-1,15 0 229,-7 0-190,0 0-23,6 0 18,-13 0 83,13 0 21,-6 0-89,1 0 130,5 0-109,-14 0-9,14 0-17,-13 0-18,13 0 34,-13 0-8,5 0 2,-7 0 8,-1 8-26,-6-6 1,4 6-6,-5-8 0,2 2 3,0 3 123,8-3-102,-8 6-17,4-8-14,-8 0-4,-6 0 16,14 8 0,-14-6-60,14 5 55,-14-7-42,14 8 32,-14-6 0,14 7-7,-4-3 7,12-4 0,-5 8 1,5-4 0,3-5 0,-15 7 0,17-6 42,-11 4 5,11-4-45,-9 5 10,5-7-20,1 8 18,-7-6-2,14 6-9,-13-8-3,13 0 4,-6 0-6,1 0 2,-3 0 7,0 0-7,-5 0 4,13 0-2,-13 0 2,13 0 0,-14 0 0,7 0 0,-1 0 85,-5 0-76,13 0-3,-13 0 12,13 0-66,-14 0 46,7 0-4,-1 7 2,-5-5 1,13 6-7,-14-8 5,7 0-33,-1 0 33,-5 0 0,13 8 5,-14-6-3,15 5 11,-15-7-14,7 0 7,-1 8-3,2-6 11,1 6-8,5-8 0,-14 0-9,14 7 0,-13-5 9,13 6-3,-6-8-25,1 0 23,5 0-29,-6 8 56,0-7 4,6 7-174,-13-8 136,13 0-1646,-6 0 1040,1 8-1315,5-6-985,-6 5 2917,8 1 0,-7 9 0,-3 10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5T09:06:27.204"/>
    </inkml:context>
    <inkml:brush xml:id="br0">
      <inkml:brushProperty name="width" value="0.34286" units="cm"/>
      <inkml:brushProperty name="height" value="0.34286" units="cm"/>
      <inkml:brushProperty name="color" value="#B05C1D"/>
    </inkml:brush>
  </inkml:definitions>
  <inkml:trace contextRef="#ctx0" brushRef="#br0">3926 44 6121,'0'-19'100,"8"4"-144,-6 7 1815,6 6-1689,-16 18-227,-2-3 67,1 20 96,-6-16-59,5-7 85,-7 5 0,5-5 29,1 7 0,5-6 145,-6 1-174,8-8 0,-11 11-108,4-3 100,-5-5 18,-1 9-59,0-7 1,-7 3-27,1-1 154,8-7 10,-8 12 43,11-15-68,-12 7 1,6-6-67,1 4 56,7-4-87,-5 5 1,5-5 55,-7 4-28,7-4 107,-5 6-6,5-8 50,-7 7-87,0-5-59,0 6 71,-1 0-198,1-6 176,0 13-123,-1-13 119,-7 6-6,6-1 116,-6-5-129,0 14 10,6-14 8,-6 13-103,8-13 54,-1 5-14,1 1 36,8-6-35,-7 13-227,7-13 165,-9 6 190,1 0-140,7-6-23,-5 5 74,5 1 7,-7-6-62,0 6-9,0-8-59,-1 0 80,1 7-67,0-5 47,-1 6 1,1-6-20,0 4 16,-1-4 36,1 5 28,0-7 9,0 0 10,-1 0-48,-7 0 34,6 0-22,-6 0 10,16 0 37,-15 0-5,21 0-63,-20 0-9,13 0-71,-7 0 98,-1 0 43,1 0-58,0-7 89,0 5-47,7-6 17,-5 8-51,5 0 2,-7 0-15,-1 0 38,1 0-140,0 0 80,-1 0 133,1 0-19,0 0 20,7 0-59,-5 0 10,5 0-27,-7 0-13,0 0 0,5 2-118,1 4 142,7-4-80,-12 5 36,7-7-77,-1 0 45,-5 0-12,5 8 20,1-6-1,-7 6 0,7-8 1,-9 0 44,1 0-24,0 0 6,-1 0-2,1 0 4,0 7 24,0-5-28,-8 6 142,5-8-126,-5 0 268,0 0-159,-1 0 34,-1 0-121,2 0 6,0 0-21,5 0-39,-5 0 0,2 2-39,0 4 98,8-5-208,-8 7 114,11-8-9,-20 8 35,13-6-3,-6 5 175,7-7-156,1 0 47,0 0-54,-1 0 1,1 0-67,0 0-9,0 0 7,-1 0 44,9 0 5,-7 0 0,7 2-12,-9 4 16,9-4-4,-7 6 29,7-8-13,-9 0 5,-7 0-17,6 0-2,-6 0 7,0 7-2,6-5 4,-14 6-4,14-8 0,-13 0 1,12 0 1,-10 2 2,7 4 52,-1-4 11,7 5 44,0-7-79,-8 0-19,6 0 12,-6 0-8,7 0-12,1 0-11,0 0 82,0 8-23,-1-6-65,1 6 31,0-8-34,-1 0 37,1 7 2,0-5 38,7 6 2,-5-8-23,5 0-15,-7 8-44,0-7 51,-1 7-65,1-8 57,-8 0-10,6 0-15,-6 8-25,8-6 5,-1 5 3,-7-7 19,6 8 0,-6-6 0,8 8 0,0-5 0,-1-3 0,1 6 0,0-8 95,-1 0-81,1 0 13,7 8 57,-5-6-79,-2 5 1,3-5 9,-3 4 6,11-4 2,-9 6-6,5-8-7,-7 7-32,0-5 29,7 6 0,-5-6-20,3 4 20,5-4 22,-9 5 17,7-7 4,-1 0-35,-5 8 7,5-6-20,0 6 26,-5-8-55,13 7 45,-13-5 159,5 6-24,0-8 17,-5 7-25,13-5 18,-6 6-130,1-8 91,5 0-110,-13 0 93,13 0-134,-14 0 93,14 8-3,-5-6 20,-1 5 2,-2-7-18,1 0 27,1 0-57,0 0-1,6 0-58,-13 8 75,13-6-116,-6 6 24,1-8-14,5 0-273,-14 0 186,15 0-196,-7 0 245,0 0-967,6 0 420,-13 0-1544,13 0 880,-6 0 1302,1 0 0,5 7 0,-6 3 0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9T06:38:46.741"/>
    </inkml:context>
    <inkml:brush xml:id="br0">
      <inkml:brushProperty name="width" value="0.34286" units="cm"/>
      <inkml:brushProperty name="height" value="0.34286" units="cm"/>
      <inkml:brushProperty name="color" value="#B05C1D"/>
    </inkml:brush>
  </inkml:definitions>
  <inkml:trace contextRef="#ctx0" brushRef="#br0">52 1626 6729,'-19'0'360,"4"0"-186,7 0 688,6 0-199,-6-7-432,8-3-18,0 0-33,0-13 60,0 12-139,0-22-1,0 14-198,8-14 154,-6 6-21,6-7 15,-1-1 39,-5 1-101,6 7 92,0 2-29,-6 7-27,5 1 8,-7 0 33,0 7-13,0-5 114,0 13-107,0-6 58,0 1-33,0 5-54,-7-6 43,5 0 17,-6 6-51,8-13-18,0 13-40,-8-6 68,6 1-25,-5-3 21,7 1-87,0-7 76,0 14-36,0-13 25,0 13-9,0-13-25,0 5 26,0 0 59,0-5-53,0 13 191,0-13-168,0 5-3,0 0-26,0-5-8,0 13-66,0-13 96,0 5-97,0-7 72,0 7-51,0-5 44,0 5 1,2-1 11,3-1 49,-3 8 13,6-11-64,-8 5 3,0-7-41,0 8 49,0-7-76,0 7 45,0-9-1,0 9 1,2-7 13,4 5 1,-4 3 102,5-7-99,-7 13 35,0-14-21,0 7 82,0-1-69,0-5 8,0 5 24,0-7-47,0 7-77,0-5 88,8 13-52,-6-13 38,6 5 127,-8 0-102,0-5 9,0 13-35,0-6 13,0 1-77,0 5 86,7-14-99,-5 15 76,6-7-67,-8 0 66,0 6 9,8-5 67,-7-1 176,7 6-210,-8-13 5,8 13-114,-6-6 52,5 0-21,1 6-1,-6-13 2,13 13 0,-11-8 1,8 5 16,-8 3 1,5-8 70,-3 4-68,-4 5 97,13-15-91,-13 14 0,14-13 23,-7 13 6,1-13-24,5 13 11,-13-14 82,13 14-81,-13-13 14,14 13 6,-14-13-131,13 13 44,-5-6-16,-1 0 38,7 6 3,-14-13 58,13 13-61,-13-6 195,13 1-161,-13 5 13,13-6-25,-13 8 8,14 0-17,-14-8 25,13 7 43,-5-7-59,-1 8 5,7 0-15,-7 0 1,1-8-7,5 6 0,-5-5-22,7 7 35,0-8-18,1 6 9,-9-6-3,7 1 7,-7 5 2,9-6 1,-7 6-1,1-4 2,-8 4 44,11-5-41,-13-1 50,13 6-42,-13-6 89,13 1-94,-13 5 2,14-14-6,-14 15-4,13-7 29,-5 0-6,-1 6 167,7-5-150,-14 7 12,13-8-41,-13 6 5,13-6-92,-13 8-16,14 0 58,-15 0-28,15 0 46,-14 0-12,5 0 70,1 0-16,-6 0 19,13 0-30,-13 0 12,14 0-27,-14 0 15,13-7 136,-13 5-132,13-6 39,-5 0-38,-1 6 0,7-7 19,-5 3 24,-3 4 9,7-6-70,-13 1 0,14 5-17,-7-6 39,1 0-41,-2 6 37,-1-5-31,-5 7 4,14 0 3,-14 0-21,5 0 22,1 0 1,-6 0 2,13 0 49,-13 0-21,6 0-16,0 7-18,-7-5 12,7 6 17,0-8 102,-6 0 1,13 0-122,-13 0 6,6 0 9,-1 0-62,-5 0 38,14 0-1,-14 0 128,5 0-74,1 0-36,-6 0-13,13 0 12,-13 0-9,6 8-24,0-6 127,-7 5-93,15-7-11,-14 0 12,5 0-1,1 0 10,-6 0-1,13 0 84,-13 0-86,6 0-9,0 0 14,-6 0-145,13 0 140,-13 0-549,6 0 317,-1-7-538,-5 5-1965,6-6 2719,0 8 0,-6-8 0,5-1 0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9T06:38:46.742"/>
    </inkml:context>
    <inkml:brush xml:id="br0">
      <inkml:brushProperty name="width" value="0.34286" units="cm"/>
      <inkml:brushProperty name="height" value="0.34286" units="cm"/>
      <inkml:brushProperty name="color" value="#B05C1D"/>
    </inkml:brush>
  </inkml:definitions>
  <inkml:trace contextRef="#ctx0" brushRef="#br0">1 191 8249,'0'-19'-777,"0"4"821,0 7 83,0 6 46,0-13 22,0 13 251,8-6-163,1 8 20,1 0 3,5 0-186,-5 0 11,7 0-104,0-8 0,12 4 77,0-7 0,2 5-144,-8-5 0,-2 5 112,8-6 1,0 7 20,5-7 1,1 8-8,-1-2 1,1-1 4,-1 1 0,1 0 111,0 6 45,-1-8-156,8 7-2,3-7-19,-1 8 1,-4 2 4,-11 4 0,-4-3-8,-8 9 0,1-6 30,-1 5 0,0-5-10,0 6 1,1-7 13,-1 7 0,6-6 136,0 5-80,8-7 0,-4 9-47,7-7 0,-1 2 125,-4-2-129,11-4 1,-5 11-102,11-7 0,-6 1 100,-11-1 0,4-2-16,-4 8 0,-4-7-21,-2 7 0,2-1 4,-2 7 0,6-1-3,-6 0 1,0 1-4,-6-1 0,0 0 22,1 0 1,5 7-12,0-1 1,0 0-45,-6-6 0,2 6 117,4 0 1,-4 0-6,5-6 0,0 1-49,0-1 0,6 0 139,-1 1-262,4 7 117,9 1 0,0 5-108,4-8 0,-5 6 96,-12-12 0,1 4-39,-7-3 0,6-1 31,-6 0 1,6 1 3,-6-1-12,0 0 1,0 1 93,0-1-7,8 0 0,-6-5-91,4-1 0,4-7 210,-5 2-190,5 3 1,7-7 8,1 4 0,5-4-48,-6-2 1,2 0-138,-1 0 1,-5 0 134,5 0 1,-5 0-8,-1 0 0,-1 6-38,1 0 1,-6 1 73,0-1 38,-8-4 1,15 8-30,-7-5 131,0-3 44,-4 6-129,2 0 1,7-7 9,1 5 1,-6-4 15,0-2 0,-6 0-74,5 0 0,1 0 30,6 0 1,-1 0-99,1 0 0,0 0 78,-1 0 0,-5 0-88,0 0 0,0-6 113,5 1-55,1-1 0,7 6 0,0-2 70,-3-4 0,-5 4 6,-11-3-63,-3 3 1,12-4-38,-3 0 0,2-2 107,-2 3-202,3 3 1,1-8 119,7 4 0,1 4-11,-7-3 0,-1 1 31,-4-2 1,3 4 3,-3-4 1,-2-1 14,2 1-50,-8-8 1,16 11-36,-9-9 84,1 8-137,-4-11 1,0 11 57,4-8 1,-4 7-18,-8-7 45,1 8 9,7-11-33,2 5 1,5-1 20,-3-1 92,-4 8-105,0-11 0,0 11-20,4-7 0,2 5-9,-8-6-18,0 9 25,2-13 1,5 12-5,5-7 0,-4 5-62,-14-5 70,0 7 70,8-12-77,2 7 1,0-3 42,-4 1 0,-4 5 2,-1-6 1,-1 7 53,0-7-64,1 8-1,-1-11-60,8 5 77,-6-7-85,14 0 1,-14 5 57,4 1-73,-4 7 44,-2-12 0,6 13-9,1-9 12,-1 8 1,2-11 1,1 13-5,9-4 3,-8-3 2,6 7 0,-6-14 0,7 14 31,1-5 5,-1-1 62,1 6 15,-1-6-69,-7 8 1,6 0 0,-6 0-4,8 0-68,-1 0 94,1 0 1,-1 0-32,9 0 1,-7 0 38,4 0-51,-11 0 4,12 8 0,-7-6-57,12 4 0,-9-4 50,-8-2 0,-6 0-72,5 0 0,-4 0 80,4 0-4,-6 7-22,18-5 2,-11 6 81,21 0-66,-22-6 30,13 13 0,-16-11-11,4 7-35,-4-7 8,-8 11-10,8-5 0,-6 2 87,4-1 1,-4 1 58,-1 5-100,-1 0-29,8 1 0,-6-1 41,4 0-59,-4-7 1,-1 5 72,-1-3-38,0-5 1,1 9-28,-1-5 1,0-1-26,0 1 1,1-5 75,-1 6-64,0-8 56,1 11-36,7-6-47,-6 9 16,13-1 6,-12 0 1,5-5 65,-8-1 5,0 1 54,1-2-86,-1 5 69,0-5-38,0 7 26,1 0-103,-1 0 1,0 1 1,-5-7 5,-1 1 1,-5-6-29,6 5-38,-9-7 95,5 11-42,0-5 0,-4 1 25,7 1-13,-7-8 14,11 11 2,-13-5 25,14-1 5,-14 7-15,13-7-7,-5 1-26,7 5 27,-7-5-17,5 7-1,-5-7-5,-1 5 4,7-5-4,-15-1-242,15 7 147,-14-14-325,13 13 108,-13-13-81,6 6-224</inkml:trace>
  <inkml:trace contextRef="#ctx0" brushRef="#br0" timeOffset="1">7783 1250 16110,'-6'4'-378,"-6"5"-441,-22 9 0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9T06:38:46.744"/>
    </inkml:context>
    <inkml:brush xml:id="br0">
      <inkml:brushProperty name="width" value="0.34286" units="cm"/>
      <inkml:brushProperty name="height" value="0.34286" units="cm"/>
      <inkml:brushProperty name="color" value="#B05C1D"/>
    </inkml:brush>
  </inkml:definitions>
  <inkml:trace contextRef="#ctx0" brushRef="#br0">35 35 6770,'-9'-10'139,"1"2"219,8 8-118,-8 0 72,6-7 944,-5 5-1164,22-6-4,-11 8 41,19 8 9,-13-6-73,7 13 57,-8-13-72,7 13 54,-7-13-51,9 14 1,-7-13 181,1 9-121,-8-8-67,11 11 0,-11-11 80,7 8-98,-7-9 5,4 5-25,0 0 20,-7-6-13,7 13 66,0-13 4,-6 6 105,5-1-111,-7-5 72,0 14-36,8-14 1,-6 5 13,6 1 7,-8-6 73,7 6-265,-5-1 149,6-5-161,0 6 145,-6-8-82,13 0 64,-13 8 11,13-7 60,-13 7-81,14-8 69,-14 0-43,13 0-68,-5 0 57,-1 0-15,6 0 7,-13 0 0,14 0-139,-7 0 120,1 0-275,-2 0 247,-1 0-830,-5 0 1,-9 8 0,-13 1 0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9T06:38:46.745"/>
    </inkml:context>
    <inkml:brush xml:id="br0">
      <inkml:brushProperty name="width" value="0.45714" units="cm"/>
      <inkml:brushProperty name="height" value="0.45714" units="cm"/>
      <inkml:brushProperty name="color" value="#B05C1D"/>
    </inkml:brush>
  </inkml:definitions>
  <inkml:trace contextRef="#ctx0" brushRef="#br0">8 1505 10650,'-1'17'-89,"-5"-8"316,21 7-432,-5-7 210,7 9 0,0-7 117,1 1-54,-9-8 1,12 5 92,-3-3-64,3-4 143,-4 6-210,8-8 368,2 0-45,8 0-67,-1 0-8,1 0 16,-1 0 1,-1-2 22,-4-4 17,-4 4 70,7-13-217,-3 5 1,12-2 89,-13 1 44,5 7-96,-14-11 34,14 5-167,-6-7 0,6 5 9,-5 1 45,-3 7-154,0-11 65,2 13-73,8-14 1,-3 12 92,-3-7-50,-4 7 17,0-11 96,2 5 0,6-1-60,-4-1 1,1 6 36,-7-5 1,1 5 19,-7-6 31,8 1-88,2-6 64,15-1-151,-6 1 0,5 5 109,-12 1-98,-4-1 0,-2 1 120,0-1-54,0 9 0,-6-13-8,0 5 11,1 3 101,-1-7-128,8 5 72,-6-7-56,14-1 74,-14 1-62,14 0-67,-6-1 1,7 3 84,1 4-64,-8-5 1,5 9 129,-3-5-73,-4-3-40,8 5 1,-6-2-11,7 1 1,-7 5-96,-4-5 103,-11 7 1,9-6 32,-4 4-30,-3 5-2,1-15-93,2 14 29,3-13 21,5 5 90,-8-7-223,0 0 47,0 7-2,-7-5-38,5 5 83,-5 0-19,0-5-63,5 5 78,-5 1 0,7-6 30,0 3 1,-5 2-27,-1-1 1,-5 5 10,6-5 79,-1 7 1,6-12-82,1 5 62,-9 3 10,7-7 0,-7 11 18,8-8-18,1 9 10,-1-13-84,8 7 54,-6-9-34,6 1 38,0 7 52,-6-5-84,6 5 1,-13-1-15,-1-1 1,-7 8 1,12-5 42,-5 3-30,-3 4 37,7-13-61,-5 5-26,7 1 51,0-7 12,-7 7-7,5-9-40,-5 9-6,7-7 15,-7 7 31,5-1 33,-13-5-63,14 5 0,-13-1-42,9-1 206,-8 8-114,11-11 85,-13 13-84,14-13-10,-15 13-36,7-14 7,0 14 132,-6-5-200,5-1 93,1 6 37,2-13 31,-1 5 21,-1 1 6,0-7-87,-6 14-47,13-13 58,-13 13 0,8-8-58,-5 5-68,-3 3 147,6-6-69,0 0 17,-7 6 47,7-5-51,0-1 4,-6 6 17,13-6 56,-13 1-15,13 5-7,-13-6-125,6 8 112,0-8-29,-6 6-39,5-5-15,1 7 3,-6-8 37,13 6 13,-13-6-11,6 8 30,0 0-7,-6 0 3,5-7-6,1 5 33,-6-6-43,13 8 2,-13 0 92,13-8-62,-13 7-43,14-7 46,-14 8-20,13 0-49,-5-8 127,7 6-77,0-5 19,1-1-28,7 6 10,-6-6-22,13 8 1,-5-5 6,8-1 41,-8 0 7,5 6 33,-5 0-109,8 0-10,0 0 45,-1 0-39,-7 0 22,6 0 30,-22 5-9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9T06:38:46.746"/>
    </inkml:context>
    <inkml:brush xml:id="br0">
      <inkml:brushProperty name="width" value="0.45714" units="cm"/>
      <inkml:brushProperty name="height" value="0.45714" units="cm"/>
      <inkml:brushProperty name="color" value="#B05C1D"/>
    </inkml:brush>
  </inkml:definitions>
  <inkml:trace contextRef="#ctx0" brushRef="#br0">18 191 17291,'-10'-10'-3277,"3"2"767,7 8 3927,0-7-1435,7 5 964,-5-14-935,14 15 508,-7-7 7,8 8 416,1 0 0,-1 8-1109,0-7 759,1 7-1096,-1 0 449,0-6-61,1 5-756,-1-7 998,0 0-337,0 0 653,1 0-373,-1 8 19,8-6 1,-12 8-345,5-5 29,-13-3 334,11 6-486,-7 0-329,1-6 717,5 13-688,-13-13 261,6 6 325,0-8 548,-6 0 61,13 0 87,-5 0 131,-1 0-581,7 0 0,-7-2 916,9-4-499,-9 4 0,7-8 815,-5 5-827,-3 3-240,7-6 213,-5 0-66,15 6-213,-6-13 19,14 5-200,-7-7 3,9 0 26,0 0 42,-1-1 0,-7 7-147,-4-1 1,-4 6-238,-1-5 726,-1 7-746,0-4 407,1 1-234,-1 5-298,0-6 324,0 8-327,1 0 167,-1 0 92,-7 0-36,5 0-59,-5 0-125,7-8 796,-7 6-651,5-13 477,-6 13-96,9-6 195,-9 8-473,7 0 103,-7 0 4,9 0-463,-9 0 369,7 0 0,-7 2-398,9 4-60,-1-4-11,0 6 110,0-8 450,8 0 0,-5 2-101,3 3-164,-12-3 87,12 6 44,-11 0 167,13-6 1,-8 7-463,0-3 551,1-4-222,-1 6-122,0-1 51,8-5 407,-6 6-293,6-8 342,0 0 307,-5 0-291,5 0-229,0 0 299,-6 0 57,6 8-693,-8-6 595,0 13-1115,-7-13 733,5 6-375,-5-1-216,7-5 581,1 6-331,-1-8 683,0 0-125,-7 0 540,5 0-518,-5 0 275,-1 0-107,7 0 0,-13 2-748,9 4 334,-8-5-448,11 7 19,-13-8 483,14 0 25,-7 8-710,1-6 518,5 5 230,-5-7 508,7 0-52,-7 0 5,5 0-547,-5 0 59,7 0 541,-7 0-371,5 0 271,-6 8-1206,1-6 510,5 6-220,-5-8 509,7 0-9,-7 0-40,5 0 52,-5 0-63,7 0 723,1 0-519,-1 0 277,0 0-497,0 0 11,-7 0-24,5 0 15,-5 0-29,7 0-17,1 0-18,-1 0 3,8 0-17,-6 0 31,-2 0-73,-1 0-8,-7 0 13,9 0-48,-1 0 69,0 0-31,1 0 39,-1 0 9,0 0 23,0 0 14,1 0 18,-1 0 9,0 0 13,1 0 3,-1 0 3,0 0-5,0-8 371,1 6-333,7-6 159,-6 8-185,14 0-26,-14 0 18,13 0 3,-5 0 3,0-7-143,6 5 87,-14-6 183,6 8-126,0 0-27,-13 0 25,11 0-27,-14 0 28,9 0-249,-9 0 225,7 0-284,-7 0 374,8 0-53,1 0 22,-9 0-7,7 0 95,-7 0-107,1 0 3,5 0-52,-5-8 241,0 7-163,5-7 362,-13 8-409,13 0-21,-13 0 288,14 0-248,-15 0 14,7 0-253,0 0 82,1-8-66,1 6 414,5-5 164,-5 7-365,0-8 139,5 6-45,-13-6-561,13 8 435,-13 0-241,6 0 62,0-7-101,-7 5-2722,7-6 2851,-8 23 0,-8 12 0,-1 17 1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9T06:38:46.747"/>
    </inkml:context>
    <inkml:brush xml:id="br0">
      <inkml:brushProperty name="width" value="0.34286" units="cm"/>
      <inkml:brushProperty name="height" value="0.34286" units="cm"/>
      <inkml:brushProperty name="color" value="#B05C1D"/>
    </inkml:brush>
  </inkml:definitions>
  <inkml:trace contextRef="#ctx0" brushRef="#br0">44 1 6920,'-19'0'-172,"4"0"436,7 0 1153,6 0-1209,10 8 35,-4 1-144,19 9 1,-14-7-54,9 1 0,-7-7 68,1 7-19,-8-8-23,11 11-61,-5-5 1,1 7 99,1 0 6,-9-7 210,5 13-209,0-11 296,-6 13-143,13-8-165,-5 8 1,1-6 167,1 4-29,-8-4-92,11 6-77,-5 2 1,1 6 105,1-4-91,-9-4 0,7-2 26,-4 0-65,-4 0 1,7 0 49,-3 0 55,-4 0-26,6 10 89,-8-5-49,0 15 51,7-9-65,-5 1 31,6-8-30,-8 13-80,0-19 1,2 18 93,4-16-31,-4 0-84,5 2 24,-7 2 1,2 7-132,4 1 136,-4-8 3,6 5 13,-8-5-3,7 8 27,-5 0-4,6-1 24,0-7-23,-6 6-153,5-14 110,1 6-28,-6-8 48,6 8 3,-1-6 16,-5 6-52,6-7-40,0-1 1,-5-6 70,9 1-66,-8-8 13,3 11 1,-5-11-11,4 8 15,-4-9-2,6 13-36,-8-7-9,7 9 27,-5-1 22,6 0 100,0 1-98,-6 7 15,5-6 0,-5 11-12,4-6 21,-4-1-50,6 2-11,-8 1 11,7 1 0,-5 6-7,4-4 0,-2-10 137,2-2-116,-5-3 145,15 11-85,-7 2-42,9 7 1,-3-5 98,-3 0-114,3-16 1,-5 16-23,7-12 1,-6-1 72,1-5-155,0 1 1,5 5 92,0 0 0,-5-5-20,-1 0 41,-7-1-3,11 6-19,-5 1 1,2-1 15,-1 0 91,-7 1-72,4-1 42,-1 8-16,-5-6 34,6 14-93,0-6 9,-7 7 14,15 1-33,-14-1 1,7-7 11,-3-4 18,-4 4-15,6-8 11,-1 14-11,-5-6-25,6 8 1,-6-9 27,4-2-22,-4-13-12,5 4 0,-5-5 86,4 7-50,-4-7-18,6 5 1,-6-5-27,3 7-16,-3 1 7,6-1-5,-8 0 101,8 0-56,-6 1-80,13-1 71,-13 0-4,5 1 1,1-1 0,-4-6 19,8 1-5,-9-8 0,7 11 40,-4-3 55,-4-5-84,5 9-3,1-7 16,-6 9 12,13-1-50,-13 0 0,8 0 6,-4 1-10,-4-9 4,13 7-51,-13-7 39,13 9 1,-11-1 87,8 0-70,-9 1 38,5-1-44,0 0 1,1 0-2,1 1 1,5-1-47,-13 0 45,14-7 6,-14 5-19,13-5 68,-13 7-83,13-7 0,-13 5 12,14-5-4,-15-1-47,15 7 52,-14-14-39,13 13 16,-13-13-10,13 13 11,-13-13 30,14 14 10,-14-14 4,5 13 2,1-13 10,2 13 6,-1-13-27,7 14-28,-14-15 0,13 15-9,-13-14 14,13 13-7,-13-13-27,6 13 34,0-5-19,-7 0 13,15 5-1,-14-13-91,13 13 1,-11-11-423,7 8-150,-7-9 37,12 13 1,-7-12 139,9 7 0,1-7-274,4 2 1,-2-2-585,8 1 0,-6-3 672,6 4 0,-2-2 686,1 2 0,5 3 0,-6 9 0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9T06:38:46.748"/>
    </inkml:context>
    <inkml:brush xml:id="br0">
      <inkml:brushProperty name="width" value="0.34286" units="cm"/>
      <inkml:brushProperty name="height" value="0.34286" units="cm"/>
      <inkml:brushProperty name="color" value="#B05C1D"/>
    </inkml:brush>
  </inkml:definitions>
  <inkml:trace contextRef="#ctx0" brushRef="#br0">0 52 6874,'10'-19'-462,"-2"-4"773,-8 21 516,0-5-669,0 22 159,0-11-100,0 26-97,7-18 0,3 19-81,7-8 0,-5 6-145,-1-6 1,3 7-16,9-1 1,-4 2-186,4-2 1,2 3 305,-2-3 0,8 4 0,-4 2 0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9T06:38:46.749"/>
    </inkml:context>
    <inkml:brush xml:id="br0">
      <inkml:brushProperty name="width" value="0.34286" units="cm"/>
      <inkml:brushProperty name="height" value="0.34286" units="cm"/>
      <inkml:brushProperty name="color" value="#B05C1D"/>
    </inkml:brush>
  </inkml:definitions>
  <inkml:trace contextRef="#ctx0" brushRef="#br0">54 35 10740,'16'8'40,"1"4"151,0-1-114,0-7 1,1 6 38,-1-5 0,0-1 17,1 8-8,-1-8 4,0 11-1,8-5-62,2 7 0,0-6-1,-4 1 0,-4-6 108,-1 5 0,-7-5-100,1 6 0,-7-7-26,7 7 0,-6-6 121,5 5-46,1-7-35,5 4-17,0-1 35,1-5-12,-1 6 38,0 0 0,-5-4-74,-1 7 0,-5-5 266,6 5-168,-9-7-24,13 12-24,-7-7-49,9 8 9,-1 1-13,0-1 217,8 0-177,-6 1 3,14-9 0,-14 7 36,4-5 13,-3-3 28,-3 7-6,0-5-68,1 7 1,-1 0-230,0 1 243,0-1-275,-7 0 249,13 1-48,-19-1 0,19-6 22,-12 1 0,-1-6 0,2 5 0,-7-5-9,7 6 1,-6-7 96,5 7-101,-7-8 5,11 11 0,-11-5-71,8 7 0,-6-6 9,5 1-27,-7-8 63,11 19-26,-5-12 24,7 14 14,-7 0-1,5-5 0,-5 5-7,7-8 6,-7-8 4,5 15 8,-5-13-16,7 14-29,0 0 1,-5 0 81,-1 4 12,-7-12 46,12 6-131,-15-4 1,9 8 30,-4-4-4,-4-11-157,5 11 105,1-12-16,-6 14 50,13-7-8,-13-1-36,6 8 24,0-6 72,-6 6-55,13 0 7,-13-6 3,6 6 2,-8 0-117,0-5 81,0 5 0,2-8-59,3 0 68,-3 0-76,6 1 24,-8 7-3,0-6-45,0 14-12,8-14 61,-7 13-6,7-5 63,-8 0-66,0-2 84,0 0-39,0-6 12,8 14-118,-6-14-5,5 6 83,-7 0-12,0-6 34,0 14-39,0-14 95,0 14-80,0-14 67,0 14-21,0-14 14,0 6-16,0 0-2,0-6-10,0 6 4,0 0-135,0-6 124,0 6 8,0 0-19,0-5-8,-7 12-12,5-13 216,-6 14-129,8-6 1,-2 6-32,-4-4 19,5-4 7,-7-8 7,8 8 21,0-6 42,0 14 75,0-14-14,0 6-342,0 0-455,0-6 523,0 14 6,0-14-2,0 6 102,0-8-12,0 0 7,0 1 3,0-1-17,0 0-11,0 8-6,0-5 14,0 5 1,-2-8-26,-4 0 49,4 0-8,-5 1 5,7-1 9,-8 0 24,6 8-39,-6-5 18,1 12-2,5-13 2,-6 14-10,0-14 0,6 14-22,-13-14-2,13 14-34,-13-14 46,13 14 19,-14-6-14,15-1-4,-15 7 14,14-14 1,-13 6 2,13-7 5,-6-1-4,1 0-5,5 1-75,-6-1 38,8 0-6,0 0 33,-8 8-3,6-5 6,-5 5 7,7-16 29,0 7-44,0-7 29,0 8 1,-2 1-11,-4-1 31,4-7-35,-6 5 1,8-5-8,0 7 10,0 0-110,-7-7 100,5 5-6,-6-5 1,8 7-3,0 0 12,-8-7 5,6 5 0,-5-13 6,7 14-91,0-14-19,0 13 80,0-13 15,0 6 3,0-1-13,0-5 3,0 14 18,0-15 16,0 7-1,0 0-6,0-6 63,0 13-73,0-13 91,0 6-77,0-1 7,0-5 25,0 14-2,0-14-86,0 13 69,0-13-78,0 13 50,0-13 0,0 14 1,0-15 0,0 7 57,0 0-49,0-6-19,0 13 22,0-13-83,0 13 65,0-13-7,0 6 3,0 0-3,0-6 5,0 13-3,0-13-1086,0 6 1,0-8 0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9T06:38:46.750"/>
    </inkml:context>
    <inkml:brush xml:id="br0">
      <inkml:brushProperty name="width" value="0.34286" units="cm"/>
      <inkml:brushProperty name="height" value="0.34286" units="cm"/>
      <inkml:brushProperty name="color" value="#B05C1D"/>
    </inkml:brush>
  </inkml:definitions>
  <inkml:trace contextRef="#ctx0" brushRef="#br0">70 0 7623,'-20'0'-580,"5"0"2932,15 0-1635,0 8-468,0 1 18,0 1 77,0-2-102,0-1 16,0-5-27,0 14-135,0-14 92,0 5-9,0 1-21,0-6-39,0 13 53,0-13-5,0 14 141,0-15-132,0 15 27,0-7-6,-8 1-64,6 5 4,-5-5-34,7 7-10,0 1 63,-8-1-18,6 0 4,-6 0-109,8 1 102,0-1-119,0 8 89,0-6-21,0 6 50,0-7-35,0-1 141,0 0-128,0 8-88,0-6 91,0 6 1,0-7-10,0-1-15,0 0-66,0 0 65,0 1-53,0-1 1,2 0 46,4 1 6,-4-9 0,6 7 2,-8 1-36,0-6-4,0 12 13,0-13 14,7 7-118,-5 1 104,6-1 20,-8 0-30,8 1 7,-6-1 38,5 0-47,-7 0 1,2 1 43,4-1 14,-4-7-95,6 5-12,-8-5 96,7 7-47,-5 0-2,6 0 7,-8 1-3,8-1 10,-6 0-34,13 1 0,-11-7 37,7 1-34,-7-8 1,6 11-18,-5-4 26,-3-3-26,14 7 48,-14-5 3,13 0-20,-13 5-5,13-5 3,-5-1 14,0 7-64,5-14 65,-5 5 8,7 1-4,0-6-32,-7 13 1,5-11-7,-3 8 24,-5-9-25,9 13 40,-7-14-68,9 13 0,-7-11 87,1 8 4,-9-9 17,13 5-48,-7 0 0,3-4 50,0 7-32,-9-7-20,13 4 42,-14-1-57,13 3-10,-5 0-12,-1 5 17,7-13-7,-7 13 59,1-13-4,5 13 18,-13-13-35,13 6-61,-5 0 1,2-4 8,-1 7 1,-7-7-27,11 4-13,-5-1-50,7-5-23,1 6-66,7-8-283,-6 0-1606,6 8-147,-8-6-800,0 5 2999,-7 1 0,5 2 0,-5 7 0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9T06:38:46.751"/>
    </inkml:context>
    <inkml:brush xml:id="br0">
      <inkml:brushProperty name="width" value="0.34286" units="cm"/>
      <inkml:brushProperty name="height" value="0.34286" units="cm"/>
      <inkml:brushProperty name="color" value="#B05C1D"/>
    </inkml:brush>
  </inkml:definitions>
  <inkml:trace contextRef="#ctx0" brushRef="#br0">0 1 10302,'0'19'668,"0"12"1,0-12-891,0 16 71,8-9 284,-6 15-41,5-5 0,-5 8 122,4-3-85,-4-5 66,6-1-169,-8 7 1,0-5 160,0 3-255,0-11 163,0 4-35,7-7-12,-5 1-11,6-2 5,-8-7 35,8-9-149,-6 7 134,5-14-381,-7 13-218,0-13-246,0 5-187,0 1 91,0-6 1,0 6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5T09:06:29.321"/>
    </inkml:context>
    <inkml:brush xml:id="br0">
      <inkml:brushProperty name="width" value="0.34286" units="cm"/>
      <inkml:brushProperty name="height" value="0.34286" units="cm"/>
      <inkml:brushProperty name="color" value="#B05C1D"/>
    </inkml:brush>
  </inkml:definitions>
  <inkml:trace contextRef="#ctx0" brushRef="#br0">2923 35 7947,'-34'0'-1770,"-1"0"1770,0 0-195,8 0-33,-5 0 355,5 0 5,-8 0 121,8 0-223,-5 0 262,13-8-188,1 7 304,3-15-94,13 14 92,-13-5-85,5 7 40,0 0-240,-5 0 120,5 0-38,-7 0 45,0 0-271,0 0 73,-8 0 46,5 7-23,-12-5-9,12 6-89,-12-8 129,5 8-160,-8-7 135,1 15-216,-1-14 157,1 13 0,-1-11-117,0 7 100,8-7 1,2 6 0,8-4 22,0-4 4,-8 5-36,-2 1 22,0-6-56,-6 6 33,14-8 0,-6 2-18,8 3 19,0-3-1,-1 6 11,1-8 1,0 2 7,0 4-10,7-5-1,-5 7-42,5-8 43,-7 0-117,-1 0 78,1 0-14,0 0 103,-1 0 5,-7 0 82,6 0-139,-6 0 107,0 8-104,-2-6 1,-5 7 14,3-3-18,4-4 0,2 8-6,0-5-20,-8-3 38,4 14 131,-7-7-132,-1 9 38,0-1-41,9 0 8,-7 1-2,14-1 2,-6-8-57,0 7 61,13-14-63,-11 13 46,14-13-14,-9 6 9,1-8 0,0 0 1,-8 0-3,5 0 26,-5 0-21,0 0 195,6 0-178,-13 0 16,5 0 5,-8 0 8,8 0-27,-5 0 19,12 0-202,-12 0 182,12 0-89,-5 0 58,0 0 8,6 0 1,-6 2 35,8 3 0,0-3-32,-1 14 0,1-12 21,0 7-9,0-7-3,7 11 1,-5-11-22,3 8 21,4-9 24,-7 13-12,5-14-2,-7 13-14,7-13-2,-5 13 1,11-11 12,-7 8 6,7-8-30,-11 3 18,13 1 179,-14-6-185,7 6 3,-1-1 14,-5-5 2,5 6-66,-7 0 73,7-6 9,-5 5-30,5 1 146,1-6-119,-7 5 11,14-7-2,-13 0 6,5 8 148,1-6-133,-7 6-80,7-8 68,-9 0-347,9 7 54,-7-5-143,7 6 115,-1-8-151,-5 0-906,5 0 1324,1 0 0,-7 8 0,7 1 0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9T06:38:46.752"/>
    </inkml:context>
    <inkml:brush xml:id="br0">
      <inkml:brushProperty name="width" value="0.34286" units="cm"/>
      <inkml:brushProperty name="height" value="0.34286" units="cm"/>
      <inkml:brushProperty name="color" value="#B05C1D"/>
    </inkml:brush>
  </inkml:definitions>
  <inkml:trace contextRef="#ctx0" brushRef="#br0">70 1 7982,'-10'9'-829,"-5"7"1145,5-7-129,1 9 1,-5 7 15,8 3 0,1-1-57,5 2 1,0-6 221,0 6-233,0 0 1,1 11 169,5 1-183,-4-1 1,12 0 127,-9 1-164,1-1 1,-6 0-5,0 1 0,6-7-138,0-5 0,-1-6 113,-5 6 1,0-6-492,0 6 173,8-8-51,-6 4 38,6 0-590,-8-14 42,7 5-169,-5-16 991,6 0 0,-8 0 0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9T06:38:46.753"/>
    </inkml:context>
    <inkml:brush xml:id="br0">
      <inkml:brushProperty name="width" value="0.34286" units="cm"/>
      <inkml:brushProperty name="height" value="0.34286" units="cm"/>
      <inkml:brushProperty name="color" value="#B05C1D"/>
    </inkml:brush>
  </inkml:definitions>
  <inkml:trace contextRef="#ctx0" brushRef="#br0">52 0 7982,'-9'10'134,"-7"-2"276,14-8-226,-13 7 219,13 3-354,-6 7 79,8 8 0,0 2-30,0 8 0,0-7 69,0 1 0,0-6-79,0 6 1,0 0 11,0 6 1,6-7-18,0 1 1,2-2-46,-3 2 211,-3 4-220,6 1 77,0 10 1,-6 1-82,3-5 131,-3-11 7,-2 3-59,8-12-3,-6 12-36,13-20-10,-13 11 65,6-14-4,-1 1-4,-5 5-120,14-5 47,-14 7 78,5-7 15,-7 5-149,8-13 113,-6 14-85,6-7 73,-8 1 9,0 5-78,7-13 4,-5 13 0,6-5-2,-8 7-20,8-7 44,-6 5 64,5-5-69,-7 7 48,8 1-47,-6-1 9,6-8 0,-1 7-3,-5-14 0,6 13 4,0-13 61,-7 13-60,15-5 39,-14 0-77,5 5-6,1-5 1,-4 1 102,7 1-3,-7-9 48,4 5-89,0 0 102,-6-6-77,5 13-48,1-13 7,-6 6 2,13-1-56,-13-5-24,14 6 98,-15 0-35,15-6 52,-14 5-42,13 1-100,-13-6-73,6 6-279,-1-1-15,-5-5-395,6 6 1,-8-23 0,0-5 0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9T06:38:46.754"/>
    </inkml:context>
    <inkml:brush xml:id="br0">
      <inkml:brushProperty name="width" value="0.34286" units="cm"/>
      <inkml:brushProperty name="height" value="0.34286" units="cm"/>
      <inkml:brushProperty name="color" value="#B05C1D"/>
    </inkml:brush>
  </inkml:definitions>
  <inkml:trace contextRef="#ctx0" brushRef="#br0">18 0 6823,'-9'10'936,"1"5"-414,8-5-331,0 0-79,0 5-18,0-6 225,0 9-10,8-1-118,1 0 1,3 1 43,-1-1-68,-7 0 23,12 8-86,-7 2 1,3 6-62,-1-4 73,-7-4 0,6-2 41,-5 0-42,-3 0-5,6 2 53,0-6-14,-6 14-10,5-14-7,1 6-148,-6-8 80,6 0-169,-8 1 122,7-1-160,-5-7 177,14 5-4,-15-5-31,7 7 86,0-8-50,-6 7 18,13-7-6,-13 1 11,13 5 13,-13-13 20,14 14-78,-7-14 0,3 7 43,-1-3-1,-7-4 86,12 6 17,-14-1 99,13-5-160,-5 6 36,7 0-9,0-6-104,-7 5 0,5-5 83,-3 4-33,3-4-88,-5 6 0,5-7 102,-4 5-166,-3-4 136,8 6-452,-7-8 126,1 0-978,5 0 624,-13 0 626,6 0 0,-8 0 0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9T06:38:46.758"/>
    </inkml:context>
    <inkml:brush xml:id="br0">
      <inkml:brushProperty name="width" value="0.34286" units="cm"/>
      <inkml:brushProperty name="height" value="0.34286" units="cm"/>
      <inkml:brushProperty name="color" value="#B05C1D"/>
    </inkml:brush>
  </inkml:definitions>
  <inkml:trace contextRef="#ctx0" brushRef="#br0">35 1 6058,'-19'0'155,"3"0"629,16 0-736,0 7-72,0 3 59,8 0-12,-6 5 63,5-13-63,-7 13 41,8-5 0,-4 1-18,7 1-98,-7-8 107,4 11-169,0-5 133,-6 7-16,13 0 33,-14-11-20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9T06:38:46.759"/>
    </inkml:context>
    <inkml:brush xml:id="br0">
      <inkml:brushProperty name="width" value="0.34286" units="cm"/>
      <inkml:brushProperty name="height" value="0.34286" units="cm"/>
      <inkml:brushProperty name="color" value="#B05C1D"/>
    </inkml:brush>
  </inkml:definitions>
  <inkml:trace contextRef="#ctx0" brushRef="#br0">70 761 7296,'-20'0'-577,"-3"0"479,21 0 134,-13 0-94,13 0 2062,-6 0-1652,24 0-271,-12 8 0,19-4 226,-12 7-318,5-7 0,1 6 131,0-5-27,-7-3-28,13 6 0,-12-6 59,12 4-89,-3-4 28,-3 5 0,0-5 83,0 4 8,-7-4-24,5 6-81,-5-8-11,7 0 59,1 0-2,-9 0-23,7 0 17,-14 0 26,13 0-25,-13 0-3,13 0 0,-13 0-12,13 0 7,-13 0 1,14 0-111,-14 0 99,13 0-34,-13 0 19,13 7 55,-13-5-8,14 6-10,-7-8-4,1 0 19,5 0-32,-13 0 8,14 0-49,-15 0 41,15 0 21,-7 0-67,1 0-14,5 0 51,-13 0 7,14 0-28,-14 8 17,13-6 56,-13 5-41,6-7 1,-1 0 37,-5 0 2,14 0-26,-14 0 15,5 0 9,1 0 96,-6 0-133,13 0-62,-13-7-5,6 5-29,-1-6 31,-5 8-6,14 0 32,-14-8 85,5 6-91,1-5 104,-6 7-109,13 0-33,-13-8-5,6 6-14,0-6 68,-6 8-39,5-7-33,1 5 35,-6-6-23,13 8 42,-13 0 0,6 0-6,0 0-11,-7 0-10,7-8 13,0 6 8,-6-5 7,13 7 0,-13 0-10,6-8-5,-1 6-172,-5-6 163,14 8-110,-14-7 70,13 5-15,-13-6-15,13 8 15,-13-8 47,14 7 4,-7-7-33,1 0 6,5 6 156,-5-13-128,7 13 1,0-13 11,1 13-9,-9-14-17,7 14-2,-7-13-61,9 13 66,-9-13-50,7 13 37,-7-6-4,1 0 21,5-1 7,-5-1 1,7-5 9,0 13 16,1-13-30,-9 5 16,7 0-9,-7-5-3,1 13-1,5-6 0,-13 1 0,6 5 0,-1-14 0,-5 14 0,6-5 51,0 7-49,-6-8 1,5 6 2,1-6 0,-6 8-8,6-7-4</inkml:trace>
  <inkml:trace contextRef="#ctx0" brushRef="#br0" timeOffset="1">1323 473 14019,'1'-6'2,"7"-1"-9,-8 5 3,8-6 5,-6 0-1,5 6 0,-7-13 1,8 13-1,-6-13 0,6 13 0,-8-14 0,0 7 0,0-9 0,7 1 0,-5 0-1,6 0 1,-6 5 0,3 1 0,-3 7 0,6-12 0,-8 7 25,8-16-25,-6 5 1,7-4 1,-3 6-11,-4 1 0,8 0-10,-5-1 19,-3 9 0,8-7-3,-4 5 0,-4 3-2,5-7 6,-7 5-27,8-7-1,-6 7-45,6 3-7,-8-1 33,7 6-537,-5-6 478,14 8-253,-15 0-1535,7 0 1028,-8 16-151,0-12-109,8 19 98,-6-22 1027,5 15 0,1-7 0,2 9 0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9T06:38:46.761"/>
    </inkml:context>
    <inkml:brush xml:id="br0">
      <inkml:brushProperty name="width" value="0.17143" units="cm"/>
      <inkml:brushProperty name="height" value="0.17143" units="cm"/>
      <inkml:brushProperty name="color" value="#B05C1D"/>
    </inkml:brush>
  </inkml:definitions>
  <inkml:trace contextRef="#ctx0" brushRef="#br0">35 1 7889,'-10'9'-846,"3"-1"903,-1 0 213,6-6-307,-6 13 1,8-11 49,0 7 1,0-5-268,0 6 163,0-8 78,0 11-11,0-13-7,0 13 1,0-11-471,0 8 266,8-9 1,-6 7 234,4-4 0,-4 3 0,-2 9 0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9T06:38:46.762"/>
    </inkml:context>
    <inkml:brush xml:id="br0">
      <inkml:brushProperty name="width" value="0.17143" units="cm"/>
      <inkml:brushProperty name="height" value="0.17143" units="cm"/>
      <inkml:brushProperty name="color" value="#B05C1D"/>
    </inkml:brush>
  </inkml:definitions>
  <inkml:trace contextRef="#ctx0" brushRef="#br0">18 1 7889,'0'10'-864,"0"5"942,-8-5 270,6 7 0,-5 0-90,7 0 0,0 1-215,0-1 0,0 6 28,0 0 1,0 8-21,0-2 0,5 1-13,1-1 0,0 4-120,-6-4 0,0-4 82,0-2-141,8 4 0,-6-8-286,3 4 284,-3-12-279,-2-3 71,0-8 149,0-15 0,0-3 4,0-10 1,0-5 197,0 4 0,8-4 0,1-1 0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9T06:38:46.763"/>
    </inkml:context>
    <inkml:brush xml:id="br0">
      <inkml:brushProperty name="width" value="0.17143" units="cm"/>
      <inkml:brushProperty name="height" value="0.17143" units="cm"/>
      <inkml:brushProperty name="color" value="#B05C1D"/>
    </inkml:brush>
  </inkml:definitions>
  <inkml:trace contextRef="#ctx0" brushRef="#br0">17 1 7889,'0'10'-24,"0"-1"-3,0-3 1,-1-2 281,-5 7-323,4 1 0,-6 11 74,8 0 0,0 2-97,0-2 1,6-2 30,0 8 1,-1-6 31,-5 6 1,2-8 25,4 2 1,-4-4-335,4-2-91,-4 1 226,-2-1-13,0-7 1,0-5 85,0-10 1,0-5 127,0-7 0,0-1 0,0-6 0,0-3 0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9T06:38:46.764"/>
    </inkml:context>
    <inkml:brush xml:id="br0">
      <inkml:brushProperty name="width" value="0.17143" units="cm"/>
      <inkml:brushProperty name="height" value="0.17143" units="cm"/>
      <inkml:brushProperty name="color" value="#B05C1D"/>
    </inkml:brush>
  </inkml:definitions>
  <inkml:trace contextRef="#ctx0" brushRef="#br0">260 131 7889,'0'12'0,"0"-1"0,0 1 0,0 5 0,0 2 0,0 4 0,0 2 0,0 4 0,0 2-5,0-8 1,0 6 177,0-6-432,0 0 126,0-6 61,0 0 38,0-7-28,0-2-87,0-24 1,0 5 72,0-12 1,2 2-95,3-2 1,-3 1 126,4-6 0,-4 5-8,-2-6 0,0 6 7,0-6 0,0 2 98,0-2 1,6 4-54,0 8 18,-1 0 132,-5-1 0,2 9-34,4 3 1,-4 12 81,4 5 0,-4 12-35,-2 6 1,0 4-82,0 1 0,0-5 27,0 0 1,0-2 152,0 2-118,0 3 0,0-12 61,0 3-577,0-4 142,0-10-32,0-1 117,0-23 1,0 3-11,0-11 0,0 2 68,0-2 1,0-2 11,0-4 1,5-2 46,1 8 1,0-5-3,-6 5 1,0-2 35,0 1 1,0 11-101,0-4 372,0 3-177,0-3 43,0 7 1,0 10-19,0 12 0,0 5-26,0 6 0,0 4-56,0 8 0,0-6 9,0-1 0,0-5-31,0 6 0,0-8 29,0 2 0,0-9-201,0-3 107,0-7-253,0 4 234,8-8 1,-5-8-150,9-3 0,-8-7 115,2-5 1,-3 4-27,3-4 0,-4-4 89,4-2 1,-4 4-54,-2 2 0,0-2 119,0 2 1,0 0-13,0 6 0,0 0 66,0-1 0,0 7-35,0-1 105,0 9 0,-6 3-92,0 11 0,-1 12 124,1 6 1,2 4-83,-8 1 1,7 1-49,-7-1 1,6 1 18,-5 0 1,7-3-77,-2-3 1,2-4-2,-1-8 0,3 1 4,-4-1-255,4-8 144,2-1-91,0-23 1,0 3 0,0-11 1,0 2 101,0-2 0,6-4 11,0-7 1,-1 5 0,-5 0 0,6 8 83,0-2 0,0 3-50,-6 3 239,0 0-160,0 7 0,0 5 131,0 10 1,0 9 71,0 15 0,-6 7-133,0 16 1,-7 0 8,1 0 1,-7-2-65,2-4 1,-12 2 1,6-8 1,5-5-31,1-6 1,19-14-108,4 2 0,9-11 123,8 0 0,-3-4-24,3-2 1,-10-6-367,-1 0 1,-3-9 150,3-3 1,-3 1-5,-3-6 0,-4 2 120,4-2 1,-4 4-18,-2-4 1,17-2 56,12 2 1,-16-6 84,-7 6 1,-29 0 67,-29 5 1,21 3 19,2 3 12,20 5 0,-1 7-74,5 0 0,3 13 116,-4 5 0,4 10-38,2 1 0,0 10-31,0 1 1,0 0-4,0-5 1,0-2 1,0-5 1,0 3-122,0-8 0,0 0 96,0-5-249,0-9 179,0-1-248,0-8 154,0-16 1,6 3-35,-1-16 0,3 6 1,-2-6 0,-4 6-115,4-6 0,-5 3 80,-1-3 1,6-4 64,0 4 0,0 4 127,-6 2 0,0-2-144,0 2 376,0 0-148,0 13 0,-6 10-11,0 12 1,-5 11-19,5 6 0,-2 4 84,3 1 1,3-1 0,-4-4 0,-2 1-103,2-7 0,1 2-101,5-2 1,0-9 188,0 3-287,0-3 44,0-5-10,0-1 1,0-10 42,0-4-59,0-3 1,0-9-18,0 1 1,0 0 46,0-1 0,0 7 53,0-1-74,0 1 178,0-6-69,0 7 184,0 2-155,0 8-8,-8 0 1,6 8 17,-4 4 0,4-3 47,2 3 22,0-1 1,0 6-83,0 1 0,0-7 3,0 1 0,0-6 54,0 5-52,0-7 0,-2 9-20,-3-7 1,3 2 29,-4-2-85,4-4-1024,2 5 874,0-22 126,0 3 0,0-13 8,0 8 27,0 0 0,0 5 32,0 1-90,0 7 237,0-4 0,0 10-57,0 4 1,0 5-85,0 12 0,0-3 98,0 3 1,0-4 326,0-2-395,0 8 1,0-6-169,0 4 72,0-3 0,0-9 130,0 1-356,0-8 143,0 3-18,0-22 1,0 7 32,0-15 0,0 8 25,0-8 1,0 4 62,0 1 1,0-5-1,0 0 1,0 0 43,0 6-108,0-1 210,0 1 0,0 6-42,0-1 204,0 8-212,0 12 0,0 9 82,0 12 0,0 2-98,0-8 1,-2 6 8,-4-6 0,4 6-18,-3-6 0,3 0 38,2-6-195,0 0 191,0 1-206,0-9 85,0-1 1,0-10-135,0-4 0,0 2 99,0-7 1,0-6-127,0-7 1,0-1 71,0 2 1,0 2 62,0-8 0,2 8 13,3-2 0,-3-2-9,4 2 0,-4 0 196,-2 6-151,0 0 282,0-1-111,0 9 0,-2 9 46,-4 11 0,4 7-119,-3 5 1,1-2 108,-2 8 1,4-6-109,-4 5 1,4-6 0,2 1 1,-5-4-123,-1-2 30,0 0-174,6 1 128,0-9-251,0-1 125,8-16 0,-6-7 103,4-8 1,1 0 32,-1 6 0,0-1-7,-6 1 1,0 0 42,0-1 1,0 1 4,0 0 21,0-1 0,0 7 34,0-1 263,0 9-258,0 10 1,0 11 124,0 10 0,0 3-82,0-8 0,-2 2-47,-4-2 0,4-4 18,-4 4-64,4-3 1,2-3-23,0 0 39,0-7-167,0-2 48,0-8-67,8-16 1,-4 10-30,7-11 1,-5-2 106,6-4 0,-6 0 12,5 6 1,-5-1 18,5 1 1,-1 0-51,2-1 71,3 1 0,-11 7 100,7 5 70,-7 3 0,4 4-95,-8 3 0,0 5 77,0 7 0,6 6-64,-1 0 1,1 1-7,-6-7 1,0 0 7,0 0-20,0 1-40,0-1 1,2-5-182,4-1 61,-4-7 0,11 2 73,-7-12 1,7 2-124,-1-7 1,-3-1 77,3-5 0,-6-1 20,5 1 1,-5 0 31,6 0 0,-9-1-29,3 1 40,4 0 1,-8 5 136,3 1 164,-3 7-187,-2-4 117,0 8-141,-7 8 1,3-1 191,-8 5-166,9 3-42,-13-5 0,14 1-6,-4 1-21,5-8-143,1 4-32,0-8 0,5-14 76,1-3 0,2 1-92,-2 5 0,-5-1 144,5-5 0,-2-2-2,2-4 1,-4 4 125,3-4-132,-3 3 1,-2 3 164,0 0-151,0 7 152,0 2 1,0 10-24,0 4 1,0 6 54,0 11 1,0-2-91,0 8 0,0-6 12,0 6 0,0-8-69,0 2 0,0-4 124,0-2-355,0 1 200,0-1-218,0-8 120,0-1 1,2-8-58,4 0 0,-4-8 74,4-3 0,-4-4 19,-2-3 1,0 1 108,0 0 0,0-1-93,0 1 1,0 0 116,0-1 0,0 1-60,0 0 143,0 0 0,-6-1 90,0 1-79,0 7-75,6 3 1,0 9-3,0 3 1,0-1-49,0 8 0,6-1 28,0 7 1,2-1-49,-3 0 1,-3-5 72,4-1-76,4 1 3,-8 5-4,13-7 1,-13-1-26,4-3-6,-4-4-24,-2 6 0,0-22 4,0-3 0,0 2-27,0 3 1,0 0 60,0-5 0,-6 0 4,0 0 1,0 5-16,6 1 1,0 5 17,0-6 1,0 6 154,0-5-149,0 7 225,0-4-43,0 8 1,2 14-90,4 3 1,-2 4-25,7-3 1,-7-1-41,2 0-17,4 0 1,-9 1 26,5-1-12,4-7-216,-8 5 204,5-13-218,-7 6 114,0-8 42,-7-8 0,5 4-27,-4-7-3,-4-1 63,9-5 1,-9-1-13,4 1 0,4 6 41,-3-1-36,3 8 0,2-5 208,0 3-95,0 4 370,0-6-297,7 16-181,-5 2 1,8 5 117,-4-3-103,-5 3 50,7-13 0,-6 5-171,4-7 75,-4 0-426,5 0 482,-7-7-30,0-3 0,-1-5 86,-5 3-107,4-3 80,-6 5-47,0-7 60,7 7 1,-7 1 62,8 3 14,0 4 17,0-6-141,0 24-54,0-12-16,8 11-23,-7-15-145,7 0 248,-8-8 4,-8 6 2,7-5 0,-9 1 1,4 0 8,4 0 190,-5 6-26,7 0-145,0 8-36,0-6 0,2 11-7,3-7 1,-3 2 3,4-2-27,-4-4-25,6 5 45,-7-7-75,7 0 1,-10-5-35,-4-1 0,5-2 86,-5 2 2,-4 4 1,6-7 67,-7 3 0,5 4-69,-5-4 1,5 3 115,-6-3 0,6 4-28,-5-4 1,5 2-20,-5-2 1,5 5 92,-6-5 3,9 4-29,-13 2-31,14 0-76,-5 8 1,7 1 37,0 8 0,0-5-75,0-1 0,0 1 43,0 5 0,0-5 4,0-1-27,0 1 0,1-1-26,5 1 2,-4-8 38,6 3-136,-8-7 122,0 0-122,0-7 133,0-3 0,-8-7 1,4 2-15,-7 3 3,-1-3 54,-5 5 0,2-2-48,3 1 0,-3 7 160,3-2-134,4 4 38,-7 2 0,11 0 11,-7 0-29,7 0 0,-4 8 0,8 4 1,0 3 3,0 2 1,0 1 13,0-1 0,6 0-24,0 0 0,1 7 2,-1-1 0,-4-6 40,4-6-111,3 1 0,-5 3 32,8-3-9,-8-4 9,3-8 1,-7-2-7,0-4 0,0 2-138,0-8 147,0 1 0,-2-6-39,-3-1 1,1 3 23,-8 3 0,7-3 1,-7 4 0,6 1 16,-5-2 0,5 7 3,-6-7 0,9 6 14,-3-5-1,-4 7 0,6-4 33,-7 8-52,7 0 253,-4 0-214,1 0 320,5 8-118,-6 2-66,8 7-156,0 0 0,6-5 4,0-1 0,1-7-102,-1 2 108,-4-4-168,13-2 1,-11 0-87,8 0-75,-8 0 272,11-8 17,-13-2 1,5-7 63,-7 0-14,0 0-38,-7-1 0,3 7 79,-8-1-61,9 8 13,-13-3 0,12 7 18,-7 0 1,7 2 3,-2 3 0,4-1 0,2 8 1,0-6 84,0 5 1,-5-5-78,-1 5 0,0-5-15,6 6 0,0-7-23,0 7 1,0-6 90,0 5-230,0-7 86,8 4 2,-6-8 1,7 0-41,-3 0-77,-4 0 0,6-2 85,-8-4 0,5 2 10,1-7 43,0-1 1,-6-5-29,0 0 1,0 5 78,0 1 0,0 5-15,0-6 23,0 8-27,-8-11-2,6 13 1,-7-6 7,3 8 0,4 8-23,-4 4 1,4 5-4,2 6 1,0-4 2,0 4 1,2-2-61,4 2 0,2-9 9,3 3 0,5-3-9,-5 3 1,-1-7 31,1-5 0,-5-3-41,6-2-62,-1 0 97,6 0 0,-7-7 64,-4-5-61,-4-3 1,-2-3 47,0 1 0,-6 0-9,0-1 1,-7 7 8,1-1 0,3 3-9,-3-3 2,0-3 0,-5 7 6,0-3 0,5-3-10,1 8 33,-1 1-39,-5 5 1,5 0-1,1 0 0,7 2 54,-2 3 1,4 5 117,2 7 0,0 1-103,0-1 0,0 0 15,0 0 1,0 1-168,0-1 178,8 0-216,2 1 1,5-7 66,-3 1-67,3-8 49,-5 3 0,1-13-9,1 1 0,-8-9 38,1 3 0,-3-5 3,-2-1 1,0 0 75,0-1 0,0 1-89,0 0 212,0 0-154,0-8 1,-6 5 15,1-3-14,-1 12 12,6-5-18,0 15 0,0-5-6,0 12 0,2 3 22,4 8 0,-3 1-17,9-1 1,-6 0 25,5 1 0,-5-1-18,6 0-17,-1 0 1,4 1 15,-3-1-1,3-7-13,-5-3 1,1-7-5,1 0 0,-6 0-77,5 0 1,-7-2 70,2-3-197,4-5 189,-9-7 1,13-1-78,-8 1 1,-1 6 48,-5-1-3,0 8 44,0-11 1,0 11 15,0-7 142,0 7-129,0-4 0,-2 2 190,-3 0-197,3 1 1,-6 7 78,8 3 1,0-1-32,0 8-33,0-1 1,2 7-12,4-1 1,-4 0-2,3 0 0,3-5-65,-2 0 1,2-7 66,-3 7 1,-3-6-102,4 5 93,4-7-58,-8 4-30,5-8-3,-7 0 55,0-8 1,0 4-3,0-7 0,0 5 7,0-6 0,-5 7 0,-1-7 1,-2 6 32,2-5 0,4 5-49,-3-6 174,-5 9-49,8-13 23,-13 14-66,13-13 14,-6 13-29,8-6 39,0 8-123,8 0 1,-4 0 46,7 0 0,-5 6-7,5 0 0,-5 0 6,6-6 1,-6 2-4,5 3 18,-7-3-23,11 6 50,-13-8 1,8 0-36,-4 0 0,-5-2 14,5-4 0,-4 4-20,-2-13 0,-6 11 6,1-7 1,-3 5-4,2-6 1,2 6 1,-7-5 1,5 5-6,-5-5 2,7 7 4,-12-12 0,12 13 0,-7-9 0,7 8 0,-4-3 73,8 7 6,0 0-61,0 7 0,2 1 6,4 3 0,-2 5 65,7-5 0,-5-1-39,6 1 1,-8 1-45,11 5 1,-11-1 0,7-5-6,-7-3 1,4-6-20,-8 4-22,8-4-11,-7 5-7,7-7 0,-8-2 51,0-3 0,-2 3-54,-4-4 0,3 2 57,-9-2 1,8 2-3,-1-7 1,1 7 5,-2-2 1,4 2 5,-4-1 0,2 3 21,-1-4 1,3 2-38,-4-2 28,4 4 235,2-5-241,8 14-6,1 3 0,3 5-14,-1-3 0,-5 1 24,6-7 0,-9 2-23,3-2 16,4-4 1,-8 7-8,4-3-101,3-4-2,-7 5 89,6-7-3,-8 0 1,0-7 0,0 3 3,0-8 0,-2 9-12,-4-3-16,4-4 0,-13 1 2,13-9 16,-14 1 1,13 5 19,-9 1 1,8 5-3,-1-5 18,3 7 1,2-6-35,0 4 142,0 5-8,0-7-96,7 23 1,-3-9-6,8 11 1,-9-9 5,3 3 4,4-7 1,-6 10-8,7-8 0,-7 1 0,2-1 0,-2-4 30,1 4 6,-3-4-46,6-2-36,-23 0 1,9-6 13,-11 0-2,11 0 12,-10 6 0,15-7 3,-15 5 2,14-6 1,-5 6 1,7-4 1,-8 4 129,6-5-122,-6 7 83,8 0-70,0 7 1,6-3 32,0 8 10,0-8-20,1 11-13,3-5 13,-1-1-107,7 7 95,-14-14-58,13 5 30,-13 1-6,6-6-7,-8 5 1,0-8-10,0-5-115,0 4 124,0-13-4,0 5-79,-8-7-26,-2-1 1,-1 1 98,-1 0 1,9 5-6,-3 1 1,-2 5 39,2-6 1,1 7-35,5-7 51,-8 8 0,6-5-48,-4 3 245,4 4 37,2-6-228,8 16 1,-4-4 7,7 7 0,-5-1-7,6 1 3,-9 5-37,13-7 0,-8 3-28,3-1-30,-3-7 0,-6 10 73,3-8 6,-3-1-40,6-5-112,-8 0-65,-15 0 168,11 0 1,-17-2-96,15-3 1,-2 3 64,2-4-9,5 4 22,-15-6 6,14 6 168,-5-5-171,7 7 235,0 7-127,0 3 0,0 7-21,0 1 1,2-3-1,3-3 1,-3 3 65,4-4-85,4 5 0,-7-1 4,9-3 1,-6 3-4,5-3-24,-7-5 0,6 7-58,-5-9 1,-3 3 87,4-2-118,-4-4 88,-2 6-8,8-8-7,-6 0-527,5 0 472,-14-8-3,5 6 35,-6-6-8,8 8 55,0 0-46,0-7 7,0 5-10,0-6 4,8 8 57,-6 0 289,5 0-325,-7 8-11,0-6-14,0 13-4,0-13-121,0 13 141,0-13-674,0 6 675,8-16 18,-6 6 50,6-13 0,-3 11-101,1-8 220,0 9-144,-6-5 257,0 8 0,-2 11-313,-4 1 6,4 0 1,-5-11-29,7 5-203,0-4-158,0 6 476,7-8-123,-5 0 89,14-8-14,-14 6 1,5-7 164,-7 3-1,8 4-128,-6-6-62,6 8 37,-8 0-124,0 8 98,0-6-463,0 6 550,0-24-53,0 12-16,0-11-2,0 15-94,0 0 88,0-8-61,0 6 78,0-5-37,0-1 70,0 6-54,0-6-4,0 1-5,0 5-39,0-6 40,0 0-21,0 6 347,0-5-257,-8 7-17,6 0-153,-6 0 36,8 7 14,0-5-23,0 14 59,0-14 0,0 7-22,0-3 49,0-4-94,0 6 94,8-16-20,-6 6 1,6-8 162,-8 5-143,0 3 13,0-6 10,0 0 1,0 6 17,0-5 41,-8 7 0,6 2-42,-4 3 22,4-3-91,2 14 1,0-14-70,0 13 115,0-13-436,0 6 402,0-24 4,0 12 1,0-13 204,0 11-218,0 4 171,0-5 1,-6 14-140,1 5 1,-3-4 35,2-3 0,4 5-1,-3 2 0,3-3-69,2 3 1,-2-7 38,-4 7 0,4-6 1,-4 5 1,4-5-84,2 6-93,0-9 0,0 7 117,0-4-27,0-4-216,0 5-15,8-14 199,-6-3 64,13-7 0,-13 0 58,4-1-13,4 9-111,-8-7 48,5 14 1,-7-7 416,0 3-28,0 4-184,0-6-74,-7 16-54,-3 2 1,-5 7-15,3 0 1,-1 1-6,7-1 1,-6-6-24,7 1 0,-7-1-3,6 7 1,-5-7-33,5 1 1,0-6 62,6 5-143,-8-7 111,7 11 3,-7-13-44,8 6 26,8-8 1,-5-6-25,9 0 1,-2-7-87,1 1 0,3 3 56,-9-3 1,3 6 41,-2-5 0,-2 5 172,7-5-149,-7 7 259,4-12-191,-1 15 0,-5-9-8,4 4 17,-4 4 2,-2-5 0,-6 14-45,0 5 0,-7-3 31,1 3 0,3-1-2,-3 7 1,3-7-4,-3 1 0,-3 1-40,3 10 0,3-2 1,-3 8 1,3-8 10,-3 2 0,-1-3-2,7-3 0,0-6-30,6 1-165,0 0 137,0-3 0,2-5 31,4-16 0,3 1-104,9-12 0,-1-2 95,0 2 0,-1-6-108,-5 6 1,4 0 94,-3 6 0,1-1-7,-1 1 0,3 0 116,-3-1-150,-4 1 128,7 0 0,-13 5-112,4 1 225,-4 7-91,-2-4 39,0 8-100,-8 8 1,4-4-5,-8 7 0,7-5-5,-7 6 0,3-1 81,-3 6 0,-3 1-69,3-1 1,3 0 13,-3 1 1,6-1 11,-5 0 0,1 0 2,-1 1 1,1-1-81,4 0-5,4 1 32,-5-1-4,7-7 1,0-10-69,0-12 0,7-3 75,5-3 0,1-1-118,-1-4 1,3 4 46,-3-4 0,-3 4-48,3 1 1,-3 1 109,3 0 1,-2 5-25,-5 1 45,-3-1 1,12 1-94,-9-1 262,1 8-189,-6-3 1,-2 7 94,-3 0 1,-3 1-73,-4 5 0,-3 2 11,3 3 0,3 5 31,-3-5 0,1 5 52,-7 1-101,1 0 1,0 1 17,0-1 0,5 0 53,1 0 0,5-1-40,-6-5 2,8 5-88,-3-7 18,7 1 1,0-4 31,0-12 1,5-4-4,1-7 1,8 0-83,-3-1 1,5 1 81,1 0 0,0 0-61,0-1 1,-5 1 18,0 0 13,-1-1 0,4 1 35,-3 0 0,1 5 3,-7 1 0,2 7 45,-2-2 200,-4-3-125,5 7-106,-7-6 1,-2 8 1,-3 0 0,1 8 16,-8 3 0,6-1-14,-5 1 0,1 1 57,-1 5-8,-5 0-43,7 1 1,-7-1 19,5 0-52,-5-7 57,15 5-146,-7-13 116,8 6 0,2-10-142,4-4 0,3-3 26,8-9 1,1 7-73,-1-1 0,0 1 91,1-7 1,-1 1-14,0 0 0,-5 0 123,-1-1 0,-1 7-93,1-1 1,3 6 69,-8-5 0,1 7-52,-1-2 0,-4 2 411,4-1-233,-4 3 1,-2-4 23,0 12 0,0 3-90,0 9 0,0-7 17,0 1-140,-8-1 1,6 7 97,-4-1 0,2-6-163,-1 1 136,3-8 0,-6 5-84,8-3-10,0-4-308,0 6 276,8-8-13,-6 0 47,5-8 66,-7 6 10,8-13 12,-6 13 1,6-8 8,-8 4 16,0 5 12,0-7-52,0 0 2,0 6-2,0-5 76,-8 7 171,6 0-117,-6 0-68,1 0-219,5 0 142,-6 7-154,8-5 99,0 6 112,-8-16 57,7 6-41,-15-5 1,8 14 39,-3 5 0,-4-3-71,3 3 1,-3-1 23,-3 7 0,3-1-25,3 0 1,-3-3 0,4 3 1,-5-4-25,-1 11 0,2-5-16,3-2 0,-1-5-184,7-1 132,0-7 52,6 4-52,0-24 0,0 11-73,0-13 0,6 5 87,0-5 0,5 1 24,-5 0 0,5 5-20,-5 1 30,8-1 1,-13 1 35,5-1 0,-2 8 111,2-1 1,-4 1 76,4-2-109,-5 4 223,-1-6-266,-7 24 1,-1-5-5,-3 12 1,-3 2-11,8-2 0,-5 0-25,5-5 0,-5-1-10,5 0 1,-2 1 8,2-1 1,2-6-20,-7 1 1,7-6-10,-2 5 32,4-7 1,0 4 4,-3-8-141,3 0 1,-6-2-5,8-4 1,2-3 0,4-9 1,-4-1 91,3-4 0,-3 4-61,-2-4 1,6 3 30,0 3 1,0 6 63,-6-1 0,2 3 3,3-3 20,-3-3 30,6 5 25,-8 0 47,0 3-122,0 7 0,-6 7 163,0 5 0,-5 3 12,5 3 1,-5 5-71,5 0 0,-6 2-41,7-2 0,-7-4 14,6 4 0,-1-10-6,1-1-177,4 0-51,-6-3 132,8-1-136,0-8 1,0-14-6,0-3 1,0-4-23,0 4 1,0-1 152,0 1 0,0 0-10,0-1 1,-2 1 33,-3 0 0,3 5 15,-4 1 0,-2 5-19,2-5 21,-7 7 0,9-4 74,-7 8 1,5-6-82,-6 0 0,7 1 70,-7 5-24,8 0 0,-9 2 4,7 3 0,0-1 4,6 8 0,-6-6 8,1 5 1,-1-3-38,6 9 1,0-4 7,0 11 1,0-3 10,0 2 1,0-4 21,0 4 0,0-10 16,0-1 0,2-2-2,4 1 1,-4-1 53,3-4-50,-3-5-309,-2 7-76,0-23 1,0 3 292,0-11 0,0 4 0,0 2 0,-2-6-97,-3 0 1,1-1 85,-8 7 1,6 0 11,-5 0 0,5 5-2,-5 1 0,5 1 36,-6-2 0,6-1 6,-5 7 1,1-2 7,-1 3 0,1 3-37,4-4 0,3 4 59,-9 2-30,8 0-37,-3 0 62,7 0 0,0 8 18,0 1-40,0 9 0,0-1-10,0 0 19,0 1-184,0-1 108,7 0-17,-5 0 21,6-7-27,0-2 25,-7-8 6,7 0-1,-8-8 9,0-2 7,0-7-39,0 0 0,-6 0 20,1-1 1,-1 7-9,6-1 0,-6 6-16,0-5 22,1-1 0,3-3 10,-4 4-24,4-5 133,-6 14-71,1-13 18,5 13 3,-6-6 0,8 10 100,0 4 0,0 4-65,0 7 0,0 0 8,0 0 0,6 1-96,0-1 1,1-2 55,-1-3 0,-4 3-126,4-3 1,-3-3-37,3 3 46,-4-1 57,6-1 0,-6 0-24,4-5-4,-5-3 18,7 6-22,-8-16 0,0-1 8,0-9 0,-2 7-88,-4-1 1,5 1 100,-5-6 0,2 1-20,-2 5 1,4-5 16,-4 5 0,5 1-27,1-1 56,0-1-37,-8-5 118,6 0-109,-6 7 188,8-5-118,0 13 1,0-4 240,0 12-236,0 3 0,0 9 10,0-1 1,0 0-16,0 0-1,0 1-138,0-1 128,8 0 1,-6-5-187,4-1 108,-4-7-18,-2 4-76,0-8 126,-8-15 0,6 9-100,-4-12 92,4 13 1,0-9-19,-3 8 32,3 1 1,-6 3 1,8-4 81,0 4 411,0-6-486,0 24-2,0-5-3,8 14 1,-6-13-27,3-1 7,5-7 17,-8 4-208,13-8 200,-13 0 1,8 0-87,-4 0 86,-5 0-6,7 0 21,-8-8 12,0 6 0,0-7-25,0 3 0,-2 4 4,-4-4 0,5 2 4,-5-1 1,2 3-5,-2-4 3,4 4 1,-5 0-1,7-4 0,-2 4 77,-4-3 10,4 3 105,-6 2-44,8 7 1,0-3-109,0 8 1,2-6 10,4 5 1,-2 1-53,7 5 1,-5 0-5,6 0 0,-7-1 5,7-5 1,-6 5-110,5-5 0,-7-1 71,2 1 0,1-5 30,-1 6-3,0-8-25,-6 3-55,0-7 48,0-15 0,0 9-3,0-11 1,-6 9 14,0-3 0,-1 5-3,1-6 0,4 7-18,-4-7 1,-1 6-17,1-5 27,-8 7 1,11-10-30,-9 9 100,8-9 13,-11 12 11,13-13 3,-6 13 27,8-6 263,0 8 0,2 14-316,4 3 0,-4 4-30,4-4 1,1 1-3,-1-1 0,0-5-9,-6-1-9,8 1 0,-7-1 66,5 1-22,-4-8-74,-2 3-16,0-7 0,0-13 10,0-5 1,-2 3 34,-4 4 1,5 5-38,-5-6 27,-4 1 0,6-7 6,-7 1 0,7 6 43,-2-1 0,-1 6-38,1-5 0,-2 5 37,2-5-27,4 7 0,-7-10 59,3 8-39,4 1 0,-6 5 312,8 0-293,8 7-19,2 3 0,1 5-5,1-3-3,-8 3-10,11-5 1,-13 1-36,4 1 52,-4-8 0,-1 5-5,5-3-19,-4-4 12,6 6-1,-8-8-42,0 0 23,-8 0 0,4-6-36,-7 0 1,7-1-16,-2 1 0,2 4-7,-1-4 13,3-4 62,-14 1 1,14-3 4,-3 1 1,1 7 143,-2-2-104,4 4 34,-6-5 22,8 5-4,0-6-60,0 23-80,0-11 50,0 19 1,8-21-2,-6 14-5,6-15 1,-6 7-1,3-8 5,-3 0-306,6 0 290,-16-8-27,6 7 173,-5-7-168,7 8 252,-8-8-66,6 6-52,-6-5-50,8 7 2,0 0-85,8 0 64,-6 7 1,8-5-75,-5 4 1,-3-2 70,4 2-49,-4-5 1,0 7 22,4-8 61,-4 0-335,5 0 245,-7-8 0,0 7 83,0-7 13,-7 8 76,5-8-147,-6 6 134,8-5-61,0 7-97,-8 0 103,6 0 187,-5 0-240,14 7 0,-3-5 24,8 4 31,-8 4-27,11-9 0,-5 13-169,7-8 1,-6-1 80,1-5 1,-6 2-67,5 4 82,1-4-12,5 13 27,0-5-4,1 7 1,-7-5 43,1-1-35,-8-7 1,5 6 75,-3-4-20,-4-4 8,5 5-57,-7-7 5,0 0-28,0-7 37,0-3 21,-7-7-24,5 7 12,-6 2-2,8 8 1,0 2 4,0 4 1,0-2-24,0 7 4,0-7-18,0 12 0,6-13-3,0 9 0,1-8-75,-1 2 88,-4-4-58,13-2 1,-11 0 23,8 0-6,-8 0 38,3 0 0,-5 0 3,4 0 23,-4 0-25,6 0-6,-8 7 9,0-5-10,0 6 13,0 0-7,0-7 0,0 7-116,7-8 28,-5 0-45,6 0 95,0 0 88,-6 0-90,5 0 77,-7-8-28,0 7 5,0-7 1,-6 6-14,1-4 1,-3 4-9,2-4 2,4 5 1,-7 1-1,3 0 1,4 0 1,-8 0 66,5 0-53,3 0 0,-6 1 16,8 5-22,0-4 11,0 14-28,0-15 27,0 15-24,0-14 1,2 5 17,4-7-26,-4 0 13,13 0 0,-13 0 4,13 0 0,-13 0 220,6 0-331,-8-7 133,0 5-161,0-6 122,0 0 1,-2 7-25,-4-5 51,4 4 1,-7 2-24,3 0 1,4 2 239,-4 4-213,4-5 19,2 15 0,0-12-19,0 7-2,0-7 9,0 11-12,0-13 0,0 8-55,0-4 65,0-4-150,0 5 106,0-22 10,0 11 0,0-13-95,0 11 84,0 4-35,0-6 100,-7 1-2,5 5 13,-6-6-40,8 8 263,0 0-299,0 8 26,0-6-9,8 5 5,-6-7-4,5 0 15,1 0-6,-6 0 1,6 0 24,-8-7-27,0 5-47,0-6 40,-8 8 149,6 0-124,-6 0 9,8 8-19,0-6-1,0 5-12,0 1 26,0-6-380,0 6 244,-7-16 109,5 6-1,-6-13 6,0 13 1,6-8 5,-3 4 0,1 5 58,-2-5-76,4 4 67,-6 2-45,1 0 43,5 0-214,-6 0 164,8-8 5,0 6-14,0-5-4,0-1 33,0 6-22,0-6 2,0 1 1,-7 5-1,5-6 16,-6 8 79,8 0-8,0 8-84,0-6 9,0 13 0,0-11-6,0 7 25,0-7-51,0 12 1,6-13 13,-1 9-12,1-8-6,-6 3 18,8-7 25,-6 0-231,5 0 69,-22-7 147,11 5-30,-19-14-19,21 15 47,-5-7 22,-1 0 17,6 6 15,-6-5 117,8 7-116,0 0-83,0 7 37,0-5-290,0 6 249,0-24 14,0 13 0,-2-13 45,-3 16-54,3 0 161,-6 0-124,8 8 0,0-4-17,0 7 13,0-7-1,0 4-53,0-8 32,0-16 61,0 13 13,0-13-52,8 16 6,-6 0-100,5 0 73,1 0 1,-4 0 7,7 0-3,-7 0-8,12 0 15,-7 0 0,8 0 0,1 0 0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9T06:38:46.765"/>
    </inkml:context>
    <inkml:brush xml:id="br0">
      <inkml:brushProperty name="width" value="0.17143" units="cm"/>
      <inkml:brushProperty name="height" value="0.17143" units="cm"/>
      <inkml:brushProperty name="color" value="#B05C1D"/>
    </inkml:brush>
  </inkml:definitions>
  <inkml:trace contextRef="#ctx0" brushRef="#br0">18 35 7697,'9'-10'2852,"5"1"-1558,-9 3-868,1 4-257,-6-6-114,0 8 1,0 14-34,0 3-11,-7 4 0,-1-3 10,-4-1 0,5 0-22,7 1 0,-6-1-23,0 0 0,0-5 23,6-1 0,0-5-4,0 5 1,0-5 1,0 6 2,0-8-1,0 3-83,0-7 1,6-2-38,0-3 51,7-5 0,-5-7 42,4-1 29,3 1 0,-5 0 0,7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5T09:06:32.473"/>
    </inkml:context>
    <inkml:brush xml:id="br0">
      <inkml:brushProperty name="width" value="0.34286" units="cm"/>
      <inkml:brushProperty name="height" value="0.34286" units="cm"/>
      <inkml:brushProperty name="color" value="#B05C1D"/>
    </inkml:brush>
  </inkml:definitions>
  <inkml:trace contextRef="#ctx0" brushRef="#br0">0 35 6338,'0'-20'639,"0"5"1206,0 15-1607,8 23-90,-6-2-174,13 14 0,-5-4 41,7-8 1,-5 0 64,-1-6 1,1 0-26,5 1 54,0-1 78,8 0-64,2 0 1,12-5 147,-5 0-104,-3-9 1,-8 7 34,0-4-44,8-4 55,-4 5-40,7 1 36,1-6 2,-1 13 86,-7-13 5,6 6-202,-14 0 107,14-6-17,-14 13 8,6-13 26,-8 13-146,8-5 0,-5 1 58,3 1-22,-12-8-8,4 11-80,-5-5 141,7 7-71,1 0 1,-1-5-27,0-1 0,-5-5 112,-1 6-37,-7-9 145,12 13-111,1-14 18,2 13-250,6-5 236,0 7-304,-6-7 149,6 5 14,-8-13 45,1 13-15,-1-5 36,0 7 25,1-7 11,-1 5 42,0-5-98,1 15-29,-1-6 1,-6 6-31,1-8 1,-6 1 72,5-1-24,-7 0-22,11 0-23,-13 8-85,14-5 78,-7 5 1,3-8 77,-1 0-63,-7-7 175,4 5-179,0-5 2,-7 7-25,7 0 0,-6 1 0,4-1-101,-4-7 119,5 5 0,-5-5 2,4 7-29,-4-8 65,6 14-39,-1-11 141,-5 13-146,6-15 1,0 5-41,-6-5-6,5 7-37,1 0 84,-6-7 91,6 5-35,-8-5 13,7 7-68,-5-7 13,6 5-100,-8-5 124,8-1-168,-6 7 132,5-7-32,1 1-4,-6 5-13,6-5 96,-8-1 33,7 7-128,-5-14 53,6 13-66,-8-13 56,0 13-30,7-13 15,-5 14 4,6-7-5,-8 1 4,8 5 10,-6-5-8,5-1 111,-7 7-103,0-14 56,0 13-46,0-13 0,8 13-33,-6-13-11,6 14 1,-8-7-13,0 1-40,7 5 50,-5-13-5,6 14 33,-8-14 3,0 13 34,0-13 11,0 13 63,8-13-94,-6 13 65,5-5-41,-7 0-101,0 5 95,0-13-131,0 13 63,0-13-17,8 14 213,-6-14-167,6 13 83,-8-5 22,0-1 72,0 7-107,0-7-131,0 8 83,0 1-17,0-1-31,0 0 38,0 1 88,7-1-88,-5 0 209,6 0-201,-8 1 20,8-1-20,-7 8-5,7-6-99,-8 14 117,8-14-34,-6 14 1,7-8 5,-3 4 34,-4-4 0,8-8 56,-5 0 22,-3 0-26,6 8 17,0-5-58,-6 12 12,13-12-45,-13 12 51,13-13-89,-13 14 126,14-14 10,-7 6-79,8-7 5,1-1 321,-1 8-168,-7-6-115,5 6 50,-5-8-130,15 1-2,-6-1-17,6 8 46,-8-6-27,0 6 1,1-13 68,-1-1 0,-5-5-55,-1 5 0,-5-5-18,5 6 0,-5-7 55,6 7-31,-9 0-32,13 5-2,-7 0 77,9 0-11,-1 1-9,0-1 1,-5 0-17,-1 1-2,-7-9-1,12 7 1,-13-7 7,9 8-26,-8-7-3,11 5-74,-5 3 27,-1 1 1,7 0-196,-5-7 215,-3-1-40,7-1 28,-5 5 111,7-5-100,1-1 15,-9-1 0,7-6 30,-5 4 11,-3-4 233,7 5-141,-5-7-18,7 0-36,0 8-503,1-6 48,-1 6-4,0-8 61,0 7-431,-7-5-328,5 6-683,-13-8-1515,14 0 3018,-14 0 0,5 0 0,-7 0 0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9T06:38:46.766"/>
    </inkml:context>
    <inkml:brush xml:id="br0">
      <inkml:brushProperty name="width" value="0.17143" units="cm"/>
      <inkml:brushProperty name="height" value="0.17143" units="cm"/>
      <inkml:brushProperty name="color" value="#B05C1D"/>
    </inkml:brush>
  </inkml:definitions>
  <inkml:trace contextRef="#ctx0" brushRef="#br0">35 18 11283,'0'-10'1123,"0"3"-1116,0 7 0,-6 7 167,1 5-147,-1 3-4,6 3 1,-2-3-12,-4-3 0,4-3-19,-4-3 1,5-2 1,1 7-7,0-7-6,0 4-17,0-8-212,7 0 247,-5 0 0,14 0 0,-7 0 0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9T06:38:46.767"/>
    </inkml:context>
    <inkml:brush xml:id="br0">
      <inkml:brushProperty name="width" value="0.17143" units="cm"/>
      <inkml:brushProperty name="height" value="0.17143" units="cm"/>
      <inkml:brushProperty name="color" value="#B05C1D"/>
    </inkml:brush>
  </inkml:definitions>
  <inkml:trace contextRef="#ctx0" brushRef="#br0">208 70 7697,'8'-10'3504,"-6"-5"-2845,6 5-312,-8 1-189,0-7-37,0 15-132,0-7 37,0 23 0,-6-3-14,0 11 1,-5-4 10,5-2 0,-2 1-1,2-1 0,3 0 3,-9 1 1,8-7 1,-2 1-24,-3-1 9,7 6 0,-12-5 61,9-1-26,-1-7-399,6 4-10,0-8 434,0-15-83,0 11 57,0-12-41,0 16 79,0 0-94,0 8-18,0-6-446,0 6 565,8-8-33,-6 0 272,5 0-219,-22 0 0,11 2-30,-7 3-57,7-3 50,4 14-69,0-14-21,0 13-4,0-13 0,0 7-124,0-3 141,0-4 1,2 6-41,3-8 57,-3 0 14,6 0 45,-8 8 15,0-7-29,0 7-70,-8-8-2,6 0-3,-5 0 12,-1 0 4,6 0 0,-6-2-2,8-4 3,-7 5-50,5-7-7,-6 8-9,8 0-10,0-8 49,0 6 1,-2-5-16,-4 7 74,4 0 11,-5 0 2,7-8 23,0 6 135,0-6-211,0 1-10,0 5 43,0-6 0,-2 2 2,-4 0-5,4 1 9,-6 5 74,8 0-97,-7 0-1,5 0 42,-6 0-38,8-8 23,-7 6-16,5-6-18,-6 8-100,8 0 110,0-7-6,0 5-740,0-6 713,8 8 19,-6 0 0,5 2-1,-7 4-127,8-4 10,-6 5-32,5-7 1,-5 0-228,4 0-297,-4 0-1605,6 0 2282,-1 0 0,-5 0 0,6 0 0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09T06:38:46.75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690 1,'27'2,"-1"2,0 1,-1 1,1 0,-1 3,24 10,41 12,-37-17,1-3,0-3,0-1,1-3,74-4,-255-1,-229 19,-451 80,728-81,61-8,23 0,36 3,105 14,184 10,158-17,-487-19,274 4,-181-4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09T06:38:46.756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53 0,'-1'2,"-1"-1,1 0,-1 1,1-1,-1 0,1 0,-1 0,0-1,0 1,0 0,1 0,-1-1,0 0,0 1,-2-1,-6 4,29-3,-4-1,-23 1,-31 8,42-7,0-2,1 1,-1 0,1-1,-1 1,0-1,1 0,-1 0,1 0,3-1,66-6,-65 7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09T06:38:46.757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18,'229'-9,"583"9,-644-9,1886 9,-2010 7,-36-6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5T10:02:46.759"/>
    </inkml:context>
    <inkml:brush xml:id="br0">
      <inkml:brushProperty name="width" value="0.34286" units="cm"/>
      <inkml:brushProperty name="height" value="0.34286" units="cm"/>
      <inkml:brushProperty name="color" value="#B05C1D"/>
    </inkml:brush>
  </inkml:definitions>
  <inkml:trace contextRef="#ctx0" brushRef="#br0">2634 15 11124,'-11'4'90,"-12"2"81,0-4-102,-2 13 1,-2-11 14,-8 8 118,8-8-151,-13 11 1,7-11 111,-7 7-24,0-7-20,5 12 0,-1-14-7,-14 5-28,13 1 39,-5-6 15,7 5-103,8-7 77,-5 0-95,12 0 70,-5 8-3,8-6-81,0 6 73,0-8-20,-1 7 11,1-5-56,0 6 53,7-8 28,-5 0-17,5 8 3,0-6 39,-5 5 1,6-7-91,-9 0 55,9 8-66,-7-6 24,7 6 0,-9-6 30,1 3-5,7-3 5,-5 6-48,5-8 35,1 8-91,-7-6 91,7 5-95,-8-7 77,-1 8-36,9-6 40,-7 6 7,7-8-36,-9 7 16,1-5 40,0 6-31,0-8-79,-1 8 75,9-7-4,-7 7 14,7-8 3,-9 0-8,9 8 1,-7-6-55,7 5 0,-9-5 47,1 4-31,8-4 13,-7 6 0,7-6-1,-9 3 14,9-3 6,-7 6-46,7 0 21,-9-6-10,1 5 23,0 1-14,0-6 1,-1 8-6,1-5 81,7-3-71,-5 6-4,5 0 1,-7-5 29,0 9-14,7-8-6,-5 3 9,5 1-19,-7 2 12,0-1-39,-1 7 14,1-7 2,0 1 0,-1 5-17,1-3 26,8-4-9,-7 7 0,7-11 2,-9 7 1,7-5-11,-1 6 9,1-9 0,-7 13 0,1-5 1,6-1 19,-1 1 1,1-7 59,-7 19-69,-7-11 103,6 13-88,-14-8 37,14 0-40,-14 1 1,14-7-14,-4 1 1,10-6 6,1 5-9,1-7 1,-7 11-27,1-3 1,6-3 42,-1 3-6,1-8-11,-7 11 49,1-5-48,0 7 0,5 0 21,1 1 1,5-7-24,-6 1 3,8-8-10,-11 11-3,5-5 1,-1 7 0,-1 0-12,9-7 5,-13 5 8,7-5 85,-1 15-32,-5-14 10,5 12-50,0-13-4,-5 7 0,11-5-30,-7-1 47,7-7-38,-12 11 0,13-5 27,-9 7-9,8-7 1,-11 5-4,3-3 1,3-3 60,-3 3-69,8-8 20,-11 11 6,5-5 1,-1 7-3,-1 0-23,8-7 22,-11 5-1,13-5-17,-13 7 1,11-5-4,-8-1-4,9-7 18,-5 12 80,0-15-79,6 15 101,-13-7-84,13 1-14,-6 5 22,8-5-59,-7 7 21,5 1-10,-6-1-2,8 0 19,0 1 61,0-1-60,0 0 104,0 8-92,0-6 4,0 6-3,0 0 18,0-6-63,0 6 52,0 0 22,0-5-27,0 12 17,0-12-4,0 12 6,0-13 33,0 14-38,0-14 6,8 14 0,-6-6 41,5 0-29,-7 5 44,0-12-42,0 12 21,0-13-49,8 6-2,-6 0-89,6-5 84,-1 5 0,-3-8-72,8 0 61,-8-7 1,5 5 112,-3-3-102,-4-5 114,6 9-95,-1-7-8,-5 9 41,13-1-13,-13 0-45,6 1 39,-8-1-127,8 0 72,-6 0-7,13 1 9,-13 7 0,8-6 14,-5 4 116,-3-11-115,14 11-6,-14-12 0,7 20 126,-3-8 127,-4 0-237,6-6 46,-1 8-112,-5-6 114,6 14-70,0-14 0,-5 6 39,9-7-110,-8-1 78,11 0 0,-11 0 18,7 1 1,-5-1 114,6 0-13,-1 1-103,7 7 1,-7-6 36,1 4-1,-8-12-10,11 5 16,-6 1-111,1 2 71,5 6-16,-5-7 60,7-1-33,1 0 80,-9 8-76,7-6 13,-7 6 0,9-7-26,-1-1 0,-6-6-10,1 1 0,-6 0-15,5 5 1,-5-6-10,5 1 62,-7-1-12,19 7 58,-11-1-63,13 0 133,-8 8-80,0-6-37,1 14 1,-1-14-31,0 4 0,-5-9-1,-1-3 0,-5-5-30,6 6 0,-7-7 78,7 7-78,0-8 1,5 11 30,0-3 1,-5-3 12,-1 3-22,1-8 1,5 11 48,0-3 0,-5-3 100,-1 3-104,1-8 3,5 11 1,0-5 15,1 7-17,-9-8-19,7 7 1,-7-12-42,9 7 1,-7-5-19,1 5-17,-8-7-47,11 12 92,-6-7 0,9 3 127,-1-1-116,-7-7 160,5 12-141,-5-7 94,7 1-87,0 5 16,-7-5-21,5-1-12,-5 7-30,7-7 51,-7 9 31,5-9-39,-5 7 68,7-7-97,-7 9 1,5-7 29,-3 1 50,-5-9-1,9 13-81,-7-14 47,8 13-100,1-5 89,-1-1-37,0 7 0,-5-12 27,-1 7 28,-7-7-70,12 11 5,-7-5 7,1 7 0,5-5 23,-3-1-41,-5-7 37,9 11-74,-7-13 44,9 14 0,-9-7 1,7 3 2,-5-1-1,-3-7 14,7 4-12,-5 0 36,-1 1-30,7 1 161,-7 5-145,9-13 43,-1 6-211,0-1 56,-7-5-79,5 6 155,-13 0-136,14-6 137,-14 5 0,7-5-124,-3 4 71,-4-4-12,6 6 26,-1-8 7,-5 0-200,6 7 218,-1-5 1,-3 8-235,8-4 181,-8-4-26,3 5 14,1 1 140,-6-6-26,13 6 24,-13-8-5,6 7-49,0-5 58,-6 6-8,13 0-26,-13-7-51,6 7 8,-1-8-3,-5 0-1,6 8 21,0-6 3,-7 5-4,15-7 97,-14 0 80,5 0-145,1 8 6,-6-6-25,6 6 37,-1-8-92,-5 0 79,14 0-85,-14 0 37,5 0 1,1 0 35,-6 0 4,13 0 36,-13 0-50,14 0 21,-14 0-12,5 0 89,1 0-58,-6 0 7,13 0-13,-13 7 5,6-5-52,-1 6 59,-5-8-21,14 0-18,-14 0 5,5 0-2,1 0-8,-6 0-1,13 0 73,-13 0-57,6 0 2,0 0 4,-6 0-20,13 0 21,-13 0-73,6 0 48,-1 0-6,-5 0 114,14 0-51,-15 0-15,15 0-18,-14 0-52,13 0 9,-13 8-8,13-6-75,-13 5-22,6-7-197,0 0-713,-6 0 494,13 0-758,-13 0-1988,6 0 2728,-1 0 1,3-7 0,7-3 0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5T09:06:18.696"/>
    </inkml:context>
    <inkml:brush xml:id="br0">
      <inkml:brushProperty name="width" value="0.34286" units="cm"/>
      <inkml:brushProperty name="height" value="0.34286" units="cm"/>
      <inkml:brushProperty name="color" value="#B05C1D"/>
    </inkml:brush>
  </inkml:definitions>
  <inkml:trace contextRef="#ctx0" brushRef="#br0">0 1 8346,'27'7'526,"-10"3"-393,6 7-43,-11 0 4,13 1 23,-8 7-48,8-6 0,-6 6 117,4-8-55,-11 0 86,11 1-145,-4-1 0,8 0-6,-4 1 1,-9-7 114,-3 1-11,1-1 4,5 7-13,0-1-38,0 0 23,1 8-2,-1-6 49,-7 6-4,5-7 21,-5-1-45,7 0-113,0 0 32,1 1 0,-1-7-96,0 1 0,-5-6 82,-1 5 0,-5-5-146,5 5 161,1-7 1,5 12 81,1-5-102,-1-3 0,0 7 75,0-3-37,1 3 65,7 2-95,2 1 1,5-1 38,-3 0 1,-4-5 310,-8-1-166,1 1-31,14 5-462,-11 8 1,18-6-220,-16 4 1,0-3 454,-6-3 0,-7 0 0,11 0 0,-4 1 0,-1-1 339,-5 0 493,1 1-671,5 7 0,0 0-89,1 3 14,-9-3 0,7-7 38,-5-1 0,5 0-6,1 1-67,0-1 1,6 0 62,0 0-95,0-7 0,-5 5 61,-1-3 0,0 3-1,0 3 0,1-7 158,-1 1-175,0-1 1,6 7 42,0-1 0,2-6 44,-1 1 52,-5-1 1,17 7-25,-7-1-109,0 0 1,0 1 14,0-1 0,-1 0-103,-10 0 0,-1-5 69,0 0 1,1-1 9,-1 6 28,0 1 1,6-1-24,0 0 0,0 0 146,-5 1-127,-1-1 1,0 0 33,0 1 0,1-1-20,-1 0 0,0 1 8,1-1 0,-7 0 48,1 0-90,7 1 1,6-1-32,4 0 1,-4 1 54,-8-1 0,6-6-66,0 1 0,2-1 35,-2 7 1,-2-7-58,8 1 1,-6-3 77,6 3 1,-8 3-3,2-3 0,-4-3 14,-1 3 0,-1 0 0,0 5 0,1-6-65,-1 1 0,0-1 109,0 7-114,1-1 0,-1 0 47,0 1 1,-5-7-112,-1 1 1,1-7 91,5 7 0,-5-6-112,-1 5 168,1-7-59,5 11 1,0-11 217,1 8-210,-1-8 0,6 5 22,0-3-30,0-4 1,-6 8 63,1-5-74,7-3 0,0 8-6,3-4 0,-3-3 81,-7 9-59,-1-8 1,8 9 74,4-7-32,-4 0-78,7 1 77,-5-5-51,0 14 1,4-12-42,-8 7-15,-8-7 9,9 11-17,-13-13-54,14 14 70,-8-7-2,1 9-39,-1-1-15,-8 0 53,7 0 0,-7-5-1,9-1 1,-7-5 49,1 6-49,-8-8 122,11 11-104,-13-5 102,13 7-64,-5 0 6,7 0-30,1 1 0,-7-7 1,1 1 1,-7-6 48,7 5-26,-8-7 46,11 11-42,-5-5-50,7 7 51,0-7-111,1 5 74,-1-5-10,0 7 0,0-5-59,1-1 55,-9-7 0,7 6-31,-5-5 16,-3-3 62,15 14-55,-11-14 0,13 7-8,-8-3 0,0-4-2,0 13-24,1-13 8,-1 14-15,8-15 34,-6 15 1,6-12-20,-8 7 45,-7-7-3,5 11 1,-5-11-26,7 8 4,-7-8 192,5 11-117,-5-13 9,0 13-19,5-5-88,-6 0 94,9 5-17,-9-13 44,7 13 11,-7-13-17,9 14-36,-9-15 7,7 15 13,-7-14-66,9 13 80,-1-13-13,-8 13 10,7-13 8,-7 14-56,9-14 1,-1 7 27,0-3-64,-7-4 66,13 6-112,-12-8 49,14 7-6,-7-5 0,-1 8 5,0-4-14,1-5 85,-1 7 0,0-6-50,1 4 80,-1-4-67,0 5 152,8 1-147,-6-6 1,6 8 177,-7-5-94,-1-3 2,0 6-96,0 0-11,1-6 4,-1 13 20,8-13-61,-6 13 41,6-13 1,-7 8 98,-1-4-81,-8-4 290,7 5-168,1 1 179,2-6-169,6 13 21,0-13 37,2 6-145,0-1 1,4-3 22,-8 8-14,0-8-183,10 3 163,-5 1 1,18-4-3,-11 7 1,4-7-15,-11 2 0,-1-4-3,2-2 0,-6 0-3,6 0 1,-6 6 57,6-1-94,0 1 1,5-6 140,1 0 3,-8 0-28,5 0-25,3 0-68,1 0 0,7 0 28,-9 0-30,-7 0 1,6 6 33,-4 0 0,-2 0-88,1-6 25,-6 0 1,16 0-16,-3 0 0,-3 0-26,-3 0-18,-8 0 106,20 0-52,-5 0 90,8 0-93,-1 0 81,-9 0-39,1 0 23,-8 0-28,5 0 5,-13 0 6,6 0-18,-7 0 1,-1-2 18,0-4-5,1 4 11,-1-6 128,8 8 17,-6 0 9,14 0-137,-6-7-177,7 5 92,1-6-28,-1 8 77,1 0 1,-2-2 4,-4-4-2,-5 4 6,-6-5-12,7 7-25,-6 0-2,6 0 4,0 0-59,-6-8 25,-2 6-15,-1-6-29,-7 8-8,9 0-297,-9 0 195,-1 0-362,0 0 123,-6 0-395,5-7 1,-7 28 0,0 0 0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5T09:06:23.078"/>
    </inkml:context>
    <inkml:brush xml:id="br0">
      <inkml:brushProperty name="width" value="0.34286" units="cm"/>
      <inkml:brushProperty name="height" value="0.34286" units="cm"/>
      <inkml:brushProperty name="color" value="#B05C1D"/>
    </inkml:brush>
  </inkml:definitions>
  <inkml:trace contextRef="#ctx0" brushRef="#br0">0 762 6689,'10'-10'178,"-3"2"-47,-7 8-7,0-7-16,8 5 10,-6-6 34,13 8 77,-13 0-123,6 0 1,0-2 81,3-4-19,-3 4-8,7-5 1,3-1-81,8 6 78,9-13-129,0 5 0,-3-1 140,-3-1-97,-4 8 0,-2-5 135,0 3-56,8 4-9,-4-6 18,7 8 4,1 0-83,7 0 0,-5-5-88,3-1 0,-9 0 101,-2 6 0,-6-6-14,6 1 1,-6-1 66,5 6 15,-6-8-69,18 6 55,-11-6 0,13 8 5,-7 0 6,-1 0-86,-7 0 1,4-1 61,-8-5-36,-8 4 0,8-12-23,0 9 0,-5-3-9,-1 2 1,2 2 99,4-7-6,0 7-115,2-11 1,2 13 49,8-4 60,-8 4-10,5-6-56,-5 6 50,0-5-63,6 7 65,-6 0 41,0 0-20,5 0 12,-5 0-47,0 0-4,6 0-59,-14 0 80,14 0-112,-14 0 20,6 0 0,-2 2 34,0 3 38,0-3 12,-6 6-89,8-8 21,-6 0 31,14 0 6,-14 0 20,14 0-22,-6 0-57,0 0-2,5 0 4,-12 8-142,5-6 161,0 5-168,-6-7 128,6 8-94,0-6 71,-6 6 0,12-6-31,-8 3 37,-8-3 13,8 6 35,-11-8 9,20 0 64,-12 0-99,12 0 172,-5 0-128,0 0 3,6 0 0,-14 0 27,6-8-37,-8 6-24,1-5-151,-1 7 156,0-8-149,0 6 119,1-6 99,-9 8-67,7 0 15,-7 0 51,9 0 0,-7-2-57,1-3-66,-8 3 84,11-6-167,-5 8 98,-1 0-26,6 0 19,-5 0-6,0 0 52,5 0 15,-5 0 20,-1 0-50,7 0 26,-7 0-10,9 0-30,-9 0-2,7 0-1,-7 0-38,8 0-2,1 0-20,-9 0 49,7 0 75,-7 0-76,1 0 27,5 0-25,-5 0 8,0 0-13,5-8-7,-13 6-19,13-5 33,-13 7 183,13 0-168,-13 0 13,14 0-33,-14 0-2,13-8-43,-13 6 75,13-6-112,-13 8 82,14 0-44,-7 0 94,1-7 15,5 5-23,-5-6 11,7 0-13,0 7-6,-7-15-8,5 14 11,-5-13-82,7 13 35,1-13-13,-1 13 9,0-14 0,0 14 21,-7-13-9,5 13 144,-5-13-133,7 13 150,1-6-134,-9 0 1,7 6-65,-14-13-15,13 13-3,-5-6 63,-1 1-31,7 5 5,-15-6 0,15 8-2,-7-7 4,1 5 28,5-6 6,-5 0-20,0 6-2,5-5 0,-5 7 0,7-8 19,-8 6-18,7-6 0,-14 1-1,13 5 0,-5-6 28,-1 8-24,7-8 32,-7 6-30,1-5 100,5 7-41,-13-8 10,14 6-35,-7-6 2,1 8-86,5-7 85,-13 5-121,13-6 98,-13 8-34,14 0 21,-14-8-8,13 7 17,-13-7 6,13 8-17,-5-8 3,0 6 9,5-5 1,-11 5-5,7-4 70,-7 4-29,4-6 6,0 8-13,1-7 7,1 5-37,5-6 27,-13 8 2,13-8-26,-5 6 1,2-7-22,-1 3 31,-7 4-45,11-6 0,-11 6 10,8-3-9,-8 3-372,11-6 124,-13 0-974,13 6 543,-13-5-2582,6 7 1551,-1 0 1726,-5 0 0,6 0 0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5T09:06:27.204"/>
    </inkml:context>
    <inkml:brush xml:id="br0">
      <inkml:brushProperty name="width" value="0.34286" units="cm"/>
      <inkml:brushProperty name="height" value="0.34286" units="cm"/>
      <inkml:brushProperty name="color" value="#B05C1D"/>
    </inkml:brush>
  </inkml:definitions>
  <inkml:trace contextRef="#ctx0" brushRef="#br0">3926 44 6121,'0'-19'100,"8"4"-144,-6 7 1815,6 6-1689,-16 18-227,-2-3 67,1 20 96,-6-16-59,5-7 85,-7 5 0,5-5 29,1 7 0,5-6 145,-6 1-174,8-8 0,-11 11-108,4-3 100,-5-5 18,-1 9-59,0-7 1,-7 3-27,1-1 154,8-7 10,-8 12 43,11-15-68,-12 7 1,6-6-67,1 4 56,7-4-87,-5 5 1,5-5 55,-7 4-28,7-4 107,-5 6-6,5-8 50,-7 7-87,0-5-59,0 6 71,-1 0-198,1-6 176,0 13-123,-1-13 119,-7 6-6,6-1 116,-6-5-129,0 14 10,6-14 8,-6 13-103,8-13 54,-1 5-14,1 1 36,8-6-35,-7 13-227,7-13 165,-9 6 190,1 0-140,7-6-23,-5 5 74,5 1 7,-7-6-62,0 6-9,0-8-59,-1 0 80,1 7-67,0-5 47,-1 6 1,1-6-20,0 4 16,-1-4 36,1 5 28,0-7 9,0 0 10,-1 0-48,-7 0 34,6 0-22,-6 0 10,16 0 37,-15 0-5,21 0-63,-20 0-9,13 0-71,-7 0 98,-1 0 43,1 0-58,0-7 89,0 5-47,7-6 17,-5 8-51,5 0 2,-7 0-15,-1 0 38,1 0-140,0 0 80,-1 0 133,1 0-19,0 0 20,7 0-59,-5 0 10,5 0-27,-7 0-13,0 0 0,5 2-118,1 4 142,7-4-80,-12 5 36,7-7-77,-1 0 45,-5 0-12,5 8 20,1-6-1,-7 6 0,7-8 1,-9 0 44,1 0-24,0 0 6,-1 0-2,1 0 4,0 7 24,0-5-28,-8 6 142,5-8-126,-5 0 268,0 0-159,-1 0 34,-1 0-121,2 0 6,0 0-21,5 0-39,-5 0 0,2 2-39,0 4 98,8-5-208,-8 7 114,11-8-9,-20 8 35,13-6-3,-6 5 175,7-7-156,1 0 47,0 0-54,-1 0 1,1 0-67,0 0-9,0 0 7,-1 0 44,9 0 5,-7 0 0,7 2-12,-9 4 16,9-4-4,-7 6 29,7-8-13,-9 0 5,-7 0-17,6 0-2,-6 0 7,0 7-2,6-5 4,-14 6-4,14-8 0,-13 0 1,12 0 1,-10 2 2,7 4 52,-1-4 11,7 5 44,0-7-79,-8 0-19,6 0 12,-6 0-8,7 0-12,1 0-11,0 0 82,0 8-23,-1-6-65,1 6 31,0-8-34,-1 0 37,1 7 2,0-5 38,7 6 2,-5-8-23,5 0-15,-7 8-44,0-7 51,-1 7-65,1-8 57,-8 0-10,6 0-15,-6 8-25,8-6 5,-1 5 3,-7-7 19,6 8 0,-6-6 0,8 8 0,0-5 0,-1-3 0,1 6 0,0-8 95,-1 0-81,1 0 13,7 8 57,-5-6-79,-2 5 1,3-5 9,-3 4 6,11-4 2,-9 6-6,5-8-7,-7 7-32,0-5 29,7 6 0,-5-6-20,3 4 20,5-4 22,-9 5 17,7-7 4,-1 0-35,-5 8 7,5-6-20,0 6 26,-5-8-55,13 7 45,-13-5 159,5 6-24,0-8 17,-5 7-25,13-5 18,-6 6-130,1-8 91,5 0-110,-13 0 93,13 0-134,-14 0 93,14 8-3,-5-6 20,-1 5 2,-2-7-18,1 0 27,1 0-57,0 0-1,6 0-58,-13 8 75,13-6-116,-6 6 24,1-8-14,5 0-273,-14 0 186,15 0-196,-7 0 245,0 0-967,6 0 420,-13 0-1544,13 0 880,-6 0 1302,1 0 0,5 7 0,-6 3 0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5T09:06:29.321"/>
    </inkml:context>
    <inkml:brush xml:id="br0">
      <inkml:brushProperty name="width" value="0.34286" units="cm"/>
      <inkml:brushProperty name="height" value="0.34286" units="cm"/>
      <inkml:brushProperty name="color" value="#B05C1D"/>
    </inkml:brush>
  </inkml:definitions>
  <inkml:trace contextRef="#ctx0" brushRef="#br0">2923 35 7947,'-34'0'-1770,"-1"0"1770,0 0-195,8 0-33,-5 0 355,5 0 5,-8 0 121,8 0-223,-5 0 262,13-8-188,1 7 304,3-15-94,13 14 92,-13-5-85,5 7 40,0 0-240,-5 0 120,5 0-38,-7 0 45,0 0-271,0 0 73,-8 0 46,5 7-23,-12-5-9,12 6-89,-12-8 129,5 8-160,-8-7 135,1 15-216,-1-14 157,1 13 0,-1-11-117,0 7 100,8-7 1,2 6 0,8-4 22,0-4 4,-8 5-36,-2 1 22,0-6-56,-6 6 33,14-8 0,-6 2-18,8 3 19,0-3-1,-1 6 11,1-8 1,0 2 7,0 4-10,7-5-1,-5 7-42,5-8 43,-7 0-117,-1 0 78,1 0-14,0 0 103,-1 0 5,-7 0 82,6 0-139,-6 0 107,0 8-104,-2-6 1,-5 7 14,3-3-18,4-4 0,2 8-6,0-5-20,-8-3 38,4 14 131,-7-7-132,-1 9 38,0-1-41,9 0 8,-7 1-2,14-1 2,-6-8-57,0 7 61,13-14-63,-11 13 46,14-13-14,-9 6 9,1-8 0,0 0 1,-8 0-3,5 0 26,-5 0-21,0 0 195,6 0-178,-13 0 16,5 0 5,-8 0 8,8 0-27,-5 0 19,12 0-202,-12 0 182,12 0-89,-5 0 58,0 0 8,6 0 1,-6 2 35,8 3 0,0-3-32,-1 14 0,1-12 21,0 7-9,0-7-3,7 11 1,-5-11-22,3 8 21,4-9 24,-7 13-12,5-14-2,-7 13-14,7-13-2,-5 13 1,11-11 12,-7 8 6,7-8-30,-11 3 18,13 1 179,-14-6-185,7 6 3,-1-1 14,-5-5 2,5 6-66,-7 0 73,7-6 9,-5 5-30,5 1 146,1-6-119,-7 5 11,14-7-2,-13 0 6,5 8 148,1-6-133,-7 6-80,7-8 68,-9 0-347,9 7 54,-7-5-143,7 6 115,-1-8-151,-5 0-906,5 0 1324,1 0 0,-7 8 0,7 1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5T09:06:27.204"/>
    </inkml:context>
    <inkml:brush xml:id="br0">
      <inkml:brushProperty name="width" value="0.34286" units="cm"/>
      <inkml:brushProperty name="height" value="0.34286" units="cm"/>
      <inkml:brushProperty name="color" value="#B05C1D"/>
    </inkml:brush>
  </inkml:definitions>
  <inkml:trace contextRef="#ctx0" brushRef="#br0">3926 44 6121,'0'-19'100,"8"4"-144,-6 7 1815,6 6-1689,-16 18-227,-2-3 67,1 20 96,-6-16-59,5-7 85,-7 5 0,5-5 29,1 7 0,5-6 145,-6 1-174,8-8 0,-11 11-108,4-3 100,-5-5 18,-1 9-59,0-7 1,-7 3-27,1-1 154,8-7 10,-8 12 43,11-15-68,-12 7 1,6-6-67,1 4 56,7-4-87,-5 5 1,5-5 55,-7 4-28,7-4 107,-5 6-6,5-8 50,-7 7-87,0-5-59,0 6 71,-1 0-198,1-6 176,0 13-123,-1-13 119,-7 6-6,6-1 116,-6-5-129,0 14 10,6-14 8,-6 13-103,8-13 54,-1 5-14,1 1 36,8-6-35,-7 13-227,7-13 165,-9 6 190,1 0-140,7-6-23,-5 5 74,5 1 7,-7-6-62,0 6-9,0-8-59,-1 0 80,1 7-67,0-5 47,-1 6 1,1-6-20,0 4 16,-1-4 36,1 5 28,0-7 9,0 0 10,-1 0-48,-7 0 34,6 0-22,-6 0 10,16 0 37,-15 0-5,21 0-63,-20 0-9,13 0-71,-7 0 98,-1 0 43,1 0-58,0-7 89,0 5-47,7-6 17,-5 8-51,5 0 2,-7 0-15,-1 0 38,1 0-140,0 0 80,-1 0 133,1 0-19,0 0 20,7 0-59,-5 0 10,5 0-27,-7 0-13,0 0 0,5 2-118,1 4 142,7-4-80,-12 5 36,7-7-77,-1 0 45,-5 0-12,5 8 20,1-6-1,-7 6 0,7-8 1,-9 0 44,1 0-24,0 0 6,-1 0-2,1 0 4,0 7 24,0-5-28,-8 6 142,5-8-126,-5 0 268,0 0-159,-1 0 34,-1 0-121,2 0 6,0 0-21,5 0-39,-5 0 0,2 2-39,0 4 98,8-5-208,-8 7 114,11-8-9,-20 8 35,13-6-3,-6 5 175,7-7-156,1 0 47,0 0-54,-1 0 1,1 0-67,0 0-9,0 0 7,-1 0 44,9 0 5,-7 0 0,7 2-12,-9 4 16,9-4-4,-7 6 29,7-8-13,-9 0 5,-7 0-17,6 0-2,-6 0 7,0 7-2,6-5 4,-14 6-4,14-8 0,-13 0 1,12 0 1,-10 2 2,7 4 52,-1-4 11,7 5 44,0-7-79,-8 0-19,6 0 12,-6 0-8,7 0-12,1 0-11,0 0 82,0 8-23,-1-6-65,1 6 31,0-8-34,-1 0 37,1 7 2,0-5 38,7 6 2,-5-8-23,5 0-15,-7 8-44,0-7 51,-1 7-65,1-8 57,-8 0-10,6 0-15,-6 8-25,8-6 5,-1 5 3,-7-7 19,6 8 0,-6-6 0,8 8 0,0-5 0,-1-3 0,1 6 0,0-8 95,-1 0-81,1 0 13,7 8 57,-5-6-79,-2 5 1,3-5 9,-3 4 6,11-4 2,-9 6-6,5-8-7,-7 7-32,0-5 29,7 6 0,-5-6-20,3 4 20,5-4 22,-9 5 17,7-7 4,-1 0-35,-5 8 7,5-6-20,0 6 26,-5-8-55,13 7 45,-13-5 159,5 6-24,0-8 17,-5 7-25,13-5 18,-6 6-130,1-8 91,5 0-110,-13 0 93,13 0-134,-14 0 93,14 8-3,-5-6 20,-1 5 2,-2-7-18,1 0 27,1 0-57,0 0-1,6 0-58,-13 8 75,13-6-116,-6 6 24,1-8-14,5 0-273,-14 0 186,15 0-196,-7 0 245,0 0-967,6 0 420,-13 0-1544,13 0 880,-6 0 1302,1 0 0,5 7 0,-6 3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5T09:06:34.374"/>
    </inkml:context>
    <inkml:brush xml:id="br0">
      <inkml:brushProperty name="width" value="0.34286" units="cm"/>
      <inkml:brushProperty name="height" value="0.34286" units="cm"/>
      <inkml:brushProperty name="color" value="#B05C1D"/>
    </inkml:brush>
  </inkml:definitions>
  <inkml:trace contextRef="#ctx0" brushRef="#br0">0 1 7525,'0'19'572,"0"-4"-83,0-15-39,0 8-252,0 2-53,0-1 83,0-1-59,8-8-4,-6 8-55,5-7-9,1 15-123,-6-14 167,13 5-70,-13 1 30,14-6 231,-14 6-114,13-8 24,-13 7 18,13-5 13,-5 6-237,-1 0 192,7-6-315,-7 5 158,9 1-214,-9-6 77,7 6 64,-7-8 68,9 7 19,-1-5 116,-8 6-133,7 0 153,-7-6-122,1 5-77,5-7 29,-5 8-14,7-6-55,-7 6-36,5-1 33,-5-5 44,7 6 59,-7-8-63,5 7 52,-13-5-71,13 6-4,-13-8 27,14 0-13,-14 0-75,13 0 74,-13 0 9,6 8-22,-1-6 157,-5 5-97,14-7 10,-14 0-26,13 0 2,-13 0 110,13 0-84,-13 0-39,14 0 27,-15 0-41,15 0-2,-14 0 0,13 0 4,-13 0-6,13 0-2,-13 0 5,6 0 106,0 0-95,-6 0 202,13 0-242,-13 0-10,6 0 33,-1 0-23,-5 0 21,14 0 93,-15 0 136,7 0-108,0 0 71,-6 0-208,13 0 84,-13 0-48,6 0 15,-1 0 97,-5 8-50,6-6-23,0 6 144,-6-8-134,13 0-82,-13 0 64,6 0-30,-1 7-40,-5-5-5,6 6 52,0-8 259,-6 0-253,13 0 220,-13 0-201,6 0 9,-1 0-89,-5 8-248,6-6 84,-1 5-1703,-5-7 1306,6 8-23,0-6-39,-6 6 0,13-1 1,-5 3-1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5T09:06:32.473"/>
    </inkml:context>
    <inkml:brush xml:id="br0">
      <inkml:brushProperty name="width" value="0.34286" units="cm"/>
      <inkml:brushProperty name="height" value="0.34286" units="cm"/>
      <inkml:brushProperty name="color" value="#B05C1D"/>
    </inkml:brush>
  </inkml:definitions>
  <inkml:trace contextRef="#ctx0" brushRef="#br0">0 35 6338,'0'-20'639,"0"5"1206,0 15-1607,8 23-90,-6-2-174,13 14 0,-5-4 41,7-8 1,-5 0 64,-1-6 1,1 0-26,5 1 54,0-1 78,8 0-64,2 0 1,12-5 147,-5 0-104,-3-9 1,-8 7 34,0-4-44,8-4 55,-4 5-40,7 1 36,1-6 2,-1 13 86,-7-13 5,6 6-202,-14 0 107,14-6-17,-14 13 8,6-13 26,-8 13-146,8-5 0,-5 1 58,3 1-22,-12-8-8,4 11-80,-5-5 141,7 7-71,1 0 1,-1-5-27,0-1 0,-5-5 112,-1 6-37,-7-9 145,12 13-111,1-14 18,2 13-250,6-5 236,0 7-304,-6-7 149,6 5 14,-8-13 45,1 13-15,-1-5 36,0 7 25,1-7 11,-1 5 42,0-5-98,1 15-29,-1-6 1,-6 6-31,1-8 1,-6 1 72,5-1-24,-7 0-22,11 0-23,-13 8-85,14-5 78,-7 5 1,3-8 77,-1 0-63,-7-7 175,4 5-179,0-5 2,-7 7-25,7 0 0,-6 1 0,4-1-101,-4-7 119,5 5 0,-5-5 2,4 7-29,-4-8 65,6 14-39,-1-11 141,-5 13-146,6-15 1,0 5-41,-6-5-6,5 7-37,1 0 84,-6-7 91,6 5-35,-8-5 13,7 7-68,-5-7 13,6 5-100,-8-5 124,8-1-168,-6 7 132,5-7-32,1 1-4,-6 5-13,6-5 96,-8-1 33,7 7-128,-5-14 53,6 13-66,-8-13 56,0 13-30,7-13 15,-5 14 4,6-7-5,-8 1 4,8 5 10,-6-5-8,5-1 111,-7 7-103,0-14 56,0 13-46,0-13 0,8 13-33,-6-13-11,6 14 1,-8-7-13,0 1-40,7 5 50,-5-13-5,6 14 33,-8-14 3,0 13 34,0-13 11,0 13 63,8-13-94,-6 13 65,5-5-41,-7 0-101,0 5 95,0-13-131,0 13 63,0-13-17,8 14 213,-6-14-167,6 13 83,-8-5 22,0-1 72,0 7-107,0-7-131,0 8 83,0 1-17,0-1-31,0 0 38,0 1 88,7-1-88,-5 0 209,6 0-201,-8 1 20,8-1-20,-7 8-5,7-6-99,-8 14 117,8-14-34,-6 14 1,7-8 5,-3 4 34,-4-4 0,8-8 56,-5 0 22,-3 0-26,6 8 17,0-5-58,-6 12 12,13-12-45,-13 12 51,13-13-89,-13 14 126,14-14 10,-7 6-79,8-7 5,1-1 321,-1 8-168,-7-6-115,5 6 50,-5-8-130,15 1-2,-6-1-17,6 8 46,-8-6-27,0 6 1,1-13 68,-1-1 0,-5-5-55,-1 5 0,-5-5-18,5 6 0,-5-7 55,6 7-31,-9 0-32,13 5-2,-7 0 77,9 0-11,-1 1-9,0-1 1,-5 0-17,-1 1-2,-7-9-1,12 7 1,-13-7 7,9 8-26,-8-7-3,11 5-74,-5 3 27,-1 1 1,7 0-196,-5-7 215,-3-1-40,7-1 28,-5 5 111,7-5-100,1-1 15,-9-1 0,7-6 30,-5 4 11,-3-4 233,7 5-141,-5-7-18,7 0-36,0 8-503,1-6 48,-1 6-4,0-8 61,0 7-431,-7-5-328,5 6-683,-13-8-1515,14 0 3018,-14 0 0,5 0 0,-7 0 0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5T09:06:34.374"/>
    </inkml:context>
    <inkml:brush xml:id="br0">
      <inkml:brushProperty name="width" value="0.34286" units="cm"/>
      <inkml:brushProperty name="height" value="0.34286" units="cm"/>
      <inkml:brushProperty name="color" value="#B05C1D"/>
    </inkml:brush>
  </inkml:definitions>
  <inkml:trace contextRef="#ctx0" brushRef="#br0">0 1 7525,'0'19'572,"0"-4"-83,0-15-39,0 8-252,0 2-53,0-1 83,0-1-59,8-8-4,-6 8-55,5-7-9,1 15-123,-6-14 167,13 5-70,-13 1 30,14-6 231,-14 6-114,13-8 24,-13 7 18,13-5 13,-5 6-237,-1 0 192,7-6-315,-7 5 158,9 1-214,-9-6 77,7 6 64,-7-8 68,9 7 19,-1-5 116,-8 6-133,7 0 153,-7-6-122,1 5-77,5-7 29,-5 8-14,7-6-55,-7 6-36,5-1 33,-5-5 44,7 6 59,-7-8-63,5 7 52,-13-5-71,13 6-4,-13-8 27,14 0-13,-14 0-75,13 0 74,-13 0 9,6 8-22,-1-6 157,-5 5-97,14-7 10,-14 0-26,13 0 2,-13 0 110,13 0-84,-13 0-39,14 0 27,-15 0-41,15 0-2,-14 0 0,13 0 4,-13 0-6,13 0-2,-13 0 5,6 0 106,0 0-95,-6 0 202,13 0-242,-13 0-10,6 0 33,-1 0-23,-5 0 21,14 0 93,-15 0 136,7 0-108,0 0 71,-6 0-208,13 0 84,-13 0-48,6 0 15,-1 0 97,-5 8-50,6-6-23,0 6 144,-6-8-134,13 0-82,-13 0 64,6 0-30,-1 7-40,-5-5-5,6 6 52,0-8 259,-6 0-253,13 0 220,-13 0-201,6 0 9,-1 0-89,-5 8-248,6-6 84,-1 5-1703,-5-7 1306,6 8-23,0-6-39,-6 6 0,13-1 1,-5 3-1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5T09:06:43.491"/>
    </inkml:context>
    <inkml:brush xml:id="br0">
      <inkml:brushProperty name="width" value="0.34286" units="cm"/>
      <inkml:brushProperty name="height" value="0.34286" units="cm"/>
      <inkml:brushProperty name="color" value="#B05C1D"/>
    </inkml:brush>
  </inkml:definitions>
  <inkml:trace contextRef="#ctx0" brushRef="#br0">2491 35 6949,'-10'-10'730,"3"-5"-535,7 13 664,0-6-279,0 24-302,0-5 28,0 22-16,0-6 29,0 15 23,0-6-38,0 7-114,0-9 0,2 1 257,3-1-11,-3-7-169,6 6 59,-8-6-95,8 8-61,-6-1 1,5 1-133,-7-1 1,2-7 248,4-4-195,-4-4 1,6 6 59,-8 4 1,1-4 117,5-2 12,-4-3 50,6 4-135,-8 3 81,8 0-253,-7-2 221,7 0-129,-8 2 114,0 0-40,8 6-47,-6-14 23,5 14-52,-7-14 72,8 6-84,-6-8 65,6 0-253,-8 1 213,7-1-38,-5 0 98,6-7 22,-8 5 102,0-5-168,0 7 84,8 0-42,-6 1-66,5-1 32,-7 0-40,0 1 56,0-1 12,0 0-283,0 0 232,8 1-84,-6-9 67,6 14-71,-8-19 119,0 27-12,0-19-65,0 13 5,0-8-11,0 0-47,0 0-153,0 1 197,-8-1-45,6 0 1,-8 1 63,5-1-64,3-8 0,-8 7-32,4-5 5,4-3 20,-5 7 48,-1-13 314,6 14-285,-13-14-327,13 13 218,-6-13-26,8 13 98,-8-13-3,7 6 34,-7 0-59,0 1 69,6 1-39,-5 5-21,7-13 13,-8 13-11,6-13-56,-6 14-20,8-14-46,0 13 107,-7-13-131,5 6 110,-6-1-610,8-5 684,-8 6-4,6 0 23,-5-6-167,7 13 120,0-13-39,0 13 25,0-13-12,-8 14 43,6-15-33,-6 15 1,6-12-16,-3 7 6,3-7-16,-6 11 38,8-5-25,-8 7-10,6 1 1,-7-1 4,3 0 11,4-7 0,-7 11 35,3-4 26,4-3 9,-14 9-31,15-4 1,-15 8 3,5-4-110,3-4 58,-7-2-167,5 1 70,-7 7-13,-1-6 58,1 6 10,0 0 1,0-6 21,-1 4 0,7-9-21,-1-3 0,1 1 22,-7 5 0,1-6-11,0 1 67,-1 0-41,-6 13 1,-1-6 4,-4 4 1,8-6 15,3-5 1,5 3-3,-10-3 1,4 3-14,1 2 0,7-5 5,-1-1 0,1 1 47,-7 5-47,1 0 0,0 1-55,0-1 0,-1 0 63,1 1 1,5-1 0,1 0 1,-1-3-39,-5 3 0,6-4-5,-1 10 0,0-3-2,-5-3 1,0 6 19,0 0 1,-1 6 84,1-6 0,-2 0-80,-4-6 0,4 6-17,-5 0 1,-1 0-2,2-5 1,0-1-7,6 0 0,-6 1-33,0-1 1,0 0 4,-2 0 40,-2 1-63,0-1 52,2 0 1,14 1-42,-1-1 44,8-8-121,-11 7 42,13 1-14,-6 2 100,1 6-49,-3-7 42,0 7 1,-5-6-23,3 4 0,3-4 59,-3-2 0,7-5-44,-7-1 0,6 1 134,-5 5 1,5 1-101,-6-1 10,1 0-48,-6 0 0,5 7 27,1-1 1,5-6-22,-6-6 33,8-7-77,-11 12 38,13 1-9,-13-6 15,5 12 4,-7-5 1,7 1 0,-5 6 81,5-8 0,-1 1-73,-1-1 1,6-6-5,-5 1 1,5-6-5,-5 5 0,5-5-13,-6 5 1,7-5 23,-7 6-4,8-1 1,-11 7-28,3-1 1,3-6 10,-3 1-32,8-8 37,-11 11-20,13-5 4,-13 7-6,5 0 10,0-7-4,-5 5 6,13-5 6,-13 7 2,5 1 2,1-1 1,-7 0-3,7 0 1,-3-5-6,1-1 5,7 1 3,-12-2 0,12 5 3,-7-3-6,7-5-7,-11 9 0,11-7 6,-8 8-211,9 1 188,-13-1-12,14 0 14,-13 1 2,5-1 19,-7 0 12,0-7 1,5 5 130,1-3-144,7-5 74,-12 9-70,7-14 0,-1 13-80,-5-5-24,13-1 18,-13 7 60,5-14 42,0 13-59,-5-13 188,13 13-160,-13-13 47,5 6 5,0 0-1,-5-7-186,13 7 161,-13 0-71,13-6 44,-6 5 18,0 1-5,7-6 9,-7 6-11,0-8 6,6 7 36,-5-5-24,-1 6-79,6-8-6,-6 8 56,1-6-20,5 5 19,-14-7 39,14 0-18,-5 8-10,-1-6 31,6 6-24,-6-1 13,8-5-9,-7 6 2,5 0-2,-14-6 1,14 5-2,-5-7 0,-1 8 0,6-6 0,-5 6-1,-1-1-7,6-5 0,-6 6 1,1-8 96,5 7-87,-6-5-5,0 6 7,6-8 3,-5 8-12,-1-6-11,6 5 15,-6 1-164,8-6-292,-7 6 229,5-1-289,-6-5-138,0 6-2622,6-8 0,-5 8 3205,7 1 0,0 9 1,0-1-1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5T09:06:39.353"/>
    </inkml:context>
    <inkml:brush xml:id="br0">
      <inkml:brushProperty name="width" value="0.34286" units="cm"/>
      <inkml:brushProperty name="height" value="0.34286" units="cm"/>
      <inkml:brushProperty name="color" value="#B05C1D"/>
    </inkml:brush>
  </inkml:definitions>
  <inkml:trace contextRef="#ctx0" brushRef="#br0">18 18 6242,'-17'-17'0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5T09:08:07.953"/>
    </inkml:context>
    <inkml:brush xml:id="br0">
      <inkml:brushProperty name="width" value="0.34286" units="cm"/>
      <inkml:brushProperty name="height" value="0.34286" units="cm"/>
      <inkml:brushProperty name="color" value="#B05C1D"/>
    </inkml:brush>
  </inkml:definitions>
  <inkml:trace contextRef="#ctx0" brushRef="#br0">1003 1678 7701,'-11'12'721,"-1"-1"166,8-7-181,-4 12-314,8-15 1816,-7 7-1633,13-23 52,-12 11-249,13-27-162,-7 20 0,-1-14 123,-5 7 0,4 9-230,-14-14 139,15 4-214,-15-8 1,12-4 176,-7 8-203,7 0 224,-11 5-109,13 1 75,-6-8 19,0 6-42,6-6 29,-13 8-265,5 7 149,1-5-195,-7 13 175,15-14-59,-7 15 37,0-7-7,6 0 42,-13 6-23,13-13 40,-6 13-20,1-6-46,5 1 9,-6 5-8,8-14 25,0 14 275,-8-5 49,6-1 164,-5 6-473,7-13 17,0 13-168,0-6 41,-8 0 105,6 6-233,-6-5 183,8-1-100,0-2 81,-7 1-25,5-6 26,-6 5 0,6-2-8,-4 1 6,4 7 2,-5-11 9,-1 13-8,6-14 39,-13 7-34,13-1 2,-13-5-8,13 13 1,-6-14-9,0 15 14,6-15 48,-13 14-50,13-13 128,-13 13-93,13-13-18,-14 13 0,12-8-18,-7 4 5,7 4-14,-4-5-6,1-1-1,-3 6 19,1-6 84,-7 1-81,7 5 106,-9-6-35,1 8 17,7-8 2,-5 6-42,5-5 16,-7-1-5,0 6-55,7-5 51,-5 7-74,5 0 58,-7-8-68,7 6 43,-5-6-6,5 1-18,1 5 24,-7-14 0,7 14 4,-1-5-7,-5-1 0,13-2 0,-14 1-28,15-7-62,-15 14-15,14-13 69,-13 5 0,11-1 464,-7-1-334,7 9-59,-4-13-40,0 14 1,4-13 29,-7 3-88,7 5 83,-4-9-10,1 7 0,5-9 74,-14 1 26,15 0 14,-7 0-101,0-1 16,6 1 26,-5 0-3,-1-1 34,6 1-43,-6-8 79,8 6 43,-7-6 28,5 0-169,-6 6 18,8-6-214,-8 15 243,6-5-205,-5 5 151,-1 1 38,6-7-50,-6 7 13,8-9 17,0 9 16,0-7 32,-7 7 6,5-1 0,-6-5-45,8 5 25,0 0-16,0-5-82,0 5 2,0-7-13,0 8 33,0-7-3,0 7 173,0-9-157,0 9-57,0-7 76,0 7-135,0-1-97,0-5-396,0 13-809,0-6 552,0 0-263,0 7 1,0-7 0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5T09:09:02.303"/>
    </inkml:context>
    <inkml:brush xml:id="br0">
      <inkml:brushProperty name="width" value="0.34286" units="cm"/>
      <inkml:brushProperty name="height" value="0.34286" units="cm"/>
      <inkml:brushProperty name="color" value="#B05C1D"/>
    </inkml:brush>
  </inkml:definitions>
  <inkml:trace contextRef="#ctx0" brushRef="#br0">1454 1487 7803,'-10'-9'-1312,"-5"1"1515,13 8 251,-6-8 93,8-1-158,0-1 854,0 2-1115,0 1-28,0 5-40,0-14-26,0 14 50,0-13 188,0 13-150,0-13-8,0 5 26,0 1-85,0-7 5,0 7-34,0-9 0,2 1 58,4 0-12,-4 7 93,5-5-79,-7 5 115,0-7-86,0-8 39,8 6-61,-6 1 16,6 3-20,-8 5-10,0-7-97,0 0 104,0 7-6,0-5 0,0 5 27,0 1-24,0-7-9,0 7-5,0-9 4,0 9-39,0-7 39,0 7-88,0-1 75,0-5-22,0 5-12,0-7-8,0 0 21,0-1-4,0 1 127,0 0-113,0-1 214,7 9-188,-5-7-40,6 7 66,-8-8-47,0-1-62,0 9-18,0-7-87,0 7 138,0-9-107,0 9 80,0-7 32,0 7 25,0-9 8,0 9 13,8-6 19,-7 5-117,7-7 68,-8-1-90,0 1 80,0 0-91,0-1 44,0 1-7,0 0 10,0 0 5,0-1 116,0 1-106,-8 0 76,7-1-60,-7-7 7,8 6 117,0-6 205,0 8-265,0 0 19,0-8-41,0 5 25,0-5-101,0 8 86,0 0-35,0 0 36,0 7-1,0-5-55,0 5 0,-2-2 23,-4 1-126,4 7 136,-5-11-78,7 13 57,0-14-29,0 15 30,0-7 1,0 0-3,-8 6 4,6-5-15,-6-1 12,8 6-13,-7-6 4,5 1-57,-6 5 70,0-6 1,6 8-13,-5-8-2,-1 6-25,6-5 25,-13 7-51,13-8 44,-14 6-19,14-6 9,-13 8 26,13-7-3,-6 5 2,1-6 10,5 8-33,-14 0 19,15 0 262,-7 0-310,0 0 713,6 0-787,-13 0 174,13 0-141,-6 0 45,1 0 11,5 0 47,-6 8-2,0-6 5,6 5-42,-13-7 2,13 0-29,-6 0 28,1 0-34,5 0 11,-14 0-1,15 0 229,-7 0-190,0 0-23,6 0 18,-13 0 83,13 0 21,-6 0-89,1 0 130,5 0-109,-14 0-9,14 0-17,-13 0-18,13 0 34,-13 0-8,5 0 2,-7 0 8,-1 8-26,-6-6 1,4 6-6,-5-8 0,2 2 3,0 3 123,8-3-102,-8 6-17,4-8-14,-8 0-4,-6 0 16,14 8 0,-14-6-60,14 5 55,-14-7-42,14 8 32,-14-6 0,14 7-7,-4-3 7,12-4 0,-5 8 1,5-4 0,3-5 0,-15 7 0,17-6 42,-11 4 5,11-4-45,-9 5 10,5-7-20,1 8 18,-7-6-2,14 6-9,-13-8-3,13 0 4,-6 0-6,1 0 2,-3 0 7,0 0-7,-5 0 4,13 0-2,-13 0 2,13 0 0,-14 0 0,7 0 0,-1 0 85,-5 0-76,13 0-3,-13 0 12,13 0-66,-14 0 46,7 0-4,-1 7 2,-5-5 1,13 6-7,-14-8 5,7 0-33,-1 0 33,-5 0 0,13 8 5,-14-6-3,15 5 11,-15-7-14,7 0 7,-1 8-3,2-6 11,1 6-8,5-8 0,-14 0-9,14 7 0,-13-5 9,13 6-3,-6-8-25,1 0 23,5 0-29,-6 8 56,0-7 4,6 7-174,-13-8 136,13 0-1646,-6 0 1040,1 8-1315,5-6-985,-6 5 2917,8 1 0,-7 9 0,-3 10 0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5T09:09:05.587"/>
    </inkml:context>
    <inkml:brush xml:id="br0">
      <inkml:brushProperty name="width" value="0.34286" units="cm"/>
      <inkml:brushProperty name="height" value="0.34286" units="cm"/>
      <inkml:brushProperty name="color" value="#B05C1D"/>
    </inkml:brush>
  </inkml:definitions>
  <inkml:trace contextRef="#ctx0" brushRef="#br0">52 1626 6729,'-19'0'360,"4"0"-186,7 0 688,6 0-199,-6-7-432,8-3-18,0 0-33,0-13 60,0 12-139,0-22-1,0 14-198,8-14 154,-6 6-21,6-7 15,-1-1 39,-5 1-101,6 7 92,0 2-29,-6 7-27,5 1 8,-7 0 33,0 7-13,0-5 114,0 13-107,0-6 58,0 1-33,0 5-54,-7-6 43,5 0 17,-6 6-51,8-13-18,0 13-40,-8-6 68,6 1-25,-5-3 21,7 1-87,0-7 76,0 14-36,0-13 25,0 13-9,0-13-25,0 5 26,0 0 59,0-5-53,0 13 191,0-13-168,0 5-3,0 0-26,0-5-8,0 13-66,0-13 96,0 5-97,0-7 72,0 7-51,0-5 44,0 5 1,2-1 11,3-1 49,-3 8 13,6-11-64,-8 5 3,0-7-41,0 8 49,0-7-76,0 7 45,0-9-1,0 9 1,2-7 13,4 5 1,-4 3 102,5-7-99,-7 13 35,0-14-21,0 7 82,0-1-69,0-5 8,0 5 24,0-7-47,0 7-77,0-5 88,8 13-52,-6-13 38,6 5 127,-8 0-102,0-5 9,0 13-35,0-6 13,0 1-77,0 5 86,7-14-99,-5 15 76,6-7-67,-8 0 66,0 6 9,8-5 67,-7-1 176,7 6-210,-8-13 5,8 13-114,-6-6 52,5 0-21,1 6-1,-6-13 2,13 13 0,-11-8 1,8 5 16,-8 3 1,5-8 70,-3 4-68,-4 5 97,13-15-91,-13 14 0,14-13 23,-7 13 6,1-13-24,5 13 11,-13-14 82,13 14-81,-13-13 14,14 13 6,-14-13-131,13 13 44,-5-6-16,-1 0 38,7 6 3,-14-13 58,13 13-61,-13-6 195,13 1-161,-13 5 13,13-6-25,-13 8 8,14 0-17,-14-8 25,13 7 43,-5-7-59,-1 8 5,7 0-15,-7 0 1,1-8-7,5 6 0,-5-5-22,7 7 35,0-8-18,1 6 9,-9-6-3,7 1 7,-7 5 2,9-6 1,-7 6-1,1-4 2,-8 4 44,11-5-41,-13-1 50,13 6-42,-13-6 89,13 1-94,-13 5 2,14-14-6,-14 15-4,13-7 29,-5 0-6,-1 6 167,7-5-150,-14 7 12,13-8-41,-13 6 5,13-6-92,-13 8-16,14 0 58,-15 0-28,15 0 46,-14 0-12,5 0 70,1 0-16,-6 0 19,13 0-30,-13 0 12,14 0-27,-14 0 15,13-7 136,-13 5-132,13-6 39,-5 0-38,-1 6 0,7-7 19,-5 3 24,-3 4 9,7-6-70,-13 1 0,14 5-17,-7-6 39,1 0-41,-2 6 37,-1-5-31,-5 7 4,14 0 3,-14 0-21,5 0 22,1 0 1,-6 0 2,13 0 49,-13 0-21,6 0-16,0 7-18,-7-5 12,7 6 17,0-8 102,-6 0 1,13 0-122,-13 0 6,6 0 9,-1 0-62,-5 0 38,14 0-1,-14 0 128,5 0-74,1 0-36,-6 0-13,13 0 12,-13 0-9,6 8-24,0-6 127,-7 5-93,15-7-11,-14 0 12,5 0-1,1 0 10,-6 0-1,13 0 84,-13 0-86,6 0-9,0 0 14,-6 0-145,13 0 140,-13 0-549,6 0 317,-1-7-538,-5 5-1965,6-6 2719,0 8 0,-6-8 0,5-1 0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5T09:09:17.361"/>
    </inkml:context>
    <inkml:brush xml:id="br0">
      <inkml:brushProperty name="width" value="0.34286" units="cm"/>
      <inkml:brushProperty name="height" value="0.34286" units="cm"/>
      <inkml:brushProperty name="color" value="#B05C1D"/>
    </inkml:brush>
  </inkml:definitions>
  <inkml:trace contextRef="#ctx0" brushRef="#br0">1 191 8249,'0'-19'-777,"0"4"821,0 7 83,0 6 46,0-13 22,0 13 251,8-6-163,1 8 20,1 0 3,5 0-186,-5 0 11,7 0-104,0-8 0,12 4 77,0-7 0,2 5-144,-8-5 0,-2 5 112,8-6 1,0 7 20,5-7 1,1 8-8,-1-2 1,1-1 4,-1 1 0,1 0 111,0 6 45,-1-8-156,8 7-2,3-7-19,-1 8 1,-4 2 4,-11 4 0,-4-3-8,-8 9 0,1-6 30,-1 5 0,0-5-10,0 6 1,1-7 13,-1 7 0,6-6 136,0 5-80,8-7 0,-4 9-47,7-7 0,-1 2 125,-4-2-129,11-4 1,-5 11-102,11-7 0,-6 1 100,-11-1 0,4-2-16,-4 8 0,-4-7-21,-2 7 0,2-1 4,-2 7 0,6-1-3,-6 0 1,0 1-4,-6-1 0,0 0 22,1 0 1,5 7-12,0-1 1,0 0-45,-6-6 0,2 6 117,4 0 1,-4 0-6,5-6 0,0 1-49,0-1 0,6 0 139,-1 1-262,4 7 117,9 1 0,0 5-108,4-8 0,-5 6 96,-12-12 0,1 4-39,-7-3 0,6-1 31,-6 0 1,6 1 3,-6-1-12,0 0 1,0 1 93,0-1-7,8 0 0,-6-5-91,4-1 0,4-7 210,-5 2-190,5 3 1,7-7 8,1 4 0,5-4-48,-6-2 1,2 0-138,-1 0 1,-5 0 134,5 0 1,-5 0-8,-1 0 0,-1 6-38,1 0 1,-6 1 73,0-1 38,-8-4 1,15 8-30,-7-5 131,0-3 44,-4 6-129,2 0 1,7-7 9,1 5 1,-6-4 15,0-2 0,-6 0-74,5 0 0,1 0 30,6 0 1,-1 0-99,1 0 0,0 0 78,-1 0 0,-5 0-88,0 0 0,0-6 113,5 1-55,1-1 0,7 6 0,0-2 70,-3-4 0,-5 4 6,-11-3-63,-3 3 1,12-4-38,-3 0 0,2-2 107,-2 3-202,3 3 1,1-8 119,7 4 0,1 4-11,-7-3 0,-1 1 31,-4-2 1,3 4 3,-3-4 1,-2-1 14,2 1-50,-8-8 1,16 11-36,-9-9 84,1 8-137,-4-11 1,0 11 57,4-8 1,-4 7-18,-8-7 45,1 8 9,7-11-33,2 5 1,5-1 20,-3-1 92,-4 8-105,0-11 0,0 11-20,4-7 0,2 5-9,-8-6-18,0 9 25,2-13 1,5 12-5,5-7 0,-4 5-62,-14-5 70,0 7 70,8-12-77,2 7 1,0-3 42,-4 1 0,-4 5 2,-1-6 1,-1 7 53,0-7-64,1 8-1,-1-11-60,8 5 77,-6-7-85,14 0 1,-14 5 57,4 1-73,-4 7 44,-2-12 0,6 13-9,1-9 12,-1 8 1,2-11 1,1 13-5,9-4 3,-8-3 2,6 7 0,-6-14 0,7 14 31,1-5 5,-1-1 62,1 6 15,-1-6-69,-7 8 1,6 0 0,-6 0-4,8 0-68,-1 0 94,1 0 1,-1 0-32,9 0 1,-7 0 38,4 0-51,-11 0 4,12 8 0,-7-6-57,12 4 0,-9-4 50,-8-2 0,-6 0-72,5 0 0,-4 0 80,4 0-4,-6 7-22,18-5 2,-11 6 81,21 0-66,-22-6 30,13 13 0,-16-11-11,4 7-35,-4-7 8,-8 11-10,8-5 0,-6 2 87,4-1 1,-4 1 58,-1 5-100,-1 0-29,8 1 0,-6-1 41,4 0-59,-4-7 1,-1 5 72,-1-3-38,0-5 1,1 9-28,-1-5 1,0-1-26,0 1 1,1-5 75,-1 6-64,0-8 56,1 11-36,7-6-47,-6 9 16,13-1 6,-12 0 1,5-5 65,-8-1 5,0 1 54,1-2-86,-1 5 69,0-5-38,0 7 26,1 0-103,-1 0 1,0 1 1,-5-7 5,-1 1 1,-5-6-29,6 5-38,-9-7 95,5 11-42,0-5 0,-4 1 25,7 1-13,-7-8 14,11 11 2,-13-5 25,14-1 5,-14 7-15,13-7-7,-5 1-26,7 5 27,-7-5-17,5 7-1,-5-7-5,-1 5 4,7-5-4,-15-1-242,15 7 147,-14-14-325,13 13 108,-13-13-81,6 6-224</inkml:trace>
  <inkml:trace contextRef="#ctx0" brushRef="#br0" timeOffset="1">7783 1250 16110,'-6'4'-378,"-6"5"-441,-22 9 0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5T09:09:23.673"/>
    </inkml:context>
    <inkml:brush xml:id="br0">
      <inkml:brushProperty name="width" value="0.34286" units="cm"/>
      <inkml:brushProperty name="height" value="0.34286" units="cm"/>
      <inkml:brushProperty name="color" value="#B05C1D"/>
    </inkml:brush>
  </inkml:definitions>
  <inkml:trace contextRef="#ctx0" brushRef="#br0">35 35 6770,'-9'-10'139,"1"2"219,8 8-118,-8 0 72,6-7 944,-5 5-1164,22-6-4,-11 8 41,19 8 9,-13-6-73,7 13 57,-8-13-72,7 13 54,-7-13-51,9 14 1,-7-13 181,1 9-121,-8-8-67,11 11 0,-11-11 80,7 8-98,-7-9 5,4 5-25,0 0 20,-7-6-13,7 13 66,0-13 4,-6 6 105,5-1-111,-7-5 72,0 14-36,8-14 1,-6 5 13,6 1 7,-8-6 73,7 6-265,-5-1 149,6-5-161,0 6 145,-6-8-82,13 0 64,-13 8 11,13-7 60,-13 7-81,14-8 69,-14 0-43,13 0-68,-5 0 57,-1 0-15,6 0 7,-13 0 0,14 0-139,-7 0 120,1 0-275,-2 0 247,-1 0-830,-5 0 1,-9 8 0,-13 1 0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5T09:09:38.403"/>
    </inkml:context>
    <inkml:brush xml:id="br0">
      <inkml:brushProperty name="width" value="0.45714" units="cm"/>
      <inkml:brushProperty name="height" value="0.45714" units="cm"/>
      <inkml:brushProperty name="color" value="#B05C1D"/>
    </inkml:brush>
  </inkml:definitions>
  <inkml:trace contextRef="#ctx0" brushRef="#br0">8 1505 10650,'-1'17'-89,"-5"-8"316,21 7-432,-5-7 210,7 9 0,0-7 117,1 1-54,-9-8 1,12 5 92,-3-3-64,3-4 143,-4 6-210,8-8 368,2 0-45,8 0-67,-1 0-8,1 0 16,-1 0 1,-1-2 22,-4-4 17,-4 4 70,7-13-217,-3 5 1,12-2 89,-13 1 44,5 7-96,-14-11 34,14 5-167,-6-7 0,6 5 9,-5 1 45,-3 7-154,0-11 65,2 13-73,8-14 1,-3 12 92,-3-7-50,-4 7 17,0-11 96,2 5 0,6-1-60,-4-1 1,1 6 36,-7-5 1,1 5 19,-7-6 31,8 1-88,2-6 64,15-1-151,-6 1 0,5 5 109,-12 1-98,-4-1 0,-2 1 120,0-1-54,0 9 0,-6-13-8,0 5 11,1 3 101,-1-7-128,8 5 72,-6-7-56,14-1 74,-14 1-62,14 0-67,-6-1 1,7 3 84,1 4-64,-8-5 1,5 9 129,-3-5-73,-4-3-40,8 5 1,-6-2-11,7 1 1,-7 5-96,-4-5 103,-11 7 1,9-6 32,-4 4-30,-3 5-2,1-15-93,2 14 29,3-13 21,5 5 90,-8-7-223,0 0 47,0 7-2,-7-5-38,5 5 83,-5 0-19,0-5-63,5 5 78,-5 1 0,7-6 30,0 3 1,-5 2-27,-1-1 1,-5 5 10,6-5 79,-1 7 1,6-12-82,1 5 62,-9 3 10,7-7 0,-7 11 18,8-8-18,1 9 10,-1-13-84,8 7 54,-6-9-34,6 1 38,0 7 52,-6-5-84,6 5 1,-13-1-15,-1-1 1,-7 8 1,12-5 42,-5 3-30,-3 4 37,7-13-61,-5 5-26,7 1 51,0-7 12,-7 7-7,5-9-40,-5 9-6,7-7 15,-7 7 31,5-1 33,-13-5-63,14 5 0,-13-1-42,9-1 206,-8 8-114,11-11 85,-13 13-84,14-13-10,-15 13-36,7-14 7,0 14 132,-6-5-200,5-1 93,1 6 37,2-13 31,-1 5 21,-1 1 6,0-7-87,-6 14-47,13-13 58,-13 13 0,8-8-58,-5 5-68,-3 3 147,6-6-69,0 0 17,-7 6 47,7-5-51,0-1 4,-6 6 17,13-6 56,-13 1-15,13 5-7,-13-6-125,6 8 112,0-8-29,-6 6-39,5-5-15,1 7 3,-6-8 37,13 6 13,-13-6-11,6 8 30,0 0-7,-6 0 3,5-7-6,1 5 33,-6-6-43,13 8 2,-13 0 92,13-8-62,-13 7-43,14-7 46,-14 8-20,13 0-49,-5-8 127,7 6-77,0-5 19,1-1-28,7 6 10,-6-6-22,13 8 1,-5-5 6,8-1 41,-8 0 7,5 6 33,-5 0-109,8 0-10,0 0 45,-1 0-39,-7 0 22,6 0 30,-22 5-9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5T09:06:43.491"/>
    </inkml:context>
    <inkml:brush xml:id="br0">
      <inkml:brushProperty name="width" value="0.34286" units="cm"/>
      <inkml:brushProperty name="height" value="0.34286" units="cm"/>
      <inkml:brushProperty name="color" value="#B05C1D"/>
    </inkml:brush>
  </inkml:definitions>
  <inkml:trace contextRef="#ctx0" brushRef="#br0">2491 35 6949,'-10'-10'730,"3"-5"-535,7 13 664,0-6-279,0 24-302,0-5 28,0 22-16,0-6 29,0 15 23,0-6-38,0 7-114,0-9 0,2 1 257,3-1-11,-3-7-169,6 6 59,-8-6-95,8 8-61,-6-1 1,5 1-133,-7-1 1,2-7 248,4-4-195,-4-4 1,6 6 59,-8 4 1,1-4 117,5-2 12,-4-3 50,6 4-135,-8 3 81,8 0-253,-7-2 221,7 0-129,-8 2 114,0 0-40,8 6-47,-6-14 23,5 14-52,-7-14 72,8 6-84,-6-8 65,6 0-253,-8 1 213,7-1-38,-5 0 98,6-7 22,-8 5 102,0-5-168,0 7 84,8 0-42,-6 1-66,5-1 32,-7 0-40,0 1 56,0-1 12,0 0-283,0 0 232,8 1-84,-6-9 67,6 14-71,-8-19 119,0 27-12,0-19-65,0 13 5,0-8-11,0 0-47,0 0-153,0 1 197,-8-1-45,6 0 1,-8 1 63,5-1-64,3-8 0,-8 7-32,4-5 5,4-3 20,-5 7 48,-1-13 314,6 14-285,-13-14-327,13 13 218,-6-13-26,8 13 98,-8-13-3,7 6 34,-7 0-59,0 1 69,6 1-39,-5 5-21,7-13 13,-8 13-11,6-13-56,-6 14-20,8-14-46,0 13 107,-7-13-131,5 6 110,-6-1-610,8-5 684,-8 6-4,6 0 23,-5-6-167,7 13 120,0-13-39,0 13 25,0-13-12,-8 14 43,6-15-33,-6 15 1,6-12-16,-3 7 6,3-7-16,-6 11 38,8-5-25,-8 7-10,6 1 1,-7-1 4,3 0 11,4-7 0,-7 11 35,3-4 26,4-3 9,-14 9-31,15-4 1,-15 8 3,5-4-110,3-4 58,-7-2-167,5 1 70,-7 7-13,-1-6 58,1 6 10,0 0 1,0-6 21,-1 4 0,7-9-21,-1-3 0,1 1 22,-7 5 0,1-6-11,0 1 67,-1 0-41,-6 13 1,-1-6 4,-4 4 1,8-6 15,3-5 1,5 3-3,-10-3 1,4 3-14,1 2 0,7-5 5,-1-1 0,1 1 47,-7 5-47,1 0 0,0 1-55,0-1 0,-1 0 63,1 1 1,5-1 0,1 0 1,-1-3-39,-5 3 0,6-4-5,-1 10 0,0-3-2,-5-3 1,0 6 19,0 0 1,-1 6 84,1-6 0,-2 0-80,-4-6 0,4 6-17,-5 0 1,-1 0-2,2-5 1,0-1-7,6 0 0,-6 1-33,0-1 1,0 0 4,-2 0 40,-2 1-63,0-1 52,2 0 1,14 1-42,-1-1 44,8-8-121,-11 7 42,13 1-14,-6 2 100,1 6-49,-3-7 42,0 7 1,-5-6-23,3 4 0,3-4 59,-3-2 0,7-5-44,-7-1 0,6 1 134,-5 5 1,5 1-101,-6-1 10,1 0-48,-6 0 0,5 7 27,1-1 1,5-6-22,-6-6 33,8-7-77,-11 12 38,13 1-9,-13-6 15,5 12 4,-7-5 1,7 1 0,-5 6 81,5-8 0,-1 1-73,-1-1 1,6-6-5,-5 1 1,5-6-5,-5 5 0,5-5-13,-6 5 1,7-5 23,-7 6-4,8-1 1,-11 7-28,3-1 1,3-6 10,-3 1-32,8-8 37,-11 11-20,13-5 4,-13 7-6,5 0 10,0-7-4,-5 5 6,13-5 6,-13 7 2,5 1 2,1-1 1,-7 0-3,7 0 1,-3-5-6,1-1 5,7 1 3,-12-2 0,12 5 3,-7-3-6,7-5-7,-11 9 0,11-7 6,-8 8-211,9 1 188,-13-1-12,14 0 14,-13 1 2,5-1 19,-7 0 12,0-7 1,5 5 130,1-3-144,7-5 74,-12 9-70,7-14 0,-1 13-80,-5-5-24,13-1 18,-13 7 60,5-14 42,0 13-59,-5-13 188,13 13-160,-13-13 47,5 6 5,0 0-1,-5-7-186,13 7 161,-13 0-71,13-6 44,-6 5 18,0 1-5,7-6 9,-7 6-11,0-8 6,6 7 36,-5-5-24,-1 6-79,6-8-6,-6 8 56,1-6-20,5 5 19,-14-7 39,14 0-18,-5 8-10,-1-6 31,6 6-24,-6-1 13,8-5-9,-7 6 2,5 0-2,-14-6 1,14 5-2,-5-7 0,-1 8 0,6-6 0,-5 6-1,-1-1-7,6-5 0,-6 6 1,1-8 96,5 7-87,-6-5-5,0 6 7,6-8 3,-5 8-12,-1-6-11,6 5 15,-6 1-164,8-6-292,-7 6 229,5-1-289,-6-5-138,0 6-2622,6-8 0,-5 8 3205,7 1 0,0 9 1,0-1-1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5T09:09:44.352"/>
    </inkml:context>
    <inkml:brush xml:id="br0">
      <inkml:brushProperty name="width" value="0.45714" units="cm"/>
      <inkml:brushProperty name="height" value="0.45714" units="cm"/>
      <inkml:brushProperty name="color" value="#B05C1D"/>
    </inkml:brush>
  </inkml:definitions>
  <inkml:trace contextRef="#ctx0" brushRef="#br0">18 191 17291,'-10'-10'-3277,"3"2"767,7 8 3927,0-7-1435,7 5 964,-5-14-935,14 15 508,-7-7 7,8 8 416,1 0 0,-1 8-1109,0-7 759,1 7-1096,-1 0 449,0-6-61,1 5-756,-1-7 998,0 0-337,0 0 653,1 0-373,-1 8 19,8-6 1,-12 8-345,5-5 29,-13-3 334,11 6-486,-7 0-329,1-6 717,5 13-688,-13-13 261,6 6 325,0-8 548,-6 0 61,13 0 87,-5 0 131,-1 0-581,7 0 0,-7-2 916,9-4-499,-9 4 0,7-8 815,-5 5-827,-3 3-240,7-6 213,-5 0-66,15 6-213,-6-13 19,14 5-200,-7-7 3,9 0 26,0 0 42,-1-1 0,-7 7-147,-4-1 1,-4 6-238,-1-5 726,-1 7-746,0-4 407,1 1-234,-1 5-298,0-6 324,0 8-327,1 0 167,-1 0 92,-7 0-36,5 0-59,-5 0-125,7-8 796,-7 6-651,5-13 477,-6 13-96,9-6 195,-9 8-473,7 0 103,-7 0 4,9 0-463,-9 0 369,7 0 0,-7 2-398,9 4-60,-1-4-11,0 6 110,0-8 450,8 0 0,-5 2-101,3 3-164,-12-3 87,12 6 44,-11 0 167,13-6 1,-8 7-463,0-3 551,1-4-222,-1 6-122,0-1 51,8-5 407,-6 6-293,6-8 342,0 0 307,-5 0-291,5 0-229,0 0 299,-6 0 57,6 8-693,-8-6 595,0 13-1115,-7-13 733,5 6-375,-5-1-216,7-5 581,1 6-331,-1-8 683,0 0-125,-7 0 540,5 0-518,-5 0 275,-1 0-107,7 0 0,-13 2-748,9 4 334,-8-5-448,11 7 19,-13-8 483,14 0 25,-7 8-710,1-6 518,5 5 230,-5-7 508,7 0-52,-7 0 5,5 0-547,-5 0 59,7 0 541,-7 0-371,5 0 271,-6 8-1206,1-6 510,5 6-220,-5-8 509,7 0-9,-7 0-40,5 0 52,-5 0-63,7 0 723,1 0-519,-1 0 277,0 0-497,0 0 11,-7 0-24,5 0 15,-5 0-29,7 0-17,1 0-18,-1 0 3,8 0-17,-6 0 31,-2 0-73,-1 0-8,-7 0 13,9 0-48,-1 0 69,0 0-31,1 0 39,-1 0 9,0 0 23,0 0 14,1 0 18,-1 0 9,0 0 13,1 0 3,-1 0 3,0 0-5,0-8 371,1 6-333,7-6 159,-6 8-185,14 0-26,-14 0 18,13 0 3,-5 0 3,0-7-143,6 5 87,-14-6 183,6 8-126,0 0-27,-13 0 25,11 0-27,-14 0 28,9 0-249,-9 0 225,7 0-284,-7 0 374,8 0-53,1 0 22,-9 0-7,7 0 95,-7 0-107,1 0 3,5 0-52,-5-8 241,0 7-163,5-7 362,-13 8-409,13 0-21,-13 0 288,14 0-248,-15 0 14,7 0-253,0 0 82,1-8-66,1 6 414,5-5 164,-5 7-365,0-8 139,5 6-45,-13-6-561,13 8 435,-13 0-241,6 0 62,0-7-101,-7 5-2722,7-6 2851,-8 23 0,-8 12 0,-1 17 1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5T09:08:22.827"/>
    </inkml:context>
    <inkml:brush xml:id="br0">
      <inkml:brushProperty name="width" value="0.34286" units="cm"/>
      <inkml:brushProperty name="height" value="0.34286" units="cm"/>
      <inkml:brushProperty name="color" value="#B05C1D"/>
    </inkml:brush>
  </inkml:definitions>
  <inkml:trace contextRef="#ctx0" brushRef="#br0">44 1 6920,'-19'0'-172,"4"0"436,7 0 1153,6 0-1209,10 8 35,-4 1-144,19 9 1,-14-7-54,9 1 0,-7-7 68,1 7-19,-8-8-23,11 11-61,-5-5 1,1 7 99,1 0 6,-9-7 210,5 13-209,0-11 296,-6 13-143,13-8-165,-5 8 1,1-6 167,1 4-29,-8-4-92,11 6-77,-5 2 1,1 6 105,1-4-91,-9-4 0,7-2 26,-4 0-65,-4 0 1,7 0 49,-3 0 55,-4 0-26,6 10 89,-8-5-49,0 15 51,7-9-65,-5 1 31,6-8-30,-8 13-80,0-19 1,2 18 93,4-16-31,-4 0-84,5 2 24,-7 2 1,2 7-132,4 1 136,-4-8 3,6 5 13,-8-5-3,7 8 27,-5 0-4,6-1 24,0-7-23,-6 6-153,5-14 110,1 6-28,-6-8 48,6 8 3,-1-6 16,-5 6-52,6-7-40,0-1 1,-5-6 70,9 1-66,-8-8 13,3 11 1,-5-11-11,4 8 15,-4-9-2,6 13-36,-8-7-9,7 9 27,-5-1 22,6 0 100,0 1-98,-6 7 15,5-6 0,-5 11-12,4-6 21,-4-1-50,6 2-11,-8 1 11,7 1 0,-5 6-7,4-4 0,-2-10 137,2-2-116,-5-3 145,15 11-85,-7 2-42,9 7 1,-3-5 98,-3 0-114,3-16 1,-5 16-23,7-12 1,-6-1 72,1-5-155,0 1 1,5 5 92,0 0 0,-5-5-20,-1 0 41,-7-1-3,11 6-19,-5 1 1,2-1 15,-1 0 91,-7 1-72,4-1 42,-1 8-16,-5-6 34,6 14-93,0-6 9,-7 7 14,15 1-33,-14-1 1,7-7 11,-3-4 18,-4 4-15,6-8 11,-1 14-11,-5-6-25,6 8 1,-6-9 27,4-2-22,-4-13-12,5 4 0,-5-5 86,4 7-50,-4-7-18,6 5 1,-6-5-27,3 7-16,-3 1 7,6-1-5,-8 0 101,8 0-56,-6 1-80,13-1 71,-13 0-4,5 1 1,1-1 0,-4-6 19,8 1-5,-9-8 0,7 11 40,-4-3 55,-4-5-84,5 9-3,1-7 16,-6 9 12,13-1-50,-13 0 0,8 0 6,-4 1-10,-4-9 4,13 7-51,-13-7 39,13 9 1,-11-1 87,8 0-70,-9 1 38,5-1-44,0 0 1,1 0-2,1 1 1,5-1-47,-13 0 45,14-7 6,-14 5-19,13-5 68,-13 7-83,13-7 0,-13 5 12,14-5-4,-15-1-47,15 7 52,-14-14-39,13 13 16,-13-13-10,13 13 11,-13-13 30,14 14 10,-14-14 4,5 13 2,1-13 10,2 13 6,-1-13-27,7 14-28,-14-15 0,13 15-9,-13-14 14,13 13-7,-13-13-27,6 13 34,0-5-19,-7 0 13,15 5-1,-14-13-91,13 13 1,-11-11-423,7 8-150,-7-9 37,12 13 1,-7-12 139,9 7 0,1-7-274,4 2 1,-2-2-585,8 1 0,-6-3 672,6 4 0,-2-2 686,1 2 0,5 3 0,-6 9 0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5T09:08:23.616"/>
    </inkml:context>
    <inkml:brush xml:id="br0">
      <inkml:brushProperty name="width" value="0.34286" units="cm"/>
      <inkml:brushProperty name="height" value="0.34286" units="cm"/>
      <inkml:brushProperty name="color" value="#B05C1D"/>
    </inkml:brush>
  </inkml:definitions>
  <inkml:trace contextRef="#ctx0" brushRef="#br0">0 52 6874,'10'-19'-462,"-2"-4"773,-8 21 516,0-5-669,0 22 159,0-11-100,0 26-97,7-18 0,3 19-81,7-8 0,-5 6-145,-1-6 1,3 7-16,9-1 1,-4 2-186,4-2 1,2 3 305,-2-3 0,8 4 0,-4 2 0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5T12:25:46.084"/>
    </inkml:context>
    <inkml:brush xml:id="br0">
      <inkml:brushProperty name="width" value="0.34286" units="cm"/>
      <inkml:brushProperty name="height" value="0.34286" units="cm"/>
      <inkml:brushProperty name="color" value="#B05C1D"/>
    </inkml:brush>
  </inkml:definitions>
  <inkml:trace contextRef="#ctx0" brushRef="#br0">54 35 10740,'16'8'40,"1"4"151,0-1-114,0-7 1,1 6 38,-1-5 0,0-1 17,1 8-8,-1-8 4,0 11-1,8-5-62,2 7 0,0-6-1,-4 1 0,-4-6 108,-1 5 0,-7-5-100,1 6 0,-7-7-26,7 7 0,-6-6 121,5 5-46,1-7-35,5 4-17,0-1 35,1-5-12,-1 6 38,0 0 0,-5-4-74,-1 7 0,-5-5 266,6 5-168,-9-7-24,13 12-24,-7-7-49,9 8 9,-1 1-13,0-1 217,8 0-177,-6 1 3,14-9 0,-14 7 36,4-5 13,-3-3 28,-3 7-6,0-5-68,1 7 1,-1 0-230,0 1 243,0-1-275,-7 0 249,13 1-48,-19-1 0,19-6 22,-12 1 0,-1-6 0,2 5 0,-7-5-9,7 6 1,-6-7 96,5 7-101,-7-8 5,11 11 0,-11-5-71,8 7 0,-6-6 9,5 1-27,-7-8 63,11 19-26,-5-12 24,7 14 14,-7 0-1,5-5 0,-5 5-7,7-8 6,-7-8 4,5 15 8,-5-13-16,7 14-29,0 0 1,-5 0 81,-1 4 12,-7-12 46,12 6-131,-15-4 1,9 8 30,-4-4-4,-4-11-157,5 11 105,1-12-16,-6 14 50,13-7-8,-13-1-36,6 8 24,0-6 72,-6 6-55,13 0 7,-13-6 3,6 6 2,-8 0-117,0-5 81,0 5 0,2-8-59,3 0 68,-3 0-76,6 1 24,-8 7-3,0-6-45,0 14-12,8-14 61,-7 13-6,7-5 63,-8 0-66,0-2 84,0 0-39,0-6 12,8 14-118,-6-14-5,5 6 83,-7 0-12,0-6 34,0 14-39,0-14 95,0 14-80,0-14 67,0 14-21,0-14 14,0 6-16,0 0-2,0-6-10,0 6 4,0 0-135,0-6 124,0 6 8,0 0-19,0-5-8,-7 12-12,5-13 216,-6 14-129,8-6 1,-2 6-32,-4-4 19,5-4 7,-7-8 7,8 8 21,0-6 42,0 14 75,0-14-14,0 6-342,0 0-455,0-6 523,0 14 6,0-14-2,0 6 102,0-8-12,0 0 7,0 1 3,0-1-17,0 0-11,0 8-6,0-5 14,0 5 1,-2-8-26,-4 0 49,4 0-8,-5 1 5,7-1 9,-8 0 24,6 8-39,-6-5 18,1 12-2,5-13 2,-6 14-10,0-14 0,6 14-22,-13-14-2,13 14-34,-13-14 46,13 14 19,-14-6-14,15-1-4,-15 7 14,14-14 1,-13 6 2,13-7 5,-6-1-4,1 0-5,5 1-75,-6-1 38,8 0-6,0 0 33,-8 8-3,6-5 6,-5 5 7,7-16 29,0 7-44,0-7 29,0 8 1,-2 1-11,-4-1 31,4-7-35,-6 5 1,8-5-8,0 7 10,0 0-110,-7-7 100,5 5-6,-6-5 1,8 7-3,0 0 12,-8-7 5,6 5 0,-5-13 6,7 14-91,0-14-19,0 13 80,0-13 15,0 6 3,0-1-13,0-5 3,0 14 18,0-15 16,0 7-1,0 0-6,0-6 63,0 13-73,0-13 91,0 6-77,0-1 7,0-5 25,0 14-2,0-14-86,0 13 69,0-13-78,0 13 50,0-13 0,0 14 1,0-15 0,0 7 57,0 0-49,0-6-19,0 13 22,0-13-83,0 13 65,0-13-7,0 6 3,0 0-3,0-6 5,0 13-3,0-13-1086,0 6 1,0-8 0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5T09:07:31.114"/>
    </inkml:context>
    <inkml:brush xml:id="br0">
      <inkml:brushProperty name="width" value="0.34286" units="cm"/>
      <inkml:brushProperty name="height" value="0.34286" units="cm"/>
      <inkml:brushProperty name="color" value="#B05C1D"/>
    </inkml:brush>
  </inkml:definitions>
  <inkml:trace contextRef="#ctx0" brushRef="#br0">70 0 7623,'-20'0'-580,"5"0"2932,15 0-1635,0 8-468,0 1 18,0 1 77,0-2-102,0-1 16,0-5-27,0 14-135,0-14 92,0 5-9,0 1-21,0-6-39,0 13 53,0-13-5,0 14 141,0-15-132,0 15 27,0-7-6,-8 1-64,6 5 4,-5-5-34,7 7-10,0 1 63,-8-1-18,6 0 4,-6 0-109,8 1 102,0-1-119,0 8 89,0-6-21,0 6 50,0-7-35,0-1 141,0 0-128,0 8-88,0-6 91,0 6 1,0-7-10,0-1-15,0 0-66,0 0 65,0 1-53,0-1 1,2 0 46,4 1 6,-4-9 0,6 7 2,-8 1-36,0-6-4,0 12 13,0-13 14,7 7-118,-5 1 104,6-1 20,-8 0-30,8 1 7,-6-1 38,5 0-47,-7 0 1,2 1 43,4-1 14,-4-7-95,6 5-12,-8-5 96,7 7-47,-5 0-2,6 0 7,-8 1-3,8-1 10,-6 0-34,13 1 0,-11-7 37,7 1-34,-7-8 1,6 11-18,-5-4 26,-3-3-26,14 7 48,-14-5 3,13 0-20,-13 5-5,13-5 3,-5-1 14,0 7-64,5-14 65,-5 5 8,7 1-4,0-6-32,-7 13 1,5-11-7,-3 8 24,-5-9-25,9 13 40,-7-14-68,9 13 0,-7-11 87,1 8 4,-9-9 17,13 5-48,-7 0 0,3-4 50,0 7-32,-9-7-20,13 4 42,-14-1-57,13 3-10,-5 0-12,-1 5 17,7-13-7,-7 13 59,1-13-4,5 13 18,-13-13-35,13 6-61,-5 0 1,2-4 8,-1 7 1,-7-7-27,11 4-13,-5-1-50,7-5-23,1 6-66,7-8-283,-6 0-1606,6 8-147,-8-6-800,0 5 2999,-7 1 0,5 2 0,-5 7 0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5T09:07:32.033"/>
    </inkml:context>
    <inkml:brush xml:id="br0">
      <inkml:brushProperty name="width" value="0.34286" units="cm"/>
      <inkml:brushProperty name="height" value="0.34286" units="cm"/>
      <inkml:brushProperty name="color" value="#B05C1D"/>
    </inkml:brush>
  </inkml:definitions>
  <inkml:trace contextRef="#ctx0" brushRef="#br0">0 1 10302,'0'19'668,"0"12"1,0-12-891,0 16 71,8-9 284,-6 15-41,5-5 0,-5 8 122,4-3-85,-4-5 66,6-1-169,-8 7 1,0-5 160,0 3-255,0-11 163,0 4-35,7-7-12,-5 1-11,6-2 5,-8-7 35,8-9-149,-6 7 134,5-14-381,-7 13-218,0-13-246,0 5-187,0 1 91,0-6 1,0 6 0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5T09:07:32.483"/>
    </inkml:context>
    <inkml:brush xml:id="br0">
      <inkml:brushProperty name="width" value="0.34286" units="cm"/>
      <inkml:brushProperty name="height" value="0.34286" units="cm"/>
      <inkml:brushProperty name="color" value="#B05C1D"/>
    </inkml:brush>
  </inkml:definitions>
  <inkml:trace contextRef="#ctx0" brushRef="#br0">70 1 7982,'-10'9'-829,"-5"7"1145,5-7-129,1 9 1,-5 7 15,8 3 0,1-1-57,5 2 1,0-6 221,0 6-233,0 0 1,1 11 169,5 1-183,-4-1 1,12 0 127,-9 1-164,1-1 1,-6 0-5,0 1 0,6-7-138,0-5 0,-1-6 113,-5 6 1,0-6-492,0 6 173,8-8-51,-6 4 38,6 0-590,-8-14 42,7 5-169,-5-16 991,6 0 0,-8 0 0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5T09:07:33.340"/>
    </inkml:context>
    <inkml:brush xml:id="br0">
      <inkml:brushProperty name="width" value="0.34286" units="cm"/>
      <inkml:brushProperty name="height" value="0.34286" units="cm"/>
      <inkml:brushProperty name="color" value="#B05C1D"/>
    </inkml:brush>
  </inkml:definitions>
  <inkml:trace contextRef="#ctx0" brushRef="#br0">52 0 7982,'-9'10'134,"-7"-2"276,14-8-226,-13 7 219,13 3-354,-6 7 79,8 8 0,0 2-30,0 8 0,0-7 69,0 1 0,0-6-79,0 6 1,0 0 11,0 6 1,6-7-18,0 1 1,2-2-46,-3 2 211,-3 4-220,6 1 77,0 10 1,-6 1-82,3-5 131,-3-11 7,-2 3-59,8-12-3,-6 12-36,13-20-10,-13 11 65,6-14-4,-1 1-4,-5 5-120,14-5 47,-14 7 78,5-7 15,-7 5-149,8-13 113,-6 14-85,6-7 73,-8 1 9,0 5-78,7-13 4,-5 13 0,6-5-2,-8 7-20,8-7 44,-6 5 64,5-5-69,-7 7 48,8 1-47,-6-1 9,6-8 0,-1 7-3,-5-14 0,6 13 4,0-13 61,-7 13-60,15-5 39,-14 0-77,5 5-6,1-5 1,-4 1 102,7 1-3,-7-9 48,4 5-89,0 0 102,-6-6-77,5 13-48,1-13 7,-6 6 2,13-1-56,-13-5-24,14 6 98,-15 0-35,15-6 52,-14 5-42,13 1-100,-13-6-73,6 6-279,-1-1-15,-5-5-395,6 6 1,-8-23 0,0-5 0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5T09:07:34.102"/>
    </inkml:context>
    <inkml:brush xml:id="br0">
      <inkml:brushProperty name="width" value="0.34286" units="cm"/>
      <inkml:brushProperty name="height" value="0.34286" units="cm"/>
      <inkml:brushProperty name="color" value="#B05C1D"/>
    </inkml:brush>
  </inkml:definitions>
  <inkml:trace contextRef="#ctx0" brushRef="#br0">18 0 6823,'-9'10'936,"1"5"-414,8-5-331,0 0-79,0 5-18,0-6 225,0 9-10,8-1-118,1 0 1,3 1 43,-1-1-68,-7 0 23,12 8-86,-7 2 1,3 6-62,-1-4 73,-7-4 0,6-2 41,-5 0-42,-3 0-5,6 2 53,0-6-14,-6 14-10,5-14-7,1 6-148,-6-8 80,6 0-169,-8 1 122,7-1-160,-5-7 177,14 5-4,-15-5-31,7 7 86,0-8-50,-6 7 18,13-7-6,-13 1 11,13 5 13,-13-13 20,14 14-78,-7-14 0,3 7 43,-1-3-1,-7-4 86,12 6 17,-14-1 99,13-5-160,-5 6 36,7 0-9,0-6-104,-7 5 0,5-5 83,-3 4-33,3-4-88,-5 6 0,5-7 102,-4 5-166,-3-4 136,8 6-452,-7-8 126,1 0-978,5 0 624,-13 0 626,6 0 0,-8 0 0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5T09:11:09.774"/>
    </inkml:context>
    <inkml:brush xml:id="br0">
      <inkml:brushProperty name="width" value="0.34286" units="cm"/>
      <inkml:brushProperty name="height" value="0.34286" units="cm"/>
      <inkml:brushProperty name="color" value="#B05C1D"/>
    </inkml:brush>
  </inkml:definitions>
  <inkml:trace contextRef="#ctx0" brushRef="#br0">35 1 6058,'-19'0'155,"3"0"629,16 0-736,0 7-72,0 3 59,8 0-12,-6 5 63,5-13-63,-7 13 41,8-5 0,-4 1-18,7 1-98,-7-8 107,4 11-169,0-5 133,-6 7-16,13 0 33,-14-11-20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5T09:06:39.353"/>
    </inkml:context>
    <inkml:brush xml:id="br0">
      <inkml:brushProperty name="width" value="0.34286" units="cm"/>
      <inkml:brushProperty name="height" value="0.34286" units="cm"/>
      <inkml:brushProperty name="color" value="#B05C1D"/>
    </inkml:brush>
  </inkml:definitions>
  <inkml:trace contextRef="#ctx0" brushRef="#br0">18 18 6242,'-17'-17'0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5T09:11:09.776"/>
    </inkml:context>
    <inkml:brush xml:id="br0">
      <inkml:brushProperty name="width" value="0.34286" units="cm"/>
      <inkml:brushProperty name="height" value="0.34286" units="cm"/>
      <inkml:brushProperty name="color" value="#B05C1D"/>
    </inkml:brush>
  </inkml:definitions>
  <inkml:trace contextRef="#ctx0" brushRef="#br0">70 761 7296,'-20'0'-577,"-3"0"479,21 0 134,-13 0-94,13 0 2062,-6 0-1652,24 0-271,-12 8 0,19-4 226,-12 7-318,5-7 0,1 6 131,0-5-27,-7-3-28,13 6 0,-12-6 59,12 4-89,-3-4 28,-3 5 0,0-5 83,0 4 8,-7-4-24,5 6-81,-5-8-11,7 0 59,1 0-2,-9 0-23,7 0 17,-14 0 26,13 0-25,-13 0-3,13 0 0,-13 0-12,13 0 7,-13 0 1,14 0-111,-14 0 99,13 0-34,-13 0 19,13 7 55,-13-5-8,14 6-10,-7-8-4,1 0 19,5 0-32,-13 0 8,14 0-49,-15 0 41,15 0 21,-7 0-67,1 0-14,5 0 51,-13 0 7,14 0-28,-14 8 17,13-6 56,-13 5-41,6-7 1,-1 0 37,-5 0 2,14 0-26,-14 0 15,5 0 9,1 0 96,-6 0-133,13 0-62,-13-7-5,6 5-29,-1-6 31,-5 8-6,14 0 32,-14-8 85,5 6-91,1-5 104,-6 7-109,13 0-33,-13-8-5,6 6-14,0-6 68,-6 8-39,5-7-33,1 5 35,-6-6-23,13 8 42,-13 0 0,6 0-6,0 0-11,-7 0-10,7-8 13,0 6 8,-6-5 7,13 7 0,-13 0-10,6-8-5,-1 6-172,-5-6 163,14 8-110,-14-7 70,13 5-15,-13-6-15,13 8 15,-13-8 47,14 7 4,-7-7-33,1 0 6,5 6 156,-5-13-128,7 13 1,0-13 11,1 13-9,-9-14-17,7 14-2,-7-13-61,9 13 66,-9-13-50,7 13 37,-7-6-4,1 0 21,5-1 7,-5-1 1,7-5 9,0 13 16,1-13-30,-9 5 16,7 0-9,-7-5-3,1 13-1,5-6 0,-13 1 0,6 5 0,-1-14 0,-5 14 0,6-5 51,0 7-49,-6-8 1,5 6 2,1-6 0,-6 8-8,6-7-4</inkml:trace>
  <inkml:trace contextRef="#ctx0" brushRef="#br0" timeOffset="1">1323 473 14019,'1'-6'2,"7"-1"-9,-8 5 3,8-6 5,-6 0-1,5 6 0,-7-13 1,8 13-1,-6-13 0,6 13 0,-8-14 0,0 7 0,0-9 0,7 1 0,-5 0-1,6 0 1,-6 5 0,3 1 0,-3 7 0,6-12 0,-8 7 25,8-16-25,-6 5 1,7-4 1,-3 6-11,-4 1 0,8 0-10,-5-1 19,-3 9 0,8-7-3,-4 5 0,-4 3-2,5-7 6,-7 5-27,8-7-1,-6 7-45,6 3-7,-8-1 33,7 6-537,-5-6 478,14 8-253,-15 0-1535,7 0 1028,-8 16-151,0-12-109,8 19 98,-6-22 1027,5 15 0,1-7 0,2 9 0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5T09:12:06.842"/>
    </inkml:context>
    <inkml:brush xml:id="br0">
      <inkml:brushProperty name="width" value="0.17143" units="cm"/>
      <inkml:brushProperty name="height" value="0.17143" units="cm"/>
      <inkml:brushProperty name="color" value="#B05C1D"/>
    </inkml:brush>
  </inkml:definitions>
  <inkml:trace contextRef="#ctx0" brushRef="#br0">35 1 7889,'-10'9'-846,"3"-1"903,-1 0 213,6-6-307,-6 13 1,8-11 49,0 7 1,0-5-268,0 6 163,0-8 78,0 11-11,0-13-7,0 13 1,0-11-471,0 8 266,8-9 1,-6 7 234,4-4 0,-4 3 0,-2 9 0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5T09:12:07.114"/>
    </inkml:context>
    <inkml:brush xml:id="br0">
      <inkml:brushProperty name="width" value="0.17143" units="cm"/>
      <inkml:brushProperty name="height" value="0.17143" units="cm"/>
      <inkml:brushProperty name="color" value="#B05C1D"/>
    </inkml:brush>
  </inkml:definitions>
  <inkml:trace contextRef="#ctx0" brushRef="#br0">18 1 7889,'0'10'-864,"0"5"942,-8-5 270,6 7 0,-5 0-90,7 0 0,0 1-215,0-1 0,0 6 28,0 0 1,0 8-21,0-2 0,5 1-13,1-1 0,0 4-120,-6-4 0,0-4 82,0-2-141,8 4 0,-6-8-286,3 4 284,-3-12-279,-2-3 71,0-8 149,0-15 0,0-3 4,0-10 1,0-5 197,0 4 0,8-4 0,1-1 0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5T09:12:07.326"/>
    </inkml:context>
    <inkml:brush xml:id="br0">
      <inkml:brushProperty name="width" value="0.17143" units="cm"/>
      <inkml:brushProperty name="height" value="0.17143" units="cm"/>
      <inkml:brushProperty name="color" value="#B05C1D"/>
    </inkml:brush>
  </inkml:definitions>
  <inkml:trace contextRef="#ctx0" brushRef="#br0">17 1 7889,'0'10'-24,"0"-1"-3,0-3 1,-1-2 281,-5 7-323,4 1 0,-6 11 74,8 0 0,0 2-97,0-2 1,6-2 30,0 8 1,-1-6 31,-5 6 1,2-8 25,4 2 1,-4-4-335,4-2-91,-4 1 226,-2-1-13,0-7 1,0-5 85,0-10 1,0-5 127,0-7 0,0-1 0,0-6 0,0-3 0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5T09:12:21.781"/>
    </inkml:context>
    <inkml:brush xml:id="br0">
      <inkml:brushProperty name="width" value="0.17143" units="cm"/>
      <inkml:brushProperty name="height" value="0.17143" units="cm"/>
      <inkml:brushProperty name="color" value="#B05C1D"/>
    </inkml:brush>
  </inkml:definitions>
  <inkml:trace contextRef="#ctx0" brushRef="#br0">260 131 7889,'0'12'0,"0"-1"0,0 1 0,0 5 0,0 2 0,0 4 0,0 2 0,0 4 0,0 2-5,0-8 1,0 6 177,0-6-432,0 0 126,0-6 61,0 0 38,0-7-28,0-2-87,0-24 1,0 5 72,0-12 1,2 2-95,3-2 1,-3 1 126,4-6 0,-4 5-8,-2-6 0,0 6 7,0-6 0,0 2 98,0-2 1,6 4-54,0 8 18,-1 0 132,-5-1 0,2 9-34,4 3 1,-4 12 81,4 5 0,-4 12-35,-2 6 1,0 4-82,0 1 0,0-5 27,0 0 1,0-2 152,0 2-118,0 3 0,0-12 61,0 3-577,0-4 142,0-10-32,0-1 117,0-23 1,0 3-11,0-11 0,0 2 68,0-2 1,0-2 11,0-4 1,5-2 46,1 8 1,0-5-3,-6 5 1,0-2 35,0 1 1,0 11-101,0-4 372,0 3-177,0-3 43,0 7 1,0 10-19,0 12 0,0 5-26,0 6 0,0 4-56,0 8 0,0-6 9,0-1 0,0-5-31,0 6 0,0-8 29,0 2 0,0-9-201,0-3 107,0-7-253,0 4 234,8-8 1,-5-8-150,9-3 0,-8-7 115,2-5 1,-3 4-27,3-4 0,-4-4 89,4-2 1,-4 4-54,-2 2 0,0-2 119,0 2 1,0 0-13,0 6 0,0 0 66,0-1 0,0 7-35,0-1 105,0 9 0,-6 3-92,0 11 0,-1 12 124,1 6 1,2 4-83,-8 1 1,7 1-49,-7-1 1,6 1 18,-5 0 1,7-3-77,-2-3 1,2-4-2,-1-8 0,3 1 4,-4-1-255,4-8 144,2-1-91,0-23 1,0 3 0,0-11 1,0 2 101,0-2 0,6-4 11,0-7 1,-1 5 0,-5 0 0,6 8 83,0-2 0,0 3-50,-6 3 239,0 0-160,0 7 0,0 5 131,0 10 1,0 9 71,0 15 0,-6 7-133,0 16 1,-7 0 8,1 0 1,-7-2-65,2-4 1,-12 2 1,6-8 1,5-5-31,1-6 1,19-14-108,4 2 0,9-11 123,8 0 0,-3-4-24,3-2 1,-10-6-367,-1 0 1,-3-9 150,3-3 1,-3 1-5,-3-6 0,-4 2 120,4-2 1,-4 4-18,-2-4 1,17-2 56,12 2 1,-16-6 84,-7 6 1,-29 0 67,-29 5 1,21 3 19,2 3 12,20 5 0,-1 7-74,5 0 0,3 13 116,-4 5 0,4 10-38,2 1 0,0 10-31,0 1 1,0 0-4,0-5 1,0-2 1,0-5 1,0 3-122,0-8 0,0 0 96,0-5-249,0-9 179,0-1-248,0-8 154,0-16 1,6 3-35,-1-16 0,3 6 1,-2-6 0,-4 6-115,4-6 0,-5 3 80,-1-3 1,6-4 64,0 4 0,0 4 127,-6 2 0,0-2-144,0 2 376,0 0-148,0 13 0,-6 10-11,0 12 1,-5 11-19,5 6 0,-2 4 84,3 1 1,3-1 0,-4-4 0,-2 1-103,2-7 0,1 2-101,5-2 1,0-9 188,0 3-287,0-3 44,0-5-10,0-1 1,0-10 42,0-4-59,0-3 1,0-9-18,0 1 1,0 0 46,0-1 0,0 7 53,0-1-74,0 1 178,0-6-69,0 7 184,0 2-155,0 8-8,-8 0 1,6 8 17,-4 4 0,4-3 47,2 3 22,0-1 1,0 6-83,0 1 0,0-7 3,0 1 0,0-6 54,0 5-52,0-7 0,-2 9-20,-3-7 1,3 2 29,-4-2-85,4-4-1024,2 5 874,0-22 126,0 3 0,0-13 8,0 8 27,0 0 0,0 5 32,0 1-90,0 7 237,0-4 0,0 10-57,0 4 1,0 5-85,0 12 0,0-3 98,0 3 1,0-4 326,0-2-395,0 8 1,0-6-169,0 4 72,0-3 0,0-9 130,0 1-356,0-8 143,0 3-18,0-22 1,0 7 32,0-15 0,0 8 25,0-8 1,0 4 62,0 1 1,0-5-1,0 0 1,0 0 43,0 6-108,0-1 210,0 1 0,0 6-42,0-1 204,0 8-212,0 12 0,0 9 82,0 12 0,0 2-98,0-8 1,-2 6 8,-4-6 0,4 6-18,-3-6 0,3 0 38,2-6-195,0 0 191,0 1-206,0-9 85,0-1 1,0-10-135,0-4 0,0 2 99,0-7 1,0-6-127,0-7 1,0-1 71,0 2 1,0 2 62,0-8 0,2 8 13,3-2 0,-3-2-9,4 2 0,-4 0 196,-2 6-151,0 0 282,0-1-111,0 9 0,-2 9 46,-4 11 0,4 7-119,-3 5 1,1-2 108,-2 8 1,4-6-109,-4 5 1,4-6 0,2 1 1,-5-4-123,-1-2 30,0 0-174,6 1 128,0-9-251,0-1 125,8-16 0,-6-7 103,4-8 1,1 0 32,-1 6 0,0-1-7,-6 1 1,0 0 42,0-1 1,0 1 4,0 0 21,0-1 0,0 7 34,0-1 263,0 9-258,0 10 1,0 11 124,0 10 0,0 3-82,0-8 0,-2 2-47,-4-2 0,4-4 18,-4 4-64,4-3 1,2-3-23,0 0 39,0-7-167,0-2 48,0-8-67,8-16 1,-4 10-30,7-11 1,-5-2 106,6-4 0,-6 0 12,5 6 1,-5-1 18,5 1 1,-1 0-51,2-1 71,3 1 0,-11 7 100,7 5 70,-7 3 0,4 4-95,-8 3 0,0 5 77,0 7 0,6 6-64,-1 0 1,1 1-7,-6-7 1,0 0 7,0 0-20,0 1-40,0-1 1,2-5-182,4-1 61,-4-7 0,11 2 73,-7-12 1,7 2-124,-1-7 1,-3-1 77,3-5 0,-6-1 20,5 1 1,-5 0 31,6 0 0,-9-1-29,3 1 40,4 0 1,-8 5 136,3 1 164,-3 7-187,-2-4 117,0 8-141,-7 8 1,3-1 191,-8 5-166,9 3-42,-13-5 0,14 1-6,-4 1-21,5-8-143,1 4-32,0-8 0,5-14 76,1-3 0,2 1-92,-2 5 0,-5-1 144,5-5 0,-2-2-2,2-4 1,-4 4 125,3-4-132,-3 3 1,-2 3 164,0 0-151,0 7 152,0 2 1,0 10-24,0 4 1,0 6 54,0 11 1,0-2-91,0 8 0,0-6 12,0 6 0,0-8-69,0 2 0,0-4 124,0-2-355,0 1 200,0-1-218,0-8 120,0-1 1,2-8-58,4 0 0,-4-8 74,4-3 0,-4-4 19,-2-3 1,0 1 108,0 0 0,0-1-93,0 1 1,0 0 116,0-1 0,0 1-60,0 0 143,0 0 0,-6-1 90,0 1-79,0 7-75,6 3 1,0 9-3,0 3 1,0-1-49,0 8 0,6-1 28,0 7 1,2-1-49,-3 0 1,-3-5 72,4-1-76,4 1 3,-8 5-4,13-7 1,-13-1-26,4-3-6,-4-4-24,-2 6 0,0-22 4,0-3 0,0 2-27,0 3 1,0 0 60,0-5 0,-6 0 4,0 0 1,0 5-16,6 1 1,0 5 17,0-6 1,0 6 154,0-5-149,0 7 225,0-4-43,0 8 1,2 14-90,4 3 1,-2 4-25,7-3 1,-7-1-41,2 0-17,4 0 1,-9 1 26,5-1-12,4-7-216,-8 5 204,5-13-218,-7 6 114,0-8 42,-7-8 0,5 4-27,-4-7-3,-4-1 63,9-5 1,-9-1-13,4 1 0,4 6 41,-3-1-36,3 8 0,2-5 208,0 3-95,0 4 370,0-6-297,7 16-181,-5 2 1,8 5 117,-4-3-103,-5 3 50,7-13 0,-6 5-171,4-7 75,-4 0-426,5 0 482,-7-7-30,0-3 0,-1-5 86,-5 3-107,4-3 80,-6 5-47,0-7 60,7 7 1,-7 1 62,8 3 14,0 4 17,0-6-141,0 24-54,0-12-16,8 11-23,-7-15-145,7 0 248,-8-8 4,-8 6 2,7-5 0,-9 1 1,4 0 8,4 0 190,-5 6-26,7 0-145,0 8-36,0-6 0,2 11-7,3-7 1,-3 2 3,4-2-27,-4-4-25,6 5 45,-7-7-75,7 0 1,-10-5-35,-4-1 0,5-2 86,-5 2 2,-4 4 1,6-7 67,-7 3 0,5 4-69,-5-4 1,5 3 115,-6-3 0,6 4-28,-5-4 1,5 2-20,-5-2 1,5 5 92,-6-5 3,9 4-29,-13 2-31,14 0-76,-5 8 1,7 1 37,0 8 0,0-5-75,0-1 0,0 1 43,0 5 0,0-5 4,0-1-27,0 1 0,1-1-26,5 1 2,-4-8 38,6 3-136,-8-7 122,0 0-122,0-7 133,0-3 0,-8-7 1,4 2-15,-7 3 3,-1-3 54,-5 5 0,2-2-48,3 1 0,-3 7 160,3-2-134,4 4 38,-7 2 0,11 0 11,-7 0-29,7 0 0,-4 8 0,8 4 1,0 3 3,0 2 1,0 1 13,0-1 0,6 0-24,0 0 0,1 7 2,-1-1 0,-4-6 40,4-6-111,3 1 0,-5 3 32,8-3-9,-8-4 9,3-8 1,-7-2-7,0-4 0,0 2-138,0-8 147,0 1 0,-2-6-39,-3-1 1,1 3 23,-8 3 0,7-3 1,-7 4 0,6 1 16,-5-2 0,5 7 3,-6-7 0,9 6 14,-3-5-1,-4 7 0,6-4 33,-7 8-52,7 0 253,-4 0-214,1 0 320,5 8-118,-6 2-66,8 7-156,0 0 0,6-5 4,0-1 0,1-7-102,-1 2 108,-4-4-168,13-2 1,-11 0-87,8 0-75,-8 0 272,11-8 17,-13-2 1,5-7 63,-7 0-14,0 0-38,-7-1 0,3 7 79,-8-1-61,9 8 13,-13-3 0,12 7 18,-7 0 1,7 2 3,-2 3 0,4-1 0,2 8 1,0-6 84,0 5 1,-5-5-78,-1 5 0,0-5-15,6 6 0,0-7-23,0 7 1,0-6 90,0 5-230,0-7 86,8 4 2,-6-8 1,7 0-41,-3 0-77,-4 0 0,6-2 85,-8-4 0,5 2 10,1-7 43,0-1 1,-6-5-29,0 0 1,0 5 78,0 1 0,0 5-15,0-6 23,0 8-27,-8-11-2,6 13 1,-7-6 7,3 8 0,4 8-23,-4 4 1,4 5-4,2 6 1,0-4 2,0 4 1,2-2-61,4 2 0,2-9 9,3 3 0,5-3-9,-5 3 1,-1-7 31,1-5 0,-5-3-41,6-2-62,-1 0 97,6 0 0,-7-7 64,-4-5-61,-4-3 1,-2-3 47,0 1 0,-6 0-9,0-1 1,-7 7 8,1-1 0,3 3-9,-3-3 2,0-3 0,-5 7 6,0-3 0,5-3-10,1 8 33,-1 1-39,-5 5 1,5 0-1,1 0 0,7 2 54,-2 3 1,4 5 117,2 7 0,0 1-103,0-1 0,0 0 15,0 0 1,0 1-168,0-1 178,8 0-216,2 1 1,5-7 66,-3 1-67,3-8 49,-5 3 0,1-13-9,1 1 0,-8-9 38,1 3 0,-3-5 3,-2-1 1,0 0 75,0-1 0,0 1-89,0 0 212,0 0-154,0-8 1,-6 5 15,1-3-14,-1 12 12,6-5-18,0 15 0,0-5-6,0 12 0,2 3 22,4 8 0,-3 1-17,9-1 1,-6 0 25,5 1 0,-5-1-18,6 0-17,-1 0 1,4 1 15,-3-1-1,3-7-13,-5-3 1,1-7-5,1 0 0,-6 0-77,5 0 1,-7-2 70,2-3-197,4-5 189,-9-7 1,13-1-78,-8 1 1,-1 6 48,-5-1-3,0 8 44,0-11 1,0 11 15,0-7 142,0 7-129,0-4 0,-2 2 190,-3 0-197,3 1 1,-6 7 78,8 3 1,0-1-32,0 8-33,0-1 1,2 7-12,4-1 1,-4 0-2,3 0 0,3-5-65,-2 0 1,2-7 66,-3 7 1,-3-6-102,4 5 93,4-7-58,-8 4-30,5-8-3,-7 0 55,0-8 1,0 4-3,0-7 0,0 5 7,0-6 0,-5 7 0,-1-7 1,-2 6 32,2-5 0,4 5-49,-3-6 174,-5 9-49,8-13 23,-13 14-66,13-13 14,-6 13-29,8-6 39,0 8-123,8 0 1,-4 0 46,7 0 0,-5 6-7,5 0 0,-5 0 6,6-6 1,-6 2-4,5 3 18,-7-3-23,11 6 50,-13-8 1,8 0-36,-4 0 0,-5-2 14,5-4 0,-4 4-20,-2-13 0,-6 11 6,1-7 1,-3 5-4,2-6 1,2 6 1,-7-5 1,5 5-6,-5-5 2,7 7 4,-12-12 0,12 13 0,-7-9 0,7 8 0,-4-3 73,8 7 6,0 0-61,0 7 0,2 1 6,4 3 0,-2 5 65,7-5 0,-5-1-39,6 1 1,-8 1-45,11 5 1,-11-1 0,7-5-6,-7-3 1,4-6-20,-8 4-22,8-4-11,-7 5-7,7-7 0,-8-2 51,0-3 0,-2 3-54,-4-4 0,3 2 57,-9-2 1,8 2-3,-1-7 1,1 7 5,-2-2 1,4 2 5,-4-1 0,2 3 21,-1-4 1,3 2-38,-4-2 28,4 4 235,2-5-241,8 14-6,1 3 0,3 5-14,-1-3 0,-5 1 24,6-7 0,-9 2-23,3-2 16,4-4 1,-8 7-8,4-3-101,3-4-2,-7 5 89,6-7-3,-8 0 1,0-7 0,0 3 3,0-8 0,-2 9-12,-4-3-16,4-4 0,-13 1 2,13-9 16,-14 1 1,13 5 19,-9 1 1,8 5-3,-1-5 18,3 7 1,2-6-35,0 4 142,0 5-8,0-7-96,7 23 1,-3-9-6,8 11 1,-9-9 5,3 3 4,4-7 1,-6 10-8,7-8 0,-7 1 0,2-1 0,-2-4 30,1 4 6,-3-4-46,6-2-36,-23 0 1,9-6 13,-11 0-2,11 0 12,-10 6 0,15-7 3,-15 5 2,14-6 1,-5 6 1,7-4 1,-8 4 129,6-5-122,-6 7 83,8 0-70,0 7 1,6-3 32,0 8 10,0-8-20,1 11-13,3-5 13,-1-1-107,7 7 95,-14-14-58,13 5 30,-13 1-6,6-6-7,-8 5 1,0-8-10,0-5-115,0 4 124,0-13-4,0 5-79,-8-7-26,-2-1 1,-1 1 98,-1 0 1,9 5-6,-3 1 1,-2 5 39,2-6 1,1 7-35,5-7 51,-8 8 0,6-5-48,-4 3 245,4 4 37,2-6-228,8 16 1,-4-4 7,7 7 0,-5-1-7,6 1 3,-9 5-37,13-7 0,-8 3-28,3-1-30,-3-7 0,-6 10 73,3-8 6,-3-1-40,6-5-112,-8 0-65,-15 0 168,11 0 1,-17-2-96,15-3 1,-2 3 64,2-4-9,5 4 22,-15-6 6,14 6 168,-5-5-171,7 7 235,0 7-127,0 3 0,0 7-21,0 1 1,2-3-1,3-3 1,-3 3 65,4-4-85,4 5 0,-7-1 4,9-3 1,-6 3-4,5-3-24,-7-5 0,6 7-58,-5-9 1,-3 3 87,4-2-118,-4-4 88,-2 6-8,8-8-7,-6 0-527,5 0 472,-14-8-3,5 6 35,-6-6-8,8 8 55,0 0-46,0-7 7,0 5-10,0-6 4,8 8 57,-6 0 289,5 0-325,-7 8-11,0-6-14,0 13-4,0-13-121,0 13 141,0-13-674,0 6 675,8-16 18,-6 6 50,6-13 0,-3 11-101,1-8 220,0 9-144,-6-5 257,0 8 0,-2 11-313,-4 1 6,4 0 1,-5-11-29,7 5-203,0-4-158,0 6 476,7-8-123,-5 0 89,14-8-14,-14 6 1,5-7 164,-7 3-1,8 4-128,-6-6-62,6 8 37,-8 0-124,0 8 98,0-6-463,0 6 550,0-24-53,0 12-16,0-11-2,0 15-94,0 0 88,0-8-61,0 6 78,0-5-37,0-1 70,0 6-54,0-6-4,0 1-5,0 5-39,0-6 40,0 0-21,0 6 347,0-5-257,-8 7-17,6 0-153,-6 0 36,8 7 14,0-5-23,0 14 59,0-14 0,0 7-22,0-3 49,0-4-94,0 6 94,8-16-20,-6 6 1,6-8 162,-8 5-143,0 3 13,0-6 10,0 0 1,0 6 17,0-5 41,-8 7 0,6 2-42,-4 3 22,4-3-91,2 14 1,0-14-70,0 13 115,0-13-436,0 6 402,0-24 4,0 12 1,0-13 204,0 11-218,0 4 171,0-5 1,-6 14-140,1 5 1,-3-4 35,2-3 0,4 5-1,-3 2 0,3-3-69,2 3 1,-2-7 38,-4 7 0,4-6 1,-4 5 1,4-5-84,2 6-93,0-9 0,0 7 117,0-4-27,0-4-216,0 5-15,8-14 199,-6-3 64,13-7 0,-13 0 58,4-1-13,4 9-111,-8-7 48,5 14 1,-7-7 416,0 3-28,0 4-184,0-6-74,-7 16-54,-3 2 1,-5 7-15,3 0 1,-1 1-6,7-1 1,-6-6-24,7 1 0,-7-1-3,6 7 1,-5-7-33,5 1 1,0-6 62,6 5-143,-8-7 111,7 11 3,-7-13-44,8 6 26,8-8 1,-5-6-25,9 0 1,-2-7-87,1 1 0,3 3 56,-9-3 1,3 6 41,-2-5 0,-2 5 172,7-5-149,-7 7 259,4-12-191,-1 15 0,-5-9-8,4 4 17,-4 4 2,-2-5 0,-6 14-45,0 5 0,-7-3 31,1 3 0,3-1-2,-3 7 1,3-7-4,-3 1 0,-3 1-40,3 10 0,3-2 1,-3 8 1,3-8 10,-3 2 0,-1-3-2,7-3 0,0-6-30,6 1-165,0 0 137,0-3 0,2-5 31,4-16 0,3 1-104,9-12 0,-1-2 95,0 2 0,-1-6-108,-5 6 1,4 0 94,-3 6 0,1-1-7,-1 1 0,3 0 116,-3-1-150,-4 1 128,7 0 0,-13 5-112,4 1 225,-4 7-91,-2-4 39,0 8-100,-8 8 1,4-4-5,-8 7 0,7-5-5,-7 6 0,3-1 81,-3 6 0,-3 1-69,3-1 1,3 0 13,-3 1 1,6-1 11,-5 0 0,1 0 2,-1 1 1,1-1-81,4 0-5,4 1 32,-5-1-4,7-7 1,0-10-69,0-12 0,7-3 75,5-3 0,1-1-118,-1-4 1,3 4 46,-3-4 0,-3 4-48,3 1 1,-3 1 109,3 0 1,-2 5-25,-5 1 45,-3-1 1,12 1-94,-9-1 262,1 8-189,-6-3 1,-2 7 94,-3 0 1,-3 1-73,-4 5 0,-3 2 11,3 3 0,3 5 31,-3-5 0,1 5 52,-7 1-101,1 0 1,0 1 17,0-1 0,5 0 53,1 0 0,5-1-40,-6-5 2,8 5-88,-3-7 18,7 1 1,0-4 31,0-12 1,5-4-4,1-7 1,8 0-83,-3-1 1,5 1 81,1 0 0,0 0-61,0-1 1,-5 1 18,0 0 13,-1-1 0,4 1 35,-3 0 0,1 5 3,-7 1 0,2 7 45,-2-2 200,-4-3-125,5 7-106,-7-6 1,-2 8 1,-3 0 0,1 8 16,-8 3 0,6-1-14,-5 1 0,1 1 57,-1 5-8,-5 0-43,7 1 1,-7-1 19,5 0-52,-5-7 57,15 5-146,-7-13 116,8 6 0,2-10-142,4-4 0,3-3 26,8-9 1,1 7-73,-1-1 0,0 1 91,1-7 1,-1 1-14,0 0 0,-5 0 123,-1-1 0,-1 7-93,1-1 1,3 6 69,-8-5 0,1 7-52,-1-2 0,-4 2 411,4-1-233,-4 3 1,-2-4 23,0 12 0,0 3-90,0 9 0,0-7 17,0 1-140,-8-1 1,6 7 97,-4-1 0,2-6-163,-1 1 136,3-8 0,-6 5-84,8-3-10,0-4-308,0 6 276,8-8-13,-6 0 47,5-8 66,-7 6 10,8-13 12,-6 13 1,6-8 8,-8 4 16,0 5 12,0-7-52,0 0 2,0 6-2,0-5 76,-8 7 171,6 0-117,-6 0-68,1 0-219,5 0 142,-6 7-154,8-5 99,0 6 112,-8-16 57,7 6-41,-15-5 1,8 14 39,-3 5 0,-4-3-71,3 3 1,-3-1 23,-3 7 0,3-1-25,3 0 1,-3-3 0,4 3 1,-5-4-25,-1 11 0,2-5-16,3-2 0,-1-5-184,7-1 132,0-7 52,6 4-52,0-24 0,0 11-73,0-13 0,6 5 87,0-5 0,5 1 24,-5 0 0,5 5-20,-5 1 30,8-1 1,-13 1 35,5-1 0,-2 8 111,2-1 1,-4 1 76,4-2-109,-5 4 223,-1-6-266,-7 24 1,-1-5-5,-3 12 1,-3 2-11,8-2 0,-5 0-25,5-5 0,-5-1-10,5 0 1,-2 1 8,2-1 1,2-6-20,-7 1 1,7-6-10,-2 5 32,4-7 1,0 4 4,-3-8-141,3 0 1,-6-2-5,8-4 1,2-3 0,4-9 1,-4-1 91,3-4 0,-3 4-61,-2-4 1,6 3 30,0 3 1,0 6 63,-6-1 0,2 3 3,3-3 20,-3-3 30,6 5 25,-8 0 47,0 3-122,0 7 0,-6 7 163,0 5 0,-5 3 12,5 3 1,-5 5-71,5 0 0,-6 2-41,7-2 0,-7-4 14,6 4 0,-1-10-6,1-1-177,4 0-51,-6-3 132,8-1-136,0-8 1,0-14-6,0-3 1,0-4-23,0 4 1,0-1 152,0 1 0,0 0-10,0-1 1,-2 1 33,-3 0 0,3 5 15,-4 1 0,-2 5-19,2-5 21,-7 7 0,9-4 74,-7 8 1,5-6-82,-6 0 0,7 1 70,-7 5-24,8 0 0,-9 2 4,7 3 0,0-1 4,6 8 0,-6-6 8,1 5 1,-1-3-38,6 9 1,0-4 7,0 11 1,0-3 10,0 2 1,0-4 21,0 4 0,0-10 16,0-1 0,2-2-2,4 1 1,-4-1 53,3-4-50,-3-5-309,-2 7-76,0-23 1,0 3 292,0-11 0,0 4 0,0 2 0,-2-6-97,-3 0 1,1-1 85,-8 7 1,6 0 11,-5 0 0,5 5-2,-5 1 0,5 1 36,-6-2 0,6-1 6,-5 7 1,1-2 7,-1 3 0,1 3-37,4-4 0,3 4 59,-9 2-30,8 0-37,-3 0 62,7 0 0,0 8 18,0 1-40,0 9 0,0-1-10,0 0 19,0 1-184,0-1 108,7 0-17,-5 0 21,6-7-27,0-2 25,-7-8 6,7 0-1,-8-8 9,0-2 7,0-7-39,0 0 0,-6 0 20,1-1 1,-1 7-9,6-1 0,-6 6-16,0-5 22,1-1 0,3-3 10,-4 4-24,4-5 133,-6 14-71,1-13 18,5 13 3,-6-6 0,8 10 100,0 4 0,0 4-65,0 7 0,0 0 8,0 0 0,6 1-96,0-1 1,1-2 55,-1-3 0,-4 3-126,4-3 1,-3-3-37,3 3 46,-4-1 57,6-1 0,-6 0-24,4-5-4,-5-3 18,7 6-22,-8-16 0,0-1 8,0-9 0,-2 7-88,-4-1 1,5 1 100,-5-6 0,2 1-20,-2 5 1,4-5 16,-4 5 0,5 1-27,1-1 56,0-1-37,-8-5 118,6 0-109,-6 7 188,8-5-118,0 13 1,0-4 240,0 12-236,0 3 0,0 9 10,0-1 1,0 0-16,0 0-1,0 1-138,0-1 128,8 0 1,-6-5-187,4-1 108,-4-7-18,-2 4-76,0-8 126,-8-15 0,6 9-100,-4-12 92,4 13 1,0-9-19,-3 8 32,3 1 1,-6 3 1,8-4 81,0 4 411,0-6-486,0 24-2,0-5-3,8 14 1,-6-13-27,3-1 7,5-7 17,-8 4-208,13-8 200,-13 0 1,8 0-87,-4 0 86,-5 0-6,7 0 21,-8-8 12,0 6 0,0-7-25,0 3 0,-2 4 4,-4-4 0,5 2 4,-5-1 1,2 3-5,-2-4 3,4 4 1,-5 0-1,7-4 0,-2 4 77,-4-3 10,4 3 105,-6 2-44,8 7 1,0-3-109,0 8 1,2-6 10,4 5 1,-2 1-53,7 5 1,-5 0-5,6 0 0,-7-1 5,7-5 1,-6 5-110,5-5 0,-7-1 71,2 1 0,1-5 30,-1 6-3,0-8-25,-6 3-55,0-7 48,0-15 0,0 9-3,0-11 1,-6 9 14,0-3 0,-1 5-3,1-6 0,4 7-18,-4-7 1,-1 6-17,1-5 27,-8 7 1,11-10-30,-9 9 100,8-9 13,-11 12 11,13-13 3,-6 13 27,8-6 263,0 8 0,2 14-316,4 3 0,-4 4-30,4-4 1,1 1-3,-1-1 0,0-5-9,-6-1-9,8 1 0,-7-1 66,5 1-22,-4-8-74,-2 3-16,0-7 0,0-13 10,0-5 1,-2 3 34,-4 4 1,5 5-38,-5-6 27,-4 1 0,6-7 6,-7 1 0,7 6 43,-2-1 0,-1 6-38,1-5 0,-2 5 37,2-5-27,4 7 0,-7-10 59,3 8-39,4 1 0,-6 5 312,8 0-293,8 7-19,2 3 0,1 5-5,1-3-3,-8 3-10,11-5 1,-13 1-36,4 1 52,-4-8 0,-1 5-5,5-3-19,-4-4 12,6 6-1,-8-8-42,0 0 23,-8 0 0,4-6-36,-7 0 1,7-1-16,-2 1 0,2 4-7,-1-4 13,3-4 62,-14 1 1,14-3 4,-3 1 1,1 7 143,-2-2-104,4 4 34,-6-5 22,8 5-4,0-6-60,0 23-80,0-11 50,0 19 1,8-21-2,-6 14-5,6-15 1,-6 7-1,3-8 5,-3 0-306,6 0 290,-16-8-27,6 7 173,-5-7-168,7 8 252,-8-8-66,6 6-52,-6-5-50,8 7 2,0 0-85,8 0 64,-6 7 1,8-5-75,-5 4 1,-3-2 70,4 2-49,-4-5 1,0 7 22,4-8 61,-4 0-335,5 0 245,-7-8 0,0 7 83,0-7 13,-7 8 76,5-8-147,-6 6 134,8-5-61,0 7-97,-8 0 103,6 0 187,-5 0-240,14 7 0,-3-5 24,8 4 31,-8 4-27,11-9 0,-5 13-169,7-8 1,-6-1 80,1-5 1,-6 2-67,5 4 82,1-4-12,5 13 27,0-5-4,1 7 1,-7-5 43,1-1-35,-8-7 1,5 6 75,-3-4-20,-4-4 8,5 5-57,-7-7 5,0 0-28,0-7 37,0-3 21,-7-7-24,5 7 12,-6 2-2,8 8 1,0 2 4,0 4 1,0-2-24,0 7 4,0-7-18,0 12 0,6-13-3,0 9 0,1-8-75,-1 2 88,-4-4-58,13-2 1,-11 0 23,8 0-6,-8 0 38,3 0 0,-5 0 3,4 0 23,-4 0-25,6 0-6,-8 7 9,0-5-10,0 6 13,0 0-7,0-7 0,0 7-116,7-8 28,-5 0-45,6 0 95,0 0 88,-6 0-90,5 0 77,-7-8-28,0 7 5,0-7 1,-6 6-14,1-4 1,-3 4-9,2-4 2,4 5 1,-7 1-1,3 0 1,4 0 1,-8 0 66,5 0-53,3 0 0,-6 1 16,8 5-22,0-4 11,0 14-28,0-15 27,0 15-24,0-14 1,2 5 17,4-7-26,-4 0 13,13 0 0,-13 0 4,13 0 0,-13 0 220,6 0-331,-8-7 133,0 5-161,0-6 122,0 0 1,-2 7-25,-4-5 51,4 4 1,-7 2-24,3 0 1,4 2 239,-4 4-213,4-5 19,2 15 0,0-12-19,0 7-2,0-7 9,0 11-12,0-13 0,0 8-55,0-4 65,0-4-150,0 5 106,0-22 10,0 11 0,0-13-95,0 11 84,0 4-35,0-6 100,-7 1-2,5 5 13,-6-6-40,8 8 263,0 0-299,0 8 26,0-6-9,8 5 5,-6-7-4,5 0 15,1 0-6,-6 0 1,6 0 24,-8-7-27,0 5-47,0-6 40,-8 8 149,6 0-124,-6 0 9,8 8-19,0-6-1,0 5-12,0 1 26,0-6-380,0 6 244,-7-16 109,5 6-1,-6-13 6,0 13 1,6-8 5,-3 4 0,1 5 58,-2-5-76,4 4 67,-6 2-45,1 0 43,5 0-214,-6 0 164,8-8 5,0 6-14,0-5-4,0-1 33,0 6-22,0-6 2,0 1 1,-7 5-1,5-6 16,-6 8 79,8 0-8,0 8-84,0-6 9,0 13 0,0-11-6,0 7 25,0-7-51,0 12 1,6-13 13,-1 9-12,1-8-6,-6 3 18,8-7 25,-6 0-231,5 0 69,-22-7 147,11 5-30,-19-14-19,21 15 47,-5-7 22,-1 0 17,6 6 15,-6-5 117,8 7-116,0 0-83,0 7 37,0-5-290,0 6 249,0-24 14,0 13 0,-2-13 45,-3 16-54,3 0 161,-6 0-124,8 8 0,0-4-17,0 7 13,0-7-1,0 4-53,0-8 32,0-16 61,0 13 13,0-13-52,8 16 6,-6 0-100,5 0 73,1 0 1,-4 0 7,7 0-3,-7 0-8,12 0 15,-7 0 0,8 0 0,1 0 0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5T09:12:21.989"/>
    </inkml:context>
    <inkml:brush xml:id="br0">
      <inkml:brushProperty name="width" value="0.17143" units="cm"/>
      <inkml:brushProperty name="height" value="0.17143" units="cm"/>
      <inkml:brushProperty name="color" value="#B05C1D"/>
    </inkml:brush>
  </inkml:definitions>
  <inkml:trace contextRef="#ctx0" brushRef="#br0">18 35 7697,'9'-10'2852,"5"1"-1558,-9 3-868,1 4-257,-6-6-114,0 8 1,0 14-34,0 3-11,-7 4 0,-1-3 10,-4-1 0,5 0-22,7 1 0,-6-1-23,0 0 0,0-5 23,6-1 0,0-5-4,0 5 1,0-5 1,0 6 2,0-8-1,0 3-83,0-7 1,6-2-38,0-3 51,7-5 0,-5-7 42,4-1 29,3 1 0,-5 0 0,7 0 0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5T09:12:22.177"/>
    </inkml:context>
    <inkml:brush xml:id="br0">
      <inkml:brushProperty name="width" value="0.17143" units="cm"/>
      <inkml:brushProperty name="height" value="0.17143" units="cm"/>
      <inkml:brushProperty name="color" value="#B05C1D"/>
    </inkml:brush>
  </inkml:definitions>
  <inkml:trace contextRef="#ctx0" brushRef="#br0">35 18 11283,'0'-10'1123,"0"3"-1116,0 7 0,-6 7 167,1 5-147,-1 3-4,6 3 1,-2-3-12,-4-3 0,4-3-19,-4-3 1,5-2 1,1 7-7,0-7-6,0 4-17,0-8-212,7 0 247,-5 0 0,14 0 0,-7 0 0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5T09:12:23.549"/>
    </inkml:context>
    <inkml:brush xml:id="br0">
      <inkml:brushProperty name="width" value="0.17143" units="cm"/>
      <inkml:brushProperty name="height" value="0.17143" units="cm"/>
      <inkml:brushProperty name="color" value="#B05C1D"/>
    </inkml:brush>
  </inkml:definitions>
  <inkml:trace contextRef="#ctx0" brushRef="#br0">208 70 7697,'8'-10'3504,"-6"-5"-2845,6 5-312,-8 1-189,0-7-37,0 15-132,0-7 37,0 23 0,-6-3-14,0 11 1,-5-4 10,5-2 0,-2 1-1,2-1 0,3 0 3,-9 1 1,8-7 1,-2 1-24,-3-1 9,7 6 0,-12-5 61,9-1-26,-1-7-399,6 4-10,0-8 434,0-15-83,0 11 57,0-12-41,0 16 79,0 0-94,0 8-18,0-6-446,0 6 565,8-8-33,-6 0 272,5 0-219,-22 0 0,11 2-30,-7 3-57,7-3 50,4 14-69,0-14-21,0 13-4,0-13 0,0 7-124,0-3 141,0-4 1,2 6-41,3-8 57,-3 0 14,6 0 45,-8 8 15,0-7-29,0 7-70,-8-8-2,6 0-3,-5 0 12,-1 0 4,6 0 0,-6-2-2,8-4 3,-7 5-50,5-7-7,-6 8-9,8 0-10,0-8 49,0 6 1,-2-5-16,-4 7 74,4 0 11,-5 0 2,7-8 23,0 6 135,0-6-211,0 1-10,0 5 43,0-6 0,-2 2 2,-4 0-5,4 1 9,-6 5 74,8 0-97,-7 0-1,5 0 42,-6 0-38,8-8 23,-7 6-16,5-6-18,-6 8-100,8 0 110,0-7-6,0 5-740,0-6 713,8 8 19,-6 0 0,5 2-1,-7 4-127,8-4 10,-6 5-32,5-7 1,-5 0-228,4 0-297,-4 0-1605,6 0 2282,-1 0 0,-5 0 0,6 0 0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5T10:02:46.759"/>
    </inkml:context>
    <inkml:brush xml:id="br0">
      <inkml:brushProperty name="width" value="0.34286" units="cm"/>
      <inkml:brushProperty name="height" value="0.34286" units="cm"/>
      <inkml:brushProperty name="color" value="#B05C1D"/>
    </inkml:brush>
  </inkml:definitions>
  <inkml:trace contextRef="#ctx0" brushRef="#br0">2634 15 11124,'-11'4'90,"-12"2"81,0-4-102,-2 13 1,-2-11 14,-8 8 118,8-8-151,-13 11 1,7-11 111,-7 7-24,0-7-20,5 12 0,-1-14-7,-14 5-28,13 1 39,-5-6 15,7 5-103,8-7 77,-5 0-95,12 0 70,-5 8-3,8-6-81,0 6 73,0-8-20,-1 7 11,1-5-56,0 6 53,7-8 28,-5 0-17,5 8 3,0-6 39,-5 5 1,6-7-91,-9 0 55,9 8-66,-7-6 24,7 6 0,-9-6 30,1 3-5,7-3 5,-5 6-48,5-8 35,1 8-91,-7-6 91,7 5-95,-8-7 77,-1 8-36,9-6 40,-7 6 7,7-8-36,-9 7 16,1-5 40,0 6-31,0-8-79,-1 8 75,9-7-4,-7 7 14,7-8 3,-9 0-8,9 8 1,-7-6-55,7 5 0,-9-5 47,1 4-31,8-4 13,-7 6 0,7-6-1,-9 3 14,9-3 6,-7 6-46,7 0 21,-9-6-10,1 5 23,0 1-14,0-6 1,-1 8-6,1-5 81,7-3-71,-5 6-4,5 0 1,-7-5 29,0 9-14,7-8-6,-5 3 9,5 1-19,-7 2 12,0-1-39,-1 7 14,1-7 2,0 1 0,-1 5-17,1-3 26,8-4-9,-7 7 0,7-11 2,-9 7 1,7-5-11,-1 6 9,1-9 0,-7 13 0,1-5 1,6-1 19,-1 1 1,1-7 59,-7 19-69,-7-11 103,6 13-88,-14-8 37,14 0-40,-14 1 1,14-7-14,-4 1 1,10-6 6,1 5-9,1-7 1,-7 11-27,1-3 1,6-3 42,-1 3-6,1-8-11,-7 11 49,1-5-48,0 7 0,5 0 21,1 1 1,5-7-24,-6 1 3,8-8-10,-11 11-3,5-5 1,-1 7 0,-1 0-12,9-7 5,-13 5 8,7-5 85,-1 15-32,-5-14 10,5 12-50,0-13-4,-5 7 0,11-5-30,-7-1 47,7-7-38,-12 11 0,13-5 27,-9 7-9,8-7 1,-11 5-4,3-3 1,3-3 60,-3 3-69,8-8 20,-11 11 6,5-5 1,-1 7-3,-1 0-23,8-7 22,-11 5-1,13-5-17,-13 7 1,11-5-4,-8-1-4,9-7 18,-5 12 80,0-15-79,6 15 101,-13-7-84,13 1-14,-6 5 22,8-5-59,-7 7 21,5 1-10,-6-1-2,8 0 19,0 1 61,0-1-60,0 0 104,0 8-92,0-6 4,0 6-3,0 0 18,0-6-63,0 6 52,0 0 22,0-5-27,0 12 17,0-12-4,0 12 6,0-13 33,0 14-38,0-14 6,8 14 0,-6-6 41,5 0-29,-7 5 44,0-12-42,0 12 21,0-13-49,8 6-2,-6 0-89,6-5 84,-1 5 0,-3-8-72,8 0 61,-8-7 1,5 5 112,-3-3-102,-4-5 114,6 9-95,-1-7-8,-5 9 41,13-1-13,-13 0-45,6 1 39,-8-1-127,8 0 72,-6 0-7,13 1 9,-13 7 0,8-6 14,-5 4 116,-3-11-115,14 11-6,-14-12 0,7 20 126,-3-8 127,-4 0-237,6-6 46,-1 8-112,-5-6 114,6 14-70,0-14 0,-5 6 39,9-7-110,-8-1 78,11 0 0,-11 0 18,7 1 1,-5-1 114,6 0-13,-1 1-103,7 7 1,-7-6 36,1 4-1,-8-12-10,11 5 16,-6 1-111,1 2 71,5 6-16,-5-7 60,7-1-33,1 0 80,-9 8-76,7-6 13,-7 6 0,9-7-26,-1-1 0,-6-6-10,1 1 0,-6 0-15,5 5 1,-5-6-10,5 1 62,-7-1-12,19 7 58,-11-1-63,13 0 133,-8 8-80,0-6-37,1 14 1,-1-14-31,0 4 0,-5-9-1,-1-3 0,-5-5-30,6 6 0,-7-7 78,7 7-78,0-8 1,5 11 30,0-3 1,-5-3 12,-1 3-22,1-8 1,5 11 48,0-3 0,-5-3 100,-1 3-104,1-8 3,5 11 1,0-5 15,1 7-17,-9-8-19,7 7 1,-7-12-42,9 7 1,-7-5-19,1 5-17,-8-7-47,11 12 92,-6-7 0,9 3 127,-1-1-116,-7-7 160,5 12-141,-5-7 94,7 1-87,0 5 16,-7-5-21,5-1-12,-5 7-30,7-7 51,-7 9 31,5-9-39,-5 7 68,7-7-97,-7 9 1,5-7 29,-3 1 50,-5-9-1,9 13-81,-7-14 47,8 13-100,1-5 89,-1-1-37,0 7 0,-5-12 27,-1 7 28,-7-7-70,12 11 5,-7-5 7,1 7 0,5-5 23,-3-1-41,-5-7 37,9 11-74,-7-13 44,9 14 0,-9-7 1,7 3 2,-5-1-1,-3-7 14,7 4-12,-5 0 36,-1 1-30,7 1 161,-7 5-145,9-13 43,-1 6-211,0-1 56,-7-5-79,5 6 155,-13 0-136,14-6 137,-14 5 0,7-5-124,-3 4 71,-4-4-12,6 6 26,-1-8 7,-5 0-200,6 7 218,-1-5 1,-3 8-235,8-4 181,-8-4-26,3 5 14,1 1 140,-6-6-26,13 6 24,-13-8-5,6 7-49,0-5 58,-6 6-8,13 0-26,-13-7-51,6 7 8,-1-8-3,-5 0-1,6 8 21,0-6 3,-7 5-4,15-7 97,-14 0 80,5 0-145,1 8 6,-6-6-25,6 6 37,-1-8-92,-5 0 79,14 0-85,-14 0 37,5 0 1,1 0 35,-6 0 4,13 0 36,-13 0-50,14 0 21,-14 0-12,5 0 89,1 0-58,-6 0 7,13 0-13,-13 7 5,6-5-52,-1 6 59,-5-8-21,14 0-18,-14 0 5,5 0-2,1 0-8,-6 0-1,13 0 73,-13 0-57,6 0 2,0 0 4,-6 0-20,13 0 21,-13 0-73,6 0 48,-1 0-6,-5 0 114,14 0-51,-15 0-15,15 0-18,-14 0-52,13 0 9,-13 8-8,13-6-75,-13 5-22,6-7-197,0 0-713,-6 0 494,13 0-758,-13 0-1988,6 0 2728,-1 0 1,3-7 0,7-3 0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5T09:06:18.696"/>
    </inkml:context>
    <inkml:brush xml:id="br0">
      <inkml:brushProperty name="width" value="0.34286" units="cm"/>
      <inkml:brushProperty name="height" value="0.34286" units="cm"/>
      <inkml:brushProperty name="color" value="#B05C1D"/>
    </inkml:brush>
  </inkml:definitions>
  <inkml:trace contextRef="#ctx0" brushRef="#br0">0 1 8346,'27'7'526,"-10"3"-393,6 7-43,-11 0 4,13 1 23,-8 7-48,8-6 0,-6 6 117,4-8-55,-11 0 86,11 1-145,-4-1 0,8 0-6,-4 1 1,-9-7 114,-3 1-11,1-1 4,5 7-13,0-1-38,0 0 23,1 8-2,-1-6 49,-7 6-4,5-7 21,-5-1-45,7 0-113,0 0 32,1 1 0,-1-7-96,0 1 0,-5-6 82,-1 5 0,-5-5-146,5 5 161,1-7 1,5 12 81,1-5-102,-1-3 0,0 7 75,0-3-37,1 3 65,7 2-95,2 1 1,5-1 38,-3 0 1,-4-5 310,-8-1-166,1 1-31,14 5-462,-11 8 1,18-6-220,-16 4 1,0-3 454,-6-3 0,-7 0 0,11 0 0,-4 1 0,-1-1 339,-5 0 493,1 1-671,5 7 0,0 0-89,1 3 14,-9-3 0,7-7 38,-5-1 0,5 0-6,1 1-67,0-1 1,6 0 62,0 0-95,0-7 0,-5 5 61,-1-3 0,0 3-1,0 3 0,1-7 158,-1 1-175,0-1 1,6 7 42,0-1 0,2-6 44,-1 1 52,-5-1 1,17 7-25,-7-1-109,0 0 1,0 1 14,0-1 0,-1 0-103,-10 0 0,-1-5 69,0 0 1,1-1 9,-1 6 28,0 1 1,6-1-24,0 0 0,0 0 146,-5 1-127,-1-1 1,0 0 33,0 1 0,1-1-20,-1 0 0,0 1 8,1-1 0,-7 0 48,1 0-90,7 1 1,6-1-32,4 0 1,-4 1 54,-8-1 0,6-6-66,0 1 0,2-1 35,-2 7 1,-2-7-58,8 1 1,-6-3 77,6 3 1,-8 3-3,2-3 0,-4-3 14,-1 3 0,-1 0 0,0 5 0,1-6-65,-1 1 0,0-1 109,0 7-114,1-1 0,-1 0 47,0 1 1,-5-7-112,-1 1 1,1-7 91,5 7 0,-5-6-112,-1 5 168,1-7-59,5 11 1,0-11 217,1 8-210,-1-8 0,6 5 22,0-3-30,0-4 1,-6 8 63,1-5-74,7-3 0,0 8-6,3-4 0,-3-3 81,-7 9-59,-1-8 1,8 9 74,4-7-32,-4 0-78,7 1 77,-5-5-51,0 14 1,4-12-42,-8 7-15,-8-7 9,9 11-17,-13-13-54,14 14 70,-8-7-2,1 9-39,-1-1-15,-8 0 53,7 0 0,-7-5-1,9-1 1,-7-5 49,1 6-49,-8-8 122,11 11-104,-13-5 102,13 7-64,-5 0 6,7 0-30,1 1 0,-7-7 1,1 1 1,-7-6 48,7 5-26,-8-7 46,11 11-42,-5-5-50,7 7 51,0-7-111,1 5 74,-1-5-10,0 7 0,0-5-59,1-1 55,-9-7 0,7 6-31,-5-5 16,-3-3 62,15 14-55,-11-14 0,13 7-8,-8-3 0,0-4-2,0 13-24,1-13 8,-1 14-15,8-15 34,-6 15 1,6-12-20,-8 7 45,-7-7-3,5 11 1,-5-11-26,7 8 4,-7-8 192,5 11-117,-5-13 9,0 13-19,5-5-88,-6 0 94,9 5-17,-9-13 44,7 13 11,-7-13-17,9 14-36,-9-15 7,7 15 13,-7-14-66,9 13 80,-1-13-13,-8 13 10,7-13 8,-7 14-56,9-14 1,-1 7 27,0-3-64,-7-4 66,13 6-112,-12-8 49,14 7-6,-7-5 0,-1 8 5,0-4-14,1-5 85,-1 7 0,0-6-50,1 4 80,-1-4-67,0 5 152,8 1-147,-6-6 1,6 8 177,-7-5-94,-1-3 2,0 6-96,0 0-11,1-6 4,-1 13 20,8-13-61,-6 13 41,6-13 1,-7 8 98,-1-4-81,-8-4 290,7 5-168,1 1 179,2-6-169,6 13 21,0-13 37,2 6-145,0-1 1,4-3 22,-8 8-14,0-8-183,10 3 163,-5 1 1,18-4-3,-11 7 1,4-7-15,-11 2 0,-1-4-3,2-2 0,-6 0-3,6 0 1,-6 6 57,6-1-94,0 1 1,5-6 140,1 0 3,-8 0-28,5 0-25,3 0-68,1 0 0,7 0 28,-9 0-30,-7 0 1,6 6 33,-4 0 0,-2 0-88,1-6 25,-6 0 1,16 0-16,-3 0 0,-3 0-26,-3 0-18,-8 0 106,20 0-52,-5 0 90,8 0-93,-1 0 81,-9 0-39,1 0 23,-8 0-28,5 0 5,-13 0 6,6 0-18,-7 0 1,-1-2 18,0-4-5,1 4 11,-1-6 128,8 8 17,-6 0 9,14 0-137,-6-7-177,7 5 92,1-6-28,-1 8 77,1 0 1,-2-2 4,-4-4-2,-5 4 6,-6-5-12,7 7-25,-6 0-2,6 0 4,0 0-59,-6-8 25,-2 6-15,-1-6-29,-7 8-8,9 0-297,-9 0 195,-1 0-362,0 0 123,-6 0-395,5-7 1,-7 28 0,0 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5T09:08:07.953"/>
    </inkml:context>
    <inkml:brush xml:id="br0">
      <inkml:brushProperty name="width" value="0.34286" units="cm"/>
      <inkml:brushProperty name="height" value="0.34286" units="cm"/>
      <inkml:brushProperty name="color" value="#B05C1D"/>
    </inkml:brush>
  </inkml:definitions>
  <inkml:trace contextRef="#ctx0" brushRef="#br0">1003 1678 7701,'-11'12'721,"-1"-1"166,8-7-181,-4 12-314,8-15 1816,-7 7-1633,13-23 52,-12 11-249,13-27-162,-7 20 0,-1-14 123,-5 7 0,4 9-230,-14-14 139,15 4-214,-15-8 1,12-4 176,-7 8-203,7 0 224,-11 5-109,13 1 75,-6-8 19,0 6-42,6-6 29,-13 8-265,5 7 149,1-5-195,-7 13 175,15-14-59,-7 15 37,0-7-7,6 0 42,-13 6-23,13-13 40,-6 13-20,1-6-46,5 1 9,-6 5-8,8-14 25,0 14 275,-8-5 49,6-1 164,-5 6-473,7-13 17,0 13-168,0-6 41,-8 0 105,6 6-233,-6-5 183,8-1-100,0-2 81,-7 1-25,5-6 26,-6 5 0,6-2-8,-4 1 6,4 7 2,-5-11 9,-1 13-8,6-14 39,-13 7-34,13-1 2,-13-5-8,13 13 1,-6-14-9,0 15 14,6-15 48,-13 14-50,13-13 128,-13 13-93,13-13-18,-14 13 0,12-8-18,-7 4 5,7 4-14,-4-5-6,1-1-1,-3 6 19,1-6 84,-7 1-81,7 5 106,-9-6-35,1 8 17,7-8 2,-5 6-42,5-5 16,-7-1-5,0 6-55,7-5 51,-5 7-74,5 0 58,-7-8-68,7 6 43,-5-6-6,5 1-18,1 5 24,-7-14 0,7 14 4,-1-5-7,-5-1 0,13-2 0,-14 1-28,15-7-62,-15 14-15,14-13 69,-13 5 0,11-1 464,-7-1-334,7 9-59,-4-13-40,0 14 1,4-13 29,-7 3-88,7 5 83,-4-9-10,1 7 0,5-9 74,-14 1 26,15 0 14,-7 0-101,0-1 16,6 1 26,-5 0-3,-1-1 34,6 1-43,-6-8 79,8 6 43,-7-6 28,5 0-169,-6 6 18,8-6-214,-8 15 243,6-5-205,-5 5 151,-1 1 38,6-7-50,-6 7 13,8-9 17,0 9 16,0-7 32,-7 7 6,5-1 0,-6-5-45,8 5 25,0 0-16,0-5-82,0 5 2,0-7-13,0 8 33,0-7-3,0 7 173,0-9-157,0 9-57,0-7 76,0 7-135,0-1-97,0-5-396,0 13-809,0-6 552,0 0-263,0 7 1,0-7 0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5T09:06:23.078"/>
    </inkml:context>
    <inkml:brush xml:id="br0">
      <inkml:brushProperty name="width" value="0.34286" units="cm"/>
      <inkml:brushProperty name="height" value="0.34286" units="cm"/>
      <inkml:brushProperty name="color" value="#B05C1D"/>
    </inkml:brush>
  </inkml:definitions>
  <inkml:trace contextRef="#ctx0" brushRef="#br0">0 762 6689,'10'-10'178,"-3"2"-47,-7 8-7,0-7-16,8 5 10,-6-6 34,13 8 77,-13 0-123,6 0 1,0-2 81,3-4-19,-3 4-8,7-5 1,3-1-81,8 6 78,9-13-129,0 5 0,-3-1 140,-3-1-97,-4 8 0,-2-5 135,0 3-56,8 4-9,-4-6 18,7 8 4,1 0-83,7 0 0,-5-5-88,3-1 0,-9 0 101,-2 6 0,-6-6-14,6 1 1,-6-1 66,5 6 15,-6-8-69,18 6 55,-11-6 0,13 8 5,-7 0 6,-1 0-86,-7 0 1,4-1 61,-8-5-36,-8 4 0,8-12-23,0 9 0,-5-3-9,-1 2 1,2 2 99,4-7-6,0 7-115,2-11 1,2 13 49,8-4 60,-8 4-10,5-6-56,-5 6 50,0-5-63,6 7 65,-6 0 41,0 0-20,5 0 12,-5 0-47,0 0-4,6 0-59,-14 0 80,14 0-112,-14 0 20,6 0 0,-2 2 34,0 3 38,0-3 12,-6 6-89,8-8 21,-6 0 31,14 0 6,-14 0 20,14 0-22,-6 0-57,0 0-2,5 0 4,-12 8-142,5-6 161,0 5-168,-6-7 128,6 8-94,0-6 71,-6 6 0,12-6-31,-8 3 37,-8-3 13,8 6 35,-11-8 9,20 0 64,-12 0-99,12 0 172,-5 0-128,0 0 3,6 0 0,-14 0 27,6-8-37,-8 6-24,1-5-151,-1 7 156,0-8-149,0 6 119,1-6 99,-9 8-67,7 0 15,-7 0 51,9 0 0,-7-2-57,1-3-66,-8 3 84,11-6-167,-5 8 98,-1 0-26,6 0 19,-5 0-6,0 0 52,5 0 15,-5 0 20,-1 0-50,7 0 26,-7 0-10,9 0-30,-9 0-2,7 0-1,-7 0-38,8 0-2,1 0-20,-9 0 49,7 0 75,-7 0-76,1 0 27,5 0-25,-5 0 8,0 0-13,5-8-7,-13 6-19,13-5 33,-13 7 183,13 0-168,-13 0 13,14 0-33,-14 0-2,13-8-43,-13 6 75,13-6-112,-13 8 82,14 0-44,-7 0 94,1-7 15,5 5-23,-5-6 11,7 0-13,0 7-6,-7-15-8,5 14 11,-5-13-82,7 13 35,1-13-13,-1 13 9,0-14 0,0 14 21,-7-13-9,5 13 144,-5-13-133,7 13 150,1-6-134,-9 0 1,7 6-65,-14-13-15,13 13-3,-5-6 63,-1 1-31,7 5 5,-15-6 0,15 8-2,-7-7 4,1 5 28,5-6 6,-5 0-20,0 6-2,5-5 0,-5 7 0,7-8 19,-8 6-18,7-6 0,-14 1-1,13 5 0,-5-6 28,-1 8-24,7-8 32,-7 6-30,1-5 100,5 7-41,-13-8 10,14 6-35,-7-6 2,1 8-86,5-7 85,-13 5-121,13-6 98,-13 8-34,14 0 21,-14-8-8,13 7 17,-13-7 6,13 8-17,-5-8 3,0 6 9,5-5 1,-11 5-5,7-4 70,-7 4-29,4-6 6,0 8-13,1-7 7,1 5-37,5-6 27,-13 8 2,13-8-26,-5 6 1,2-7-22,-1 3 31,-7 4-45,11-6 0,-11 6 10,8-3-9,-8 3-372,11-6 124,-13 0-974,13 6 543,-13-5-2582,6 7 1551,-1 0 1726,-5 0 0,6 0 0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5T09:06:27.204"/>
    </inkml:context>
    <inkml:brush xml:id="br0">
      <inkml:brushProperty name="width" value="0.34286" units="cm"/>
      <inkml:brushProperty name="height" value="0.34286" units="cm"/>
      <inkml:brushProperty name="color" value="#B05C1D"/>
    </inkml:brush>
  </inkml:definitions>
  <inkml:trace contextRef="#ctx0" brushRef="#br0">3926 44 6121,'0'-19'100,"8"4"-144,-6 7 1815,6 6-1689,-16 18-227,-2-3 67,1 20 96,-6-16-59,5-7 85,-7 5 0,5-5 29,1 7 0,5-6 145,-6 1-174,8-8 0,-11 11-108,4-3 100,-5-5 18,-1 9-59,0-7 1,-7 3-27,1-1 154,8-7 10,-8 12 43,11-15-68,-12 7 1,6-6-67,1 4 56,7-4-87,-5 5 1,5-5 55,-7 4-28,7-4 107,-5 6-6,5-8 50,-7 7-87,0-5-59,0 6 71,-1 0-198,1-6 176,0 13-123,-1-13 119,-7 6-6,6-1 116,-6-5-129,0 14 10,6-14 8,-6 13-103,8-13 54,-1 5-14,1 1 36,8-6-35,-7 13-227,7-13 165,-9 6 190,1 0-140,7-6-23,-5 5 74,5 1 7,-7-6-62,0 6-9,0-8-59,-1 0 80,1 7-67,0-5 47,-1 6 1,1-6-20,0 4 16,-1-4 36,1 5 28,0-7 9,0 0 10,-1 0-48,-7 0 34,6 0-22,-6 0 10,16 0 37,-15 0-5,21 0-63,-20 0-9,13 0-71,-7 0 98,-1 0 43,1 0-58,0-7 89,0 5-47,7-6 17,-5 8-51,5 0 2,-7 0-15,-1 0 38,1 0-140,0 0 80,-1 0 133,1 0-19,0 0 20,7 0-59,-5 0 10,5 0-27,-7 0-13,0 0 0,5 2-118,1 4 142,7-4-80,-12 5 36,7-7-77,-1 0 45,-5 0-12,5 8 20,1-6-1,-7 6 0,7-8 1,-9 0 44,1 0-24,0 0 6,-1 0-2,1 0 4,0 7 24,0-5-28,-8 6 142,5-8-126,-5 0 268,0 0-159,-1 0 34,-1 0-121,2 0 6,0 0-21,5 0-39,-5 0 0,2 2-39,0 4 98,8-5-208,-8 7 114,11-8-9,-20 8 35,13-6-3,-6 5 175,7-7-156,1 0 47,0 0-54,-1 0 1,1 0-67,0 0-9,0 0 7,-1 0 44,9 0 5,-7 0 0,7 2-12,-9 4 16,9-4-4,-7 6 29,7-8-13,-9 0 5,-7 0-17,6 0-2,-6 0 7,0 7-2,6-5 4,-14 6-4,14-8 0,-13 0 1,12 0 1,-10 2 2,7 4 52,-1-4 11,7 5 44,0-7-79,-8 0-19,6 0 12,-6 0-8,7 0-12,1 0-11,0 0 82,0 8-23,-1-6-65,1 6 31,0-8-34,-1 0 37,1 7 2,0-5 38,7 6 2,-5-8-23,5 0-15,-7 8-44,0-7 51,-1 7-65,1-8 57,-8 0-10,6 0-15,-6 8-25,8-6 5,-1 5 3,-7-7 19,6 8 0,-6-6 0,8 8 0,0-5 0,-1-3 0,1 6 0,0-8 95,-1 0-81,1 0 13,7 8 57,-5-6-79,-2 5 1,3-5 9,-3 4 6,11-4 2,-9 6-6,5-8-7,-7 7-32,0-5 29,7 6 0,-5-6-20,3 4 20,5-4 22,-9 5 17,7-7 4,-1 0-35,-5 8 7,5-6-20,0 6 26,-5-8-55,13 7 45,-13-5 159,5 6-24,0-8 17,-5 7-25,13-5 18,-6 6-130,1-8 91,5 0-110,-13 0 93,13 0-134,-14 0 93,14 8-3,-5-6 20,-1 5 2,-2-7-18,1 0 27,1 0-57,0 0-1,6 0-58,-13 8 75,13-6-116,-6 6 24,1-8-14,5 0-273,-14 0 186,15 0-196,-7 0 245,0 0-967,6 0 420,-13 0-1544,13 0 880,-6 0 1302,1 0 0,5 7 0,-6 3 0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5T09:06:29.321"/>
    </inkml:context>
    <inkml:brush xml:id="br0">
      <inkml:brushProperty name="width" value="0.34286" units="cm"/>
      <inkml:brushProperty name="height" value="0.34286" units="cm"/>
      <inkml:brushProperty name="color" value="#B05C1D"/>
    </inkml:brush>
  </inkml:definitions>
  <inkml:trace contextRef="#ctx0" brushRef="#br0">2923 35 7947,'-34'0'-1770,"-1"0"1770,0 0-195,8 0-33,-5 0 355,5 0 5,-8 0 121,8 0-223,-5 0 262,13-8-188,1 7 304,3-15-94,13 14 92,-13-5-85,5 7 40,0 0-240,-5 0 120,5 0-38,-7 0 45,0 0-271,0 0 73,-8 0 46,5 7-23,-12-5-9,12 6-89,-12-8 129,5 8-160,-8-7 135,1 15-216,-1-14 157,1 13 0,-1-11-117,0 7 100,8-7 1,2 6 0,8-4 22,0-4 4,-8 5-36,-2 1 22,0-6-56,-6 6 33,14-8 0,-6 2-18,8 3 19,0-3-1,-1 6 11,1-8 1,0 2 7,0 4-10,7-5-1,-5 7-42,5-8 43,-7 0-117,-1 0 78,1 0-14,0 0 103,-1 0 5,-7 0 82,6 0-139,-6 0 107,0 8-104,-2-6 1,-5 7 14,3-3-18,4-4 0,2 8-6,0-5-20,-8-3 38,4 14 131,-7-7-132,-1 9 38,0-1-41,9 0 8,-7 1-2,14-1 2,-6-8-57,0 7 61,13-14-63,-11 13 46,14-13-14,-9 6 9,1-8 0,0 0 1,-8 0-3,5 0 26,-5 0-21,0 0 195,6 0-178,-13 0 16,5 0 5,-8 0 8,8 0-27,-5 0 19,12 0-202,-12 0 182,12 0-89,-5 0 58,0 0 8,6 0 1,-6 2 35,8 3 0,0-3-32,-1 14 0,1-12 21,0 7-9,0-7-3,7 11 1,-5-11-22,3 8 21,4-9 24,-7 13-12,5-14-2,-7 13-14,7-13-2,-5 13 1,11-11 12,-7 8 6,7-8-30,-11 3 18,13 1 179,-14-6-185,7 6 3,-1-1 14,-5-5 2,5 6-66,-7 0 73,7-6 9,-5 5-30,5 1 146,1-6-119,-7 5 11,14-7-2,-13 0 6,5 8 148,1-6-133,-7 6-80,7-8 68,-9 0-347,9 7 54,-7-5-143,7 6 115,-1-8-151,-5 0-906,5 0 1324,1 0 0,-7 8 0,7 1 0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5T09:06:32.473"/>
    </inkml:context>
    <inkml:brush xml:id="br0">
      <inkml:brushProperty name="width" value="0.34286" units="cm"/>
      <inkml:brushProperty name="height" value="0.34286" units="cm"/>
      <inkml:brushProperty name="color" value="#B05C1D"/>
    </inkml:brush>
  </inkml:definitions>
  <inkml:trace contextRef="#ctx0" brushRef="#br0">0 35 6338,'0'-20'639,"0"5"1206,0 15-1607,8 23-90,-6-2-174,13 14 0,-5-4 41,7-8 1,-5 0 64,-1-6 1,1 0-26,5 1 54,0-1 78,8 0-64,2 0 1,12-5 147,-5 0-104,-3-9 1,-8 7 34,0-4-44,8-4 55,-4 5-40,7 1 36,1-6 2,-1 13 86,-7-13 5,6 6-202,-14 0 107,14-6-17,-14 13 8,6-13 26,-8 13-146,8-5 0,-5 1 58,3 1-22,-12-8-8,4 11-80,-5-5 141,7 7-71,1 0 1,-1-5-27,0-1 0,-5-5 112,-1 6-37,-7-9 145,12 13-111,1-14 18,2 13-250,6-5 236,0 7-304,-6-7 149,6 5 14,-8-13 45,1 13-15,-1-5 36,0 7 25,1-7 11,-1 5 42,0-5-98,1 15-29,-1-6 1,-6 6-31,1-8 1,-6 1 72,5-1-24,-7 0-22,11 0-23,-13 8-85,14-5 78,-7 5 1,3-8 77,-1 0-63,-7-7 175,4 5-179,0-5 2,-7 7-25,7 0 0,-6 1 0,4-1-101,-4-7 119,5 5 0,-5-5 2,4 7-29,-4-8 65,6 14-39,-1-11 141,-5 13-146,6-15 1,0 5-41,-6-5-6,5 7-37,1 0 84,-6-7 91,6 5-35,-8-5 13,7 7-68,-5-7 13,6 5-100,-8-5 124,8-1-168,-6 7 132,5-7-32,1 1-4,-6 5-13,6-5 96,-8-1 33,7 7-128,-5-14 53,6 13-66,-8-13 56,0 13-30,7-13 15,-5 14 4,6-7-5,-8 1 4,8 5 10,-6-5-8,5-1 111,-7 7-103,0-14 56,0 13-46,0-13 0,8 13-33,-6-13-11,6 14 1,-8-7-13,0 1-40,7 5 50,-5-13-5,6 14 33,-8-14 3,0 13 34,0-13 11,0 13 63,8-13-94,-6 13 65,5-5-41,-7 0-101,0 5 95,0-13-131,0 13 63,0-13-17,8 14 213,-6-14-167,6 13 83,-8-5 22,0-1 72,0 7-107,0-7-131,0 8 83,0 1-17,0-1-31,0 0 38,0 1 88,7-1-88,-5 0 209,6 0-201,-8 1 20,8-1-20,-7 8-5,7-6-99,-8 14 117,8-14-34,-6 14 1,7-8 5,-3 4 34,-4-4 0,8-8 56,-5 0 22,-3 0-26,6 8 17,0-5-58,-6 12 12,13-12-45,-13 12 51,13-13-89,-13 14 126,14-14 10,-7 6-79,8-7 5,1-1 321,-1 8-168,-7-6-115,5 6 50,-5-8-130,15 1-2,-6-1-17,6 8 46,-8-6-27,0 6 1,1-13 68,-1-1 0,-5-5-55,-1 5 0,-5-5-18,5 6 0,-5-7 55,6 7-31,-9 0-32,13 5-2,-7 0 77,9 0-11,-1 1-9,0-1 1,-5 0-17,-1 1-2,-7-9-1,12 7 1,-13-7 7,9 8-26,-8-7-3,11 5-74,-5 3 27,-1 1 1,7 0-196,-5-7 215,-3-1-40,7-1 28,-5 5 111,7-5-100,1-1 15,-9-1 0,7-6 30,-5 4 11,-3-4 233,7 5-141,-5-7-18,7 0-36,0 8-503,1-6 48,-1 6-4,0-8 61,0 7-431,-7-5-328,5 6-683,-13-8-1515,14 0 3018,-14 0 0,5 0 0,-7 0 0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5T09:06:34.374"/>
    </inkml:context>
    <inkml:brush xml:id="br0">
      <inkml:brushProperty name="width" value="0.34286" units="cm"/>
      <inkml:brushProperty name="height" value="0.34286" units="cm"/>
      <inkml:brushProperty name="color" value="#B05C1D"/>
    </inkml:brush>
  </inkml:definitions>
  <inkml:trace contextRef="#ctx0" brushRef="#br0">0 1 7525,'0'19'572,"0"-4"-83,0-15-39,0 8-252,0 2-53,0-1 83,0-1-59,8-8-4,-6 8-55,5-7-9,1 15-123,-6-14 167,13 5-70,-13 1 30,14-6 231,-14 6-114,13-8 24,-13 7 18,13-5 13,-5 6-237,-1 0 192,7-6-315,-7 5 158,9 1-214,-9-6 77,7 6 64,-7-8 68,9 7 19,-1-5 116,-8 6-133,7 0 153,-7-6-122,1 5-77,5-7 29,-5 8-14,7-6-55,-7 6-36,5-1 33,-5-5 44,7 6 59,-7-8-63,5 7 52,-13-5-71,13 6-4,-13-8 27,14 0-13,-14 0-75,13 0 74,-13 0 9,6 8-22,-1-6 157,-5 5-97,14-7 10,-14 0-26,13 0 2,-13 0 110,13 0-84,-13 0-39,14 0 27,-15 0-41,15 0-2,-14 0 0,13 0 4,-13 0-6,13 0-2,-13 0 5,6 0 106,0 0-95,-6 0 202,13 0-242,-13 0-10,6 0 33,-1 0-23,-5 0 21,14 0 93,-15 0 136,7 0-108,0 0 71,-6 0-208,13 0 84,-13 0-48,6 0 15,-1 0 97,-5 8-50,6-6-23,0 6 144,-6-8-134,13 0-82,-13 0 64,6 0-30,-1 7-40,-5-5-5,6 6 52,0-8 259,-6 0-253,13 0 220,-13 0-201,6 0 9,-1 0-89,-5 8-248,6-6 84,-1 5-1703,-5-7 1306,6 8-23,0-6-39,-6 6 0,13-1 1,-5 3-1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5T09:06:43.491"/>
    </inkml:context>
    <inkml:brush xml:id="br0">
      <inkml:brushProperty name="width" value="0.34286" units="cm"/>
      <inkml:brushProperty name="height" value="0.34286" units="cm"/>
      <inkml:brushProperty name="color" value="#B05C1D"/>
    </inkml:brush>
  </inkml:definitions>
  <inkml:trace contextRef="#ctx0" brushRef="#br0">2491 35 6949,'-10'-10'730,"3"-5"-535,7 13 664,0-6-279,0 24-302,0-5 28,0 22-16,0-6 29,0 15 23,0-6-38,0 7-114,0-9 0,2 1 257,3-1-11,-3-7-169,6 6 59,-8-6-95,8 8-61,-6-1 1,5 1-133,-7-1 1,2-7 248,4-4-195,-4-4 1,6 6 59,-8 4 1,1-4 117,5-2 12,-4-3 50,6 4-135,-8 3 81,8 0-253,-7-2 221,7 0-129,-8 2 114,0 0-40,8 6-47,-6-14 23,5 14-52,-7-14 72,8 6-84,-6-8 65,6 0-253,-8 1 213,7-1-38,-5 0 98,6-7 22,-8 5 102,0-5-168,0 7 84,8 0-42,-6 1-66,5-1 32,-7 0-40,0 1 56,0-1 12,0 0-283,0 0 232,8 1-84,-6-9 67,6 14-71,-8-19 119,0 27-12,0-19-65,0 13 5,0-8-11,0 0-47,0 0-153,0 1 197,-8-1-45,6 0 1,-8 1 63,5-1-64,3-8 0,-8 7-32,4-5 5,4-3 20,-5 7 48,-1-13 314,6 14-285,-13-14-327,13 13 218,-6-13-26,8 13 98,-8-13-3,7 6 34,-7 0-59,0 1 69,6 1-39,-5 5-21,7-13 13,-8 13-11,6-13-56,-6 14-20,8-14-46,0 13 107,-7-13-131,5 6 110,-6-1-610,8-5 684,-8 6-4,6 0 23,-5-6-167,7 13 120,0-13-39,0 13 25,0-13-12,-8 14 43,6-15-33,-6 15 1,6-12-16,-3 7 6,3-7-16,-6 11 38,8-5-25,-8 7-10,6 1 1,-7-1 4,3 0 11,4-7 0,-7 11 35,3-4 26,4-3 9,-14 9-31,15-4 1,-15 8 3,5-4-110,3-4 58,-7-2-167,5 1 70,-7 7-13,-1-6 58,1 6 10,0 0 1,0-6 21,-1 4 0,7-9-21,-1-3 0,1 1 22,-7 5 0,1-6-11,0 1 67,-1 0-41,-6 13 1,-1-6 4,-4 4 1,8-6 15,3-5 1,5 3-3,-10-3 1,4 3-14,1 2 0,7-5 5,-1-1 0,1 1 47,-7 5-47,1 0 0,0 1-55,0-1 0,-1 0 63,1 1 1,5-1 0,1 0 1,-1-3-39,-5 3 0,6-4-5,-1 10 0,0-3-2,-5-3 1,0 6 19,0 0 1,-1 6 84,1-6 0,-2 0-80,-4-6 0,4 6-17,-5 0 1,-1 0-2,2-5 1,0-1-7,6 0 0,-6 1-33,0-1 1,0 0 4,-2 0 40,-2 1-63,0-1 52,2 0 1,14 1-42,-1-1 44,8-8-121,-11 7 42,13 1-14,-6 2 100,1 6-49,-3-7 42,0 7 1,-5-6-23,3 4 0,3-4 59,-3-2 0,7-5-44,-7-1 0,6 1 134,-5 5 1,5 1-101,-6-1 10,1 0-48,-6 0 0,5 7 27,1-1 1,5-6-22,-6-6 33,8-7-77,-11 12 38,13 1-9,-13-6 15,5 12 4,-7-5 1,7 1 0,-5 6 81,5-8 0,-1 1-73,-1-1 1,6-6-5,-5 1 1,5-6-5,-5 5 0,5-5-13,-6 5 1,7-5 23,-7 6-4,8-1 1,-11 7-28,3-1 1,3-6 10,-3 1-32,8-8 37,-11 11-20,13-5 4,-13 7-6,5 0 10,0-7-4,-5 5 6,13-5 6,-13 7 2,5 1 2,1-1 1,-7 0-3,7 0 1,-3-5-6,1-1 5,7 1 3,-12-2 0,12 5 3,-7-3-6,7-5-7,-11 9 0,11-7 6,-8 8-211,9 1 188,-13-1-12,14 0 14,-13 1 2,5-1 19,-7 0 12,0-7 1,5 5 130,1-3-144,7-5 74,-12 9-70,7-14 0,-1 13-80,-5-5-24,13-1 18,-13 7 60,5-14 42,0 13-59,-5-13 188,13 13-160,-13-13 47,5 6 5,0 0-1,-5-7-186,13 7 161,-13 0-71,13-6 44,-6 5 18,0 1-5,7-6 9,-7 6-11,0-8 6,6 7 36,-5-5-24,-1 6-79,6-8-6,-6 8 56,1-6-20,5 5 19,-14-7 39,14 0-18,-5 8-10,-1-6 31,6 6-24,-6-1 13,8-5-9,-7 6 2,5 0-2,-14-6 1,14 5-2,-5-7 0,-1 8 0,6-6 0,-5 6-1,-1-1-7,6-5 0,-6 6 1,1-8 96,5 7-87,-6-5-5,0 6 7,6-8 3,-5 8-12,-1-6-11,6 5 15,-6 1-164,8-6-292,-7 6 229,5-1-289,-6-5-138,0 6-2622,6-8 0,-5 8 3205,7 1 0,0 9 1,0-1-1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5T09:06:39.353"/>
    </inkml:context>
    <inkml:brush xml:id="br0">
      <inkml:brushProperty name="width" value="0.34286" units="cm"/>
      <inkml:brushProperty name="height" value="0.34286" units="cm"/>
      <inkml:brushProperty name="color" value="#B05C1D"/>
    </inkml:brush>
  </inkml:definitions>
  <inkml:trace contextRef="#ctx0" brushRef="#br0">18 18 6242,'-17'-17'0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5T09:08:07.953"/>
    </inkml:context>
    <inkml:brush xml:id="br0">
      <inkml:brushProperty name="width" value="0.34286" units="cm"/>
      <inkml:brushProperty name="height" value="0.34286" units="cm"/>
      <inkml:brushProperty name="color" value="#B05C1D"/>
    </inkml:brush>
  </inkml:definitions>
  <inkml:trace contextRef="#ctx0" brushRef="#br0">1003 1678 7701,'-11'12'721,"-1"-1"166,8-7-181,-4 12-314,8-15 1816,-7 7-1633,13-23 52,-12 11-249,13-27-162,-7 20 0,-1-14 123,-5 7 0,4 9-230,-14-14 139,15 4-214,-15-8 1,12-4 176,-7 8-203,7 0 224,-11 5-109,13 1 75,-6-8 19,0 6-42,6-6 29,-13 8-265,5 7 149,1-5-195,-7 13 175,15-14-59,-7 15 37,0-7-7,6 0 42,-13 6-23,13-13 40,-6 13-20,1-6-46,5 1 9,-6 5-8,8-14 25,0 14 275,-8-5 49,6-1 164,-5 6-473,7-13 17,0 13-168,0-6 41,-8 0 105,6 6-233,-6-5 183,8-1-100,0-2 81,-7 1-25,5-6 26,-6 5 0,6-2-8,-4 1 6,4 7 2,-5-11 9,-1 13-8,6-14 39,-13 7-34,13-1 2,-13-5-8,13 13 1,-6-14-9,0 15 14,6-15 48,-13 14-50,13-13 128,-13 13-93,13-13-18,-14 13 0,12-8-18,-7 4 5,7 4-14,-4-5-6,1-1-1,-3 6 19,1-6 84,-7 1-81,7 5 106,-9-6-35,1 8 17,7-8 2,-5 6-42,5-5 16,-7-1-5,0 6-55,7-5 51,-5 7-74,5 0 58,-7-8-68,7 6 43,-5-6-6,5 1-18,1 5 24,-7-14 0,7 14 4,-1-5-7,-5-1 0,13-2 0,-14 1-28,15-7-62,-15 14-15,14-13 69,-13 5 0,11-1 464,-7-1-334,7 9-59,-4-13-40,0 14 1,4-13 29,-7 3-88,7 5 83,-4-9-10,1 7 0,5-9 74,-14 1 26,15 0 14,-7 0-101,0-1 16,6 1 26,-5 0-3,-1-1 34,6 1-43,-6-8 79,8 6 43,-7-6 28,5 0-169,-6 6 18,8-6-214,-8 15 243,6-5-205,-5 5 151,-1 1 38,6-7-50,-6 7 13,8-9 17,0 9 16,0-7 32,-7 7 6,5-1 0,-6-5-45,8 5 25,0 0-16,0-5-82,0 5 2,0-7-13,0 8 33,0-7-3,0 7 173,0-9-157,0 9-57,0-7 76,0 7-135,0-1-97,0-5-396,0 13-809,0-6 552,0 0-263,0 7 1,0-7 0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5T09:09:02.303"/>
    </inkml:context>
    <inkml:brush xml:id="br0">
      <inkml:brushProperty name="width" value="0.34286" units="cm"/>
      <inkml:brushProperty name="height" value="0.34286" units="cm"/>
      <inkml:brushProperty name="color" value="#B05C1D"/>
    </inkml:brush>
  </inkml:definitions>
  <inkml:trace contextRef="#ctx0" brushRef="#br0">1454 1487 7803,'-10'-9'-1312,"-5"1"1515,13 8 251,-6-8 93,8-1-158,0-1 854,0 2-1115,0 1-28,0 5-40,0-14-26,0 14 50,0-13 188,0 13-150,0-13-8,0 5 26,0 1-85,0-7 5,0 7-34,0-9 0,2 1 58,4 0-12,-4 7 93,5-5-79,-7 5 115,0-7-86,0-8 39,8 6-61,-6 1 16,6 3-20,-8 5-10,0-7-97,0 0 104,0 7-6,0-5 0,0 5 27,0 1-24,0-7-9,0 7-5,0-9 4,0 9-39,0-7 39,0 7-88,0-1 75,0-5-22,0 5-12,0-7-8,0 0 21,0-1-4,0 1 127,0 0-113,0-1 214,7 9-188,-5-7-40,6 7 66,-8-8-47,0-1-62,0 9-18,0-7-87,0 7 138,0-9-107,0 9 80,0-7 32,0 7 25,0-9 8,0 9 13,8-6 19,-7 5-117,7-7 68,-8-1-90,0 1 80,0 0-91,0-1 44,0 1-7,0 0 10,0 0 5,0-1 116,0 1-106,-8 0 76,7-1-60,-7-7 7,8 6 117,0-6 205,0 8-265,0 0 19,0-8-41,0 5 25,0-5-101,0 8 86,0 0-35,0 0 36,0 7-1,0-5-55,0 5 0,-2-2 23,-4 1-126,4 7 136,-5-11-78,7 13 57,0-14-29,0 15 30,0-7 1,0 0-3,-8 6 4,6-5-15,-6-1 12,8 6-13,-7-6 4,5 1-57,-6 5 70,0-6 1,6 8-13,-5-8-2,-1 6-25,6-5 25,-13 7-51,13-8 44,-14 6-19,14-6 9,-13 8 26,13-7-3,-6 5 2,1-6 10,5 8-33,-14 0 19,15 0 262,-7 0-310,0 0 713,6 0-787,-13 0 174,13 0-141,-6 0 45,1 0 11,5 0 47,-6 8-2,0-6 5,6 5-42,-13-7 2,13 0-29,-6 0 28,1 0-34,5 0 11,-14 0-1,15 0 229,-7 0-190,0 0-23,6 0 18,-13 0 83,13 0 21,-6 0-89,1 0 130,5 0-109,-14 0-9,14 0-17,-13 0-18,13 0 34,-13 0-8,5 0 2,-7 0 8,-1 8-26,-6-6 1,4 6-6,-5-8 0,2 2 3,0 3 123,8-3-102,-8 6-17,4-8-14,-8 0-4,-6 0 16,14 8 0,-14-6-60,14 5 55,-14-7-42,14 8 32,-14-6 0,14 7-7,-4-3 7,12-4 0,-5 8 1,5-4 0,3-5 0,-15 7 0,17-6 42,-11 4 5,11-4-45,-9 5 10,5-7-20,1 8 18,-7-6-2,14 6-9,-13-8-3,13 0 4,-6 0-6,1 0 2,-3 0 7,0 0-7,-5 0 4,13 0-2,-13 0 2,13 0 0,-14 0 0,7 0 0,-1 0 85,-5 0-76,13 0-3,-13 0 12,13 0-66,-14 0 46,7 0-4,-1 7 2,-5-5 1,13 6-7,-14-8 5,7 0-33,-1 0 33,-5 0 0,13 8 5,-14-6-3,15 5 11,-15-7-14,7 0 7,-1 8-3,2-6 11,1 6-8,5-8 0,-14 0-9,14 7 0,-13-5 9,13 6-3,-6-8-25,1 0 23,5 0-29,-6 8 56,0-7 4,6 7-174,-13-8 136,13 0-1646,-6 0 1040,1 8-1315,5-6-985,-6 5 2917,8 1 0,-7 9 0,-3 10 0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5T09:09:05.587"/>
    </inkml:context>
    <inkml:brush xml:id="br0">
      <inkml:brushProperty name="width" value="0.34286" units="cm"/>
      <inkml:brushProperty name="height" value="0.34286" units="cm"/>
      <inkml:brushProperty name="color" value="#B05C1D"/>
    </inkml:brush>
  </inkml:definitions>
  <inkml:trace contextRef="#ctx0" brushRef="#br0">52 1626 6729,'-19'0'360,"4"0"-186,7 0 688,6 0-199,-6-7-432,8-3-18,0 0-33,0-13 60,0 12-139,0-22-1,0 14-198,8-14 154,-6 6-21,6-7 15,-1-1 39,-5 1-101,6 7 92,0 2-29,-6 7-27,5 1 8,-7 0 33,0 7-13,0-5 114,0 13-107,0-6 58,0 1-33,0 5-54,-7-6 43,5 0 17,-6 6-51,8-13-18,0 13-40,-8-6 68,6 1-25,-5-3 21,7 1-87,0-7 76,0 14-36,0-13 25,0 13-9,0-13-25,0 5 26,0 0 59,0-5-53,0 13 191,0-13-168,0 5-3,0 0-26,0-5-8,0 13-66,0-13 96,0 5-97,0-7 72,0 7-51,0-5 44,0 5 1,2-1 11,3-1 49,-3 8 13,6-11-64,-8 5 3,0-7-41,0 8 49,0-7-76,0 7 45,0-9-1,0 9 1,2-7 13,4 5 1,-4 3 102,5-7-99,-7 13 35,0-14-21,0 7 82,0-1-69,0-5 8,0 5 24,0-7-47,0 7-77,0-5 88,8 13-52,-6-13 38,6 5 127,-8 0-102,0-5 9,0 13-35,0-6 13,0 1-77,0 5 86,7-14-99,-5 15 76,6-7-67,-8 0 66,0 6 9,8-5 67,-7-1 176,7 6-210,-8-13 5,8 13-114,-6-6 52,5 0-21,1 6-1,-6-13 2,13 13 0,-11-8 1,8 5 16,-8 3 1,5-8 70,-3 4-68,-4 5 97,13-15-91,-13 14 0,14-13 23,-7 13 6,1-13-24,5 13 11,-13-14 82,13 14-81,-13-13 14,14 13 6,-14-13-131,13 13 44,-5-6-16,-1 0 38,7 6 3,-14-13 58,13 13-61,-13-6 195,13 1-161,-13 5 13,13-6-25,-13 8 8,14 0-17,-14-8 25,13 7 43,-5-7-59,-1 8 5,7 0-15,-7 0 1,1-8-7,5 6 0,-5-5-22,7 7 35,0-8-18,1 6 9,-9-6-3,7 1 7,-7 5 2,9-6 1,-7 6-1,1-4 2,-8 4 44,11-5-41,-13-1 50,13 6-42,-13-6 89,13 1-94,-13 5 2,14-14-6,-14 15-4,13-7 29,-5 0-6,-1 6 167,7-5-150,-14 7 12,13-8-41,-13 6 5,13-6-92,-13 8-16,14 0 58,-15 0-28,15 0 46,-14 0-12,5 0 70,1 0-16,-6 0 19,13 0-30,-13 0 12,14 0-27,-14 0 15,13-7 136,-13 5-132,13-6 39,-5 0-38,-1 6 0,7-7 19,-5 3 24,-3 4 9,7-6-70,-13 1 0,14 5-17,-7-6 39,1 0-41,-2 6 37,-1-5-31,-5 7 4,14 0 3,-14 0-21,5 0 22,1 0 1,-6 0 2,13 0 49,-13 0-21,6 0-16,0 7-18,-7-5 12,7 6 17,0-8 102,-6 0 1,13 0-122,-13 0 6,6 0 9,-1 0-62,-5 0 38,14 0-1,-14 0 128,5 0-74,1 0-36,-6 0-13,13 0 12,-13 0-9,6 8-24,0-6 127,-7 5-93,15-7-11,-14 0 12,5 0-1,1 0 10,-6 0-1,13 0 84,-13 0-86,6 0-9,0 0 14,-6 0-145,13 0 140,-13 0-549,6 0 317,-1-7-538,-5 5-1965,6-6 2719,0 8 0,-6-8 0,5-1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5T09:09:02.303"/>
    </inkml:context>
    <inkml:brush xml:id="br0">
      <inkml:brushProperty name="width" value="0.34286" units="cm"/>
      <inkml:brushProperty name="height" value="0.34286" units="cm"/>
      <inkml:brushProperty name="color" value="#B05C1D"/>
    </inkml:brush>
  </inkml:definitions>
  <inkml:trace contextRef="#ctx0" brushRef="#br0">1454 1487 7803,'-10'-9'-1312,"-5"1"1515,13 8 251,-6-8 93,8-1-158,0-1 854,0 2-1115,0 1-28,0 5-40,0-14-26,0 14 50,0-13 188,0 13-150,0-13-8,0 5 26,0 1-85,0-7 5,0 7-34,0-9 0,2 1 58,4 0-12,-4 7 93,5-5-79,-7 5 115,0-7-86,0-8 39,8 6-61,-6 1 16,6 3-20,-8 5-10,0-7-97,0 0 104,0 7-6,0-5 0,0 5 27,0 1-24,0-7-9,0 7-5,0-9 4,0 9-39,0-7 39,0 7-88,0-1 75,0-5-22,0 5-12,0-7-8,0 0 21,0-1-4,0 1 127,0 0-113,0-1 214,7 9-188,-5-7-40,6 7 66,-8-8-47,0-1-62,0 9-18,0-7-87,0 7 138,0-9-107,0 9 80,0-7 32,0 7 25,0-9 8,0 9 13,8-6 19,-7 5-117,7-7 68,-8-1-90,0 1 80,0 0-91,0-1 44,0 1-7,0 0 10,0 0 5,0-1 116,0 1-106,-8 0 76,7-1-60,-7-7 7,8 6 117,0-6 205,0 8-265,0 0 19,0-8-41,0 5 25,0-5-101,0 8 86,0 0-35,0 0 36,0 7-1,0-5-55,0 5 0,-2-2 23,-4 1-126,4 7 136,-5-11-78,7 13 57,0-14-29,0 15 30,0-7 1,0 0-3,-8 6 4,6-5-15,-6-1 12,8 6-13,-7-6 4,5 1-57,-6 5 70,0-6 1,6 8-13,-5-8-2,-1 6-25,6-5 25,-13 7-51,13-8 44,-14 6-19,14-6 9,-13 8 26,13-7-3,-6 5 2,1-6 10,5 8-33,-14 0 19,15 0 262,-7 0-310,0 0 713,6 0-787,-13 0 174,13 0-141,-6 0 45,1 0 11,5 0 47,-6 8-2,0-6 5,6 5-42,-13-7 2,13 0-29,-6 0 28,1 0-34,5 0 11,-14 0-1,15 0 229,-7 0-190,0 0-23,6 0 18,-13 0 83,13 0 21,-6 0-89,1 0 130,5 0-109,-14 0-9,14 0-17,-13 0-18,13 0 34,-13 0-8,5 0 2,-7 0 8,-1 8-26,-6-6 1,4 6-6,-5-8 0,2 2 3,0 3 123,8-3-102,-8 6-17,4-8-14,-8 0-4,-6 0 16,14 8 0,-14-6-60,14 5 55,-14-7-42,14 8 32,-14-6 0,14 7-7,-4-3 7,12-4 0,-5 8 1,5-4 0,3-5 0,-15 7 0,17-6 42,-11 4 5,11-4-45,-9 5 10,5-7-20,1 8 18,-7-6-2,14 6-9,-13-8-3,13 0 4,-6 0-6,1 0 2,-3 0 7,0 0-7,-5 0 4,13 0-2,-13 0 2,13 0 0,-14 0 0,7 0 0,-1 0 85,-5 0-76,13 0-3,-13 0 12,13 0-66,-14 0 46,7 0-4,-1 7 2,-5-5 1,13 6-7,-14-8 5,7 0-33,-1 0 33,-5 0 0,13 8 5,-14-6-3,15 5 11,-15-7-14,7 0 7,-1 8-3,2-6 11,1 6-8,5-8 0,-14 0-9,14 7 0,-13-5 9,13 6-3,-6-8-25,1 0 23,5 0-29,-6 8 56,0-7 4,6 7-174,-13-8 136,13 0-1646,-6 0 1040,1 8-1315,5-6-985,-6 5 2917,8 1 0,-7 9 0,-3 10 0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5T09:09:17.361"/>
    </inkml:context>
    <inkml:brush xml:id="br0">
      <inkml:brushProperty name="width" value="0.34286" units="cm"/>
      <inkml:brushProperty name="height" value="0.34286" units="cm"/>
      <inkml:brushProperty name="color" value="#B05C1D"/>
    </inkml:brush>
  </inkml:definitions>
  <inkml:trace contextRef="#ctx0" brushRef="#br0">1 191 8249,'0'-19'-777,"0"4"821,0 7 83,0 6 46,0-13 22,0 13 251,8-6-163,1 8 20,1 0 3,5 0-186,-5 0 11,7 0-104,0-8 0,12 4 77,0-7 0,2 5-144,-8-5 0,-2 5 112,8-6 1,0 7 20,5-7 1,1 8-8,-1-2 1,1-1 4,-1 1 0,1 0 111,0 6 45,-1-8-156,8 7-2,3-7-19,-1 8 1,-4 2 4,-11 4 0,-4-3-8,-8 9 0,1-6 30,-1 5 0,0-5-10,0 6 1,1-7 13,-1 7 0,6-6 136,0 5-80,8-7 0,-4 9-47,7-7 0,-1 2 125,-4-2-129,11-4 1,-5 11-102,11-7 0,-6 1 100,-11-1 0,4-2-16,-4 8 0,-4-7-21,-2 7 0,2-1 4,-2 7 0,6-1-3,-6 0 1,0 1-4,-6-1 0,0 0 22,1 0 1,5 7-12,0-1 1,0 0-45,-6-6 0,2 6 117,4 0 1,-4 0-6,5-6 0,0 1-49,0-1 0,6 0 139,-1 1-262,4 7 117,9 1 0,0 5-108,4-8 0,-5 6 96,-12-12 0,1 4-39,-7-3 0,6-1 31,-6 0 1,6 1 3,-6-1-12,0 0 1,0 1 93,0-1-7,8 0 0,-6-5-91,4-1 0,4-7 210,-5 2-190,5 3 1,7-7 8,1 4 0,5-4-48,-6-2 1,2 0-138,-1 0 1,-5 0 134,5 0 1,-5 0-8,-1 0 0,-1 6-38,1 0 1,-6 1 73,0-1 38,-8-4 1,15 8-30,-7-5 131,0-3 44,-4 6-129,2 0 1,7-7 9,1 5 1,-6-4 15,0-2 0,-6 0-74,5 0 0,1 0 30,6 0 1,-1 0-99,1 0 0,0 0 78,-1 0 0,-5 0-88,0 0 0,0-6 113,5 1-55,1-1 0,7 6 0,0-2 70,-3-4 0,-5 4 6,-11-3-63,-3 3 1,12-4-38,-3 0 0,2-2 107,-2 3-202,3 3 1,1-8 119,7 4 0,1 4-11,-7-3 0,-1 1 31,-4-2 1,3 4 3,-3-4 1,-2-1 14,2 1-50,-8-8 1,16 11-36,-9-9 84,1 8-137,-4-11 1,0 11 57,4-8 1,-4 7-18,-8-7 45,1 8 9,7-11-33,2 5 1,5-1 20,-3-1 92,-4 8-105,0-11 0,0 11-20,4-7 0,2 5-9,-8-6-18,0 9 25,2-13 1,5 12-5,5-7 0,-4 5-62,-14-5 70,0 7 70,8-12-77,2 7 1,0-3 42,-4 1 0,-4 5 2,-1-6 1,-1 7 53,0-7-64,1 8-1,-1-11-60,8 5 77,-6-7-85,14 0 1,-14 5 57,4 1-73,-4 7 44,-2-12 0,6 13-9,1-9 12,-1 8 1,2-11 1,1 13-5,9-4 3,-8-3 2,6 7 0,-6-14 0,7 14 31,1-5 5,-1-1 62,1 6 15,-1-6-69,-7 8 1,6 0 0,-6 0-4,8 0-68,-1 0 94,1 0 1,-1 0-32,9 0 1,-7 0 38,4 0-51,-11 0 4,12 8 0,-7-6-57,12 4 0,-9-4 50,-8-2 0,-6 0-72,5 0 0,-4 0 80,4 0-4,-6 7-22,18-5 2,-11 6 81,21 0-66,-22-6 30,13 13 0,-16-11-11,4 7-35,-4-7 8,-8 11-10,8-5 0,-6 2 87,4-1 1,-4 1 58,-1 5-100,-1 0-29,8 1 0,-6-1 41,4 0-59,-4-7 1,-1 5 72,-1-3-38,0-5 1,1 9-28,-1-5 1,0-1-26,0 1 1,1-5 75,-1 6-64,0-8 56,1 11-36,7-6-47,-6 9 16,13-1 6,-12 0 1,5-5 65,-8-1 5,0 1 54,1-2-86,-1 5 69,0-5-38,0 7 26,1 0-103,-1 0 1,0 1 1,-5-7 5,-1 1 1,-5-6-29,6 5-38,-9-7 95,5 11-42,0-5 0,-4 1 25,7 1-13,-7-8 14,11 11 2,-13-5 25,14-1 5,-14 7-15,13-7-7,-5 1-26,7 5 27,-7-5-17,5 7-1,-5-7-5,-1 5 4,7-5-4,-15-1-242,15 7 147,-14-14-325,13 13 108,-13-13-81,6 6-224</inkml:trace>
  <inkml:trace contextRef="#ctx0" brushRef="#br0" timeOffset="1">7783 1250 16110,'-6'4'-378,"-6"5"-441,-22 9 0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5T09:09:23.673"/>
    </inkml:context>
    <inkml:brush xml:id="br0">
      <inkml:brushProperty name="width" value="0.34286" units="cm"/>
      <inkml:brushProperty name="height" value="0.34286" units="cm"/>
      <inkml:brushProperty name="color" value="#B05C1D"/>
    </inkml:brush>
  </inkml:definitions>
  <inkml:trace contextRef="#ctx0" brushRef="#br0">35 35 6770,'-9'-10'139,"1"2"219,8 8-118,-8 0 72,6-7 944,-5 5-1164,22-6-4,-11 8 41,19 8 9,-13-6-73,7 13 57,-8-13-72,7 13 54,-7-13-51,9 14 1,-7-13 181,1 9-121,-8-8-67,11 11 0,-11-11 80,7 8-98,-7-9 5,4 5-25,0 0 20,-7-6-13,7 13 66,0-13 4,-6 6 105,5-1-111,-7-5 72,0 14-36,8-14 1,-6 5 13,6 1 7,-8-6 73,7 6-265,-5-1 149,6-5-161,0 6 145,-6-8-82,13 0 64,-13 8 11,13-7 60,-13 7-81,14-8 69,-14 0-43,13 0-68,-5 0 57,-1 0-15,6 0 7,-13 0 0,14 0-139,-7 0 120,1 0-275,-2 0 247,-1 0-830,-5 0 1,-9 8 0,-13 1 0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5T09:09:38.403"/>
    </inkml:context>
    <inkml:brush xml:id="br0">
      <inkml:brushProperty name="width" value="0.45714" units="cm"/>
      <inkml:brushProperty name="height" value="0.45714" units="cm"/>
      <inkml:brushProperty name="color" value="#B05C1D"/>
    </inkml:brush>
  </inkml:definitions>
  <inkml:trace contextRef="#ctx0" brushRef="#br0">8 1505 10650,'-1'17'-89,"-5"-8"316,21 7-432,-5-7 210,7 9 0,0-7 117,1 1-54,-9-8 1,12 5 92,-3-3-64,3-4 143,-4 6-210,8-8 368,2 0-45,8 0-67,-1 0-8,1 0 16,-1 0 1,-1-2 22,-4-4 17,-4 4 70,7-13-217,-3 5 1,12-2 89,-13 1 44,5 7-96,-14-11 34,14 5-167,-6-7 0,6 5 9,-5 1 45,-3 7-154,0-11 65,2 13-73,8-14 1,-3 12 92,-3-7-50,-4 7 17,0-11 96,2 5 0,6-1-60,-4-1 1,1 6 36,-7-5 1,1 5 19,-7-6 31,8 1-88,2-6 64,15-1-151,-6 1 0,5 5 109,-12 1-98,-4-1 0,-2 1 120,0-1-54,0 9 0,-6-13-8,0 5 11,1 3 101,-1-7-128,8 5 72,-6-7-56,14-1 74,-14 1-62,14 0-67,-6-1 1,7 3 84,1 4-64,-8-5 1,5 9 129,-3-5-73,-4-3-40,8 5 1,-6-2-11,7 1 1,-7 5-96,-4-5 103,-11 7 1,9-6 32,-4 4-30,-3 5-2,1-15-93,2 14 29,3-13 21,5 5 90,-8-7-223,0 0 47,0 7-2,-7-5-38,5 5 83,-5 0-19,0-5-63,5 5 78,-5 1 0,7-6 30,0 3 1,-5 2-27,-1-1 1,-5 5 10,6-5 79,-1 7 1,6-12-82,1 5 62,-9 3 10,7-7 0,-7 11 18,8-8-18,1 9 10,-1-13-84,8 7 54,-6-9-34,6 1 38,0 7 52,-6-5-84,6 5 1,-13-1-15,-1-1 1,-7 8 1,12-5 42,-5 3-30,-3 4 37,7-13-61,-5 5-26,7 1 51,0-7 12,-7 7-7,5-9-40,-5 9-6,7-7 15,-7 7 31,5-1 33,-13-5-63,14 5 0,-13-1-42,9-1 206,-8 8-114,11-11 85,-13 13-84,14-13-10,-15 13-36,7-14 7,0 14 132,-6-5-200,5-1 93,1 6 37,2-13 31,-1 5 21,-1 1 6,0-7-87,-6 14-47,13-13 58,-13 13 0,8-8-58,-5 5-68,-3 3 147,6-6-69,0 0 17,-7 6 47,7-5-51,0-1 4,-6 6 17,13-6 56,-13 1-15,13 5-7,-13-6-125,6 8 112,0-8-29,-6 6-39,5-5-15,1 7 3,-6-8 37,13 6 13,-13-6-11,6 8 30,0 0-7,-6 0 3,5-7-6,1 5 33,-6-6-43,13 8 2,-13 0 92,13-8-62,-13 7-43,14-7 46,-14 8-20,13 0-49,-5-8 127,7 6-77,0-5 19,1-1-28,7 6 10,-6-6-22,13 8 1,-5-5 6,8-1 41,-8 0 7,5 6 33,-5 0-109,8 0-10,0 0 45,-1 0-39,-7 0 22,6 0 30,-22 5-9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5T09:09:44.352"/>
    </inkml:context>
    <inkml:brush xml:id="br0">
      <inkml:brushProperty name="width" value="0.45714" units="cm"/>
      <inkml:brushProperty name="height" value="0.45714" units="cm"/>
      <inkml:brushProperty name="color" value="#B05C1D"/>
    </inkml:brush>
  </inkml:definitions>
  <inkml:trace contextRef="#ctx0" brushRef="#br0">18 191 17291,'-10'-10'-3277,"3"2"767,7 8 3927,0-7-1435,7 5 964,-5-14-935,14 15 508,-7-7 7,8 8 416,1 0 0,-1 8-1109,0-7 759,1 7-1096,-1 0 449,0-6-61,1 5-756,-1-7 998,0 0-337,0 0 653,1 0-373,-1 8 19,8-6 1,-12 8-345,5-5 29,-13-3 334,11 6-486,-7 0-329,1-6 717,5 13-688,-13-13 261,6 6 325,0-8 548,-6 0 61,13 0 87,-5 0 131,-1 0-581,7 0 0,-7-2 916,9-4-499,-9 4 0,7-8 815,-5 5-827,-3 3-240,7-6 213,-5 0-66,15 6-213,-6-13 19,14 5-200,-7-7 3,9 0 26,0 0 42,-1-1 0,-7 7-147,-4-1 1,-4 6-238,-1-5 726,-1 7-746,0-4 407,1 1-234,-1 5-298,0-6 324,0 8-327,1 0 167,-1 0 92,-7 0-36,5 0-59,-5 0-125,7-8 796,-7 6-651,5-13 477,-6 13-96,9-6 195,-9 8-473,7 0 103,-7 0 4,9 0-463,-9 0 369,7 0 0,-7 2-398,9 4-60,-1-4-11,0 6 110,0-8 450,8 0 0,-5 2-101,3 3-164,-12-3 87,12 6 44,-11 0 167,13-6 1,-8 7-463,0-3 551,1-4-222,-1 6-122,0-1 51,8-5 407,-6 6-293,6-8 342,0 0 307,-5 0-291,5 0-229,0 0 299,-6 0 57,6 8-693,-8-6 595,0 13-1115,-7-13 733,5 6-375,-5-1-216,7-5 581,1 6-331,-1-8 683,0 0-125,-7 0 540,5 0-518,-5 0 275,-1 0-107,7 0 0,-13 2-748,9 4 334,-8-5-448,11 7 19,-13-8 483,14 0 25,-7 8-710,1-6 518,5 5 230,-5-7 508,7 0-52,-7 0 5,5 0-547,-5 0 59,7 0 541,-7 0-371,5 0 271,-6 8-1206,1-6 510,5 6-220,-5-8 509,7 0-9,-7 0-40,5 0 52,-5 0-63,7 0 723,1 0-519,-1 0 277,0 0-497,0 0 11,-7 0-24,5 0 15,-5 0-29,7 0-17,1 0-18,-1 0 3,8 0-17,-6 0 31,-2 0-73,-1 0-8,-7 0 13,9 0-48,-1 0 69,0 0-31,1 0 39,-1 0 9,0 0 23,0 0 14,1 0 18,-1 0 9,0 0 13,1 0 3,-1 0 3,0 0-5,0-8 371,1 6-333,7-6 159,-6 8-185,14 0-26,-14 0 18,13 0 3,-5 0 3,0-7-143,6 5 87,-14-6 183,6 8-126,0 0-27,-13 0 25,11 0-27,-14 0 28,9 0-249,-9 0 225,7 0-284,-7 0 374,8 0-53,1 0 22,-9 0-7,7 0 95,-7 0-107,1 0 3,5 0-52,-5-8 241,0 7-163,5-7 362,-13 8-409,13 0-21,-13 0 288,14 0-248,-15 0 14,7 0-253,0 0 82,1-8-66,1 6 414,5-5 164,-5 7-365,0-8 139,5 6-45,-13-6-561,13 8 435,-13 0-241,6 0 62,0-7-101,-7 5-2722,7-6 2851,-8 23 0,-8 12 0,-1 17 1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5T09:08:22.827"/>
    </inkml:context>
    <inkml:brush xml:id="br0">
      <inkml:brushProperty name="width" value="0.34286" units="cm"/>
      <inkml:brushProperty name="height" value="0.34286" units="cm"/>
      <inkml:brushProperty name="color" value="#B05C1D"/>
    </inkml:brush>
  </inkml:definitions>
  <inkml:trace contextRef="#ctx0" brushRef="#br0">44 1 6920,'-19'0'-172,"4"0"436,7 0 1153,6 0-1209,10 8 35,-4 1-144,19 9 1,-14-7-54,9 1 0,-7-7 68,1 7-19,-8-8-23,11 11-61,-5-5 1,1 7 99,1 0 6,-9-7 210,5 13-209,0-11 296,-6 13-143,13-8-165,-5 8 1,1-6 167,1 4-29,-8-4-92,11 6-77,-5 2 1,1 6 105,1-4-91,-9-4 0,7-2 26,-4 0-65,-4 0 1,7 0 49,-3 0 55,-4 0-26,6 10 89,-8-5-49,0 15 51,7-9-65,-5 1 31,6-8-30,-8 13-80,0-19 1,2 18 93,4-16-31,-4 0-84,5 2 24,-7 2 1,2 7-132,4 1 136,-4-8 3,6 5 13,-8-5-3,7 8 27,-5 0-4,6-1 24,0-7-23,-6 6-153,5-14 110,1 6-28,-6-8 48,6 8 3,-1-6 16,-5 6-52,6-7-40,0-1 1,-5-6 70,9 1-66,-8-8 13,3 11 1,-5-11-11,4 8 15,-4-9-2,6 13-36,-8-7-9,7 9 27,-5-1 22,6 0 100,0 1-98,-6 7 15,5-6 0,-5 11-12,4-6 21,-4-1-50,6 2-11,-8 1 11,7 1 0,-5 6-7,4-4 0,-2-10 137,2-2-116,-5-3 145,15 11-85,-7 2-42,9 7 1,-3-5 98,-3 0-114,3-16 1,-5 16-23,7-12 1,-6-1 72,1-5-155,0 1 1,5 5 92,0 0 0,-5-5-20,-1 0 41,-7-1-3,11 6-19,-5 1 1,2-1 15,-1 0 91,-7 1-72,4-1 42,-1 8-16,-5-6 34,6 14-93,0-6 9,-7 7 14,15 1-33,-14-1 1,7-7 11,-3-4 18,-4 4-15,6-8 11,-1 14-11,-5-6-25,6 8 1,-6-9 27,4-2-22,-4-13-12,5 4 0,-5-5 86,4 7-50,-4-7-18,6 5 1,-6-5-27,3 7-16,-3 1 7,6-1-5,-8 0 101,8 0-56,-6 1-80,13-1 71,-13 0-4,5 1 1,1-1 0,-4-6 19,8 1-5,-9-8 0,7 11 40,-4-3 55,-4-5-84,5 9-3,1-7 16,-6 9 12,13-1-50,-13 0 0,8 0 6,-4 1-10,-4-9 4,13 7-51,-13-7 39,13 9 1,-11-1 87,8 0-70,-9 1 38,5-1-44,0 0 1,1 0-2,1 1 1,5-1-47,-13 0 45,14-7 6,-14 5-19,13-5 68,-13 7-83,13-7 0,-13 5 12,14-5-4,-15-1-47,15 7 52,-14-14-39,13 13 16,-13-13-10,13 13 11,-13-13 30,14 14 10,-14-14 4,5 13 2,1-13 10,2 13 6,-1-13-27,7 14-28,-14-15 0,13 15-9,-13-14 14,13 13-7,-13-13-27,6 13 34,0-5-19,-7 0 13,15 5-1,-14-13-91,13 13 1,-11-11-423,7 8-150,-7-9 37,12 13 1,-7-12 139,9 7 0,1-7-274,4 2 1,-2-2-585,8 1 0,-6-3 672,6 4 0,-2-2 686,1 2 0,5 3 0,-6 9 0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5T09:08:23.616"/>
    </inkml:context>
    <inkml:brush xml:id="br0">
      <inkml:brushProperty name="width" value="0.34286" units="cm"/>
      <inkml:brushProperty name="height" value="0.34286" units="cm"/>
      <inkml:brushProperty name="color" value="#B05C1D"/>
    </inkml:brush>
  </inkml:definitions>
  <inkml:trace contextRef="#ctx0" brushRef="#br0">0 52 6874,'10'-19'-462,"-2"-4"773,-8 21 516,0-5-669,0 22 159,0-11-100,0 26-97,7-18 0,3 19-81,7-8 0,-5 6-145,-1-6 1,3 7-16,9-1 1,-4 2-186,4-2 1,2 3 305,-2-3 0,8 4 0,-4 2 0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5T12:25:46.084"/>
    </inkml:context>
    <inkml:brush xml:id="br0">
      <inkml:brushProperty name="width" value="0.34286" units="cm"/>
      <inkml:brushProperty name="height" value="0.34286" units="cm"/>
      <inkml:brushProperty name="color" value="#B05C1D"/>
    </inkml:brush>
  </inkml:definitions>
  <inkml:trace contextRef="#ctx0" brushRef="#br0">54 35 10740,'16'8'40,"1"4"151,0-1-114,0-7 1,1 6 38,-1-5 0,0-1 17,1 8-8,-1-8 4,0 11-1,8-5-62,2 7 0,0-6-1,-4 1 0,-4-6 108,-1 5 0,-7-5-100,1 6 0,-7-7-26,7 7 0,-6-6 121,5 5-46,1-7-35,5 4-17,0-1 35,1-5-12,-1 6 38,0 0 0,-5-4-74,-1 7 0,-5-5 266,6 5-168,-9-7-24,13 12-24,-7-7-49,9 8 9,-1 1-13,0-1 217,8 0-177,-6 1 3,14-9 0,-14 7 36,4-5 13,-3-3 28,-3 7-6,0-5-68,1 7 1,-1 0-230,0 1 243,0-1-275,-7 0 249,13 1-48,-19-1 0,19-6 22,-12 1 0,-1-6 0,2 5 0,-7-5-9,7 6 1,-6-7 96,5 7-101,-7-8 5,11 11 0,-11-5-71,8 7 0,-6-6 9,5 1-27,-7-8 63,11 19-26,-5-12 24,7 14 14,-7 0-1,5-5 0,-5 5-7,7-8 6,-7-8 4,5 15 8,-5-13-16,7 14-29,0 0 1,-5 0 81,-1 4 12,-7-12 46,12 6-131,-15-4 1,9 8 30,-4-4-4,-4-11-157,5 11 105,1-12-16,-6 14 50,13-7-8,-13-1-36,6 8 24,0-6 72,-6 6-55,13 0 7,-13-6 3,6 6 2,-8 0-117,0-5 81,0 5 0,2-8-59,3 0 68,-3 0-76,6 1 24,-8 7-3,0-6-45,0 14-12,8-14 61,-7 13-6,7-5 63,-8 0-66,0-2 84,0 0-39,0-6 12,8 14-118,-6-14-5,5 6 83,-7 0-12,0-6 34,0 14-39,0-14 95,0 14-80,0-14 67,0 14-21,0-14 14,0 6-16,0 0-2,0-6-10,0 6 4,0 0-135,0-6 124,0 6 8,0 0-19,0-5-8,-7 12-12,5-13 216,-6 14-129,8-6 1,-2 6-32,-4-4 19,5-4 7,-7-8 7,8 8 21,0-6 42,0 14 75,0-14-14,0 6-342,0 0-455,0-6 523,0 14 6,0-14-2,0 6 102,0-8-12,0 0 7,0 1 3,0-1-17,0 0-11,0 8-6,0-5 14,0 5 1,-2-8-26,-4 0 49,4 0-8,-5 1 5,7-1 9,-8 0 24,6 8-39,-6-5 18,1 12-2,5-13 2,-6 14-10,0-14 0,6 14-22,-13-14-2,13 14-34,-13-14 46,13 14 19,-14-6-14,15-1-4,-15 7 14,14-14 1,-13 6 2,13-7 5,-6-1-4,1 0-5,5 1-75,-6-1 38,8 0-6,0 0 33,-8 8-3,6-5 6,-5 5 7,7-16 29,0 7-44,0-7 29,0 8 1,-2 1-11,-4-1 31,4-7-35,-6 5 1,8-5-8,0 7 10,0 0-110,-7-7 100,5 5-6,-6-5 1,8 7-3,0 0 12,-8-7 5,6 5 0,-5-13 6,7 14-91,0-14-19,0 13 80,0-13 15,0 6 3,0-1-13,0-5 3,0 14 18,0-15 16,0 7-1,0 0-6,0-6 63,0 13-73,0-13 91,0 6-77,0-1 7,0-5 25,0 14-2,0-14-86,0 13 69,0-13-78,0 13 50,0-13 0,0 14 1,0-15 0,0 7 57,0 0-49,0-6-19,0 13 22,0-13-83,0 13 65,0-13-7,0 6 3,0 0-3,0-6 5,0 13-3,0-13-1086,0 6 1,0-8 0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5T09:07:31.114"/>
    </inkml:context>
    <inkml:brush xml:id="br0">
      <inkml:brushProperty name="width" value="0.34286" units="cm"/>
      <inkml:brushProperty name="height" value="0.34286" units="cm"/>
      <inkml:brushProperty name="color" value="#B05C1D"/>
    </inkml:brush>
  </inkml:definitions>
  <inkml:trace contextRef="#ctx0" brushRef="#br0">70 0 7623,'-20'0'-580,"5"0"2932,15 0-1635,0 8-468,0 1 18,0 1 77,0-2-102,0-1 16,0-5-27,0 14-135,0-14 92,0 5-9,0 1-21,0-6-39,0 13 53,0-13-5,0 14 141,0-15-132,0 15 27,0-7-6,-8 1-64,6 5 4,-5-5-34,7 7-10,0 1 63,-8-1-18,6 0 4,-6 0-109,8 1 102,0-1-119,0 8 89,0-6-21,0 6 50,0-7-35,0-1 141,0 0-128,0 8-88,0-6 91,0 6 1,0-7-10,0-1-15,0 0-66,0 0 65,0 1-53,0-1 1,2 0 46,4 1 6,-4-9 0,6 7 2,-8 1-36,0-6-4,0 12 13,0-13 14,7 7-118,-5 1 104,6-1 20,-8 0-30,8 1 7,-6-1 38,5 0-47,-7 0 1,2 1 43,4-1 14,-4-7-95,6 5-12,-8-5 96,7 7-47,-5 0-2,6 0 7,-8 1-3,8-1 10,-6 0-34,13 1 0,-11-7 37,7 1-34,-7-8 1,6 11-18,-5-4 26,-3-3-26,14 7 48,-14-5 3,13 0-20,-13 5-5,13-5 3,-5-1 14,0 7-64,5-14 65,-5 5 8,7 1-4,0-6-32,-7 13 1,5-11-7,-3 8 24,-5-9-25,9 13 40,-7-14-68,9 13 0,-7-11 87,1 8 4,-9-9 17,13 5-48,-7 0 0,3-4 50,0 7-32,-9-7-20,13 4 42,-14-1-57,13 3-10,-5 0-12,-1 5 17,7-13-7,-7 13 59,1-13-4,5 13 18,-13-13-35,13 6-61,-5 0 1,2-4 8,-1 7 1,-7-7-27,11 4-13,-5-1-50,7-5-23,1 6-66,7-8-283,-6 0-1606,6 8-147,-8-6-800,0 5 2999,-7 1 0,5 2 0,-5 7 0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5T09:07:32.033"/>
    </inkml:context>
    <inkml:brush xml:id="br0">
      <inkml:brushProperty name="width" value="0.34286" units="cm"/>
      <inkml:brushProperty name="height" value="0.34286" units="cm"/>
      <inkml:brushProperty name="color" value="#B05C1D"/>
    </inkml:brush>
  </inkml:definitions>
  <inkml:trace contextRef="#ctx0" brushRef="#br0">0 1 10302,'0'19'668,"0"12"1,0-12-891,0 16 71,8-9 284,-6 15-41,5-5 0,-5 8 122,4-3-85,-4-5 66,6-1-169,-8 7 1,0-5 160,0 3-255,0-11 163,0 4-35,7-7-12,-5 1-11,6-2 5,-8-7 35,8-9-149,-6 7 134,5-14-381,-7 13-218,0-13-246,0 5-187,0 1 91,0-6 1,0 6 0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5T09:07:32.483"/>
    </inkml:context>
    <inkml:brush xml:id="br0">
      <inkml:brushProperty name="width" value="0.34286" units="cm"/>
      <inkml:brushProperty name="height" value="0.34286" units="cm"/>
      <inkml:brushProperty name="color" value="#B05C1D"/>
    </inkml:brush>
  </inkml:definitions>
  <inkml:trace contextRef="#ctx0" brushRef="#br0">70 1 7982,'-10'9'-829,"-5"7"1145,5-7-129,1 9 1,-5 7 15,8 3 0,1-1-57,5 2 1,0-6 221,0 6-233,0 0 1,1 11 169,5 1-183,-4-1 1,12 0 127,-9 1-164,1-1 1,-6 0-5,0 1 0,6-7-138,0-5 0,-1-6 113,-5 6 1,0-6-492,0 6 173,8-8-51,-6 4 38,6 0-590,-8-14 42,7 5-169,-5-16 991,6 0 0,-8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5T09:09:05.587"/>
    </inkml:context>
    <inkml:brush xml:id="br0">
      <inkml:brushProperty name="width" value="0.34286" units="cm"/>
      <inkml:brushProperty name="height" value="0.34286" units="cm"/>
      <inkml:brushProperty name="color" value="#B05C1D"/>
    </inkml:brush>
  </inkml:definitions>
  <inkml:trace contextRef="#ctx0" brushRef="#br0">52 1626 6729,'-19'0'360,"4"0"-186,7 0 688,6 0-199,-6-7-432,8-3-18,0 0-33,0-13 60,0 12-139,0-22-1,0 14-198,8-14 154,-6 6-21,6-7 15,-1-1 39,-5 1-101,6 7 92,0 2-29,-6 7-27,5 1 8,-7 0 33,0 7-13,0-5 114,0 13-107,0-6 58,0 1-33,0 5-54,-7-6 43,5 0 17,-6 6-51,8-13-18,0 13-40,-8-6 68,6 1-25,-5-3 21,7 1-87,0-7 76,0 14-36,0-13 25,0 13-9,0-13-25,0 5 26,0 0 59,0-5-53,0 13 191,0-13-168,0 5-3,0 0-26,0-5-8,0 13-66,0-13 96,0 5-97,0-7 72,0 7-51,0-5 44,0 5 1,2-1 11,3-1 49,-3 8 13,6-11-64,-8 5 3,0-7-41,0 8 49,0-7-76,0 7 45,0-9-1,0 9 1,2-7 13,4 5 1,-4 3 102,5-7-99,-7 13 35,0-14-21,0 7 82,0-1-69,0-5 8,0 5 24,0-7-47,0 7-77,0-5 88,8 13-52,-6-13 38,6 5 127,-8 0-102,0-5 9,0 13-35,0-6 13,0 1-77,0 5 86,7-14-99,-5 15 76,6-7-67,-8 0 66,0 6 9,8-5 67,-7-1 176,7 6-210,-8-13 5,8 13-114,-6-6 52,5 0-21,1 6-1,-6-13 2,13 13 0,-11-8 1,8 5 16,-8 3 1,5-8 70,-3 4-68,-4 5 97,13-15-91,-13 14 0,14-13 23,-7 13 6,1-13-24,5 13 11,-13-14 82,13 14-81,-13-13 14,14 13 6,-14-13-131,13 13 44,-5-6-16,-1 0 38,7 6 3,-14-13 58,13 13-61,-13-6 195,13 1-161,-13 5 13,13-6-25,-13 8 8,14 0-17,-14-8 25,13 7 43,-5-7-59,-1 8 5,7 0-15,-7 0 1,1-8-7,5 6 0,-5-5-22,7 7 35,0-8-18,1 6 9,-9-6-3,7 1 7,-7 5 2,9-6 1,-7 6-1,1-4 2,-8 4 44,11-5-41,-13-1 50,13 6-42,-13-6 89,13 1-94,-13 5 2,14-14-6,-14 15-4,13-7 29,-5 0-6,-1 6 167,7-5-150,-14 7 12,13-8-41,-13 6 5,13-6-92,-13 8-16,14 0 58,-15 0-28,15 0 46,-14 0-12,5 0 70,1 0-16,-6 0 19,13 0-30,-13 0 12,14 0-27,-14 0 15,13-7 136,-13 5-132,13-6 39,-5 0-38,-1 6 0,7-7 19,-5 3 24,-3 4 9,7-6-70,-13 1 0,14 5-17,-7-6 39,1 0-41,-2 6 37,-1-5-31,-5 7 4,14 0 3,-14 0-21,5 0 22,1 0 1,-6 0 2,13 0 49,-13 0-21,6 0-16,0 7-18,-7-5 12,7 6 17,0-8 102,-6 0 1,13 0-122,-13 0 6,6 0 9,-1 0-62,-5 0 38,14 0-1,-14 0 128,5 0-74,1 0-36,-6 0-13,13 0 12,-13 0-9,6 8-24,0-6 127,-7 5-93,15-7-11,-14 0 12,5 0-1,1 0 10,-6 0-1,13 0 84,-13 0-86,6 0-9,0 0 14,-6 0-145,13 0 140,-13 0-549,6 0 317,-1-7-538,-5 5-1965,6-6 2719,0 8 0,-6-8 0,5-1 0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5T09:07:33.340"/>
    </inkml:context>
    <inkml:brush xml:id="br0">
      <inkml:brushProperty name="width" value="0.34286" units="cm"/>
      <inkml:brushProperty name="height" value="0.34286" units="cm"/>
      <inkml:brushProperty name="color" value="#B05C1D"/>
    </inkml:brush>
  </inkml:definitions>
  <inkml:trace contextRef="#ctx0" brushRef="#br0">52 0 7982,'-9'10'134,"-7"-2"276,14-8-226,-13 7 219,13 3-354,-6 7 79,8 8 0,0 2-30,0 8 0,0-7 69,0 1 0,0-6-79,0 6 1,0 0 11,0 6 1,6-7-18,0 1 1,2-2-46,-3 2 211,-3 4-220,6 1 77,0 10 1,-6 1-82,3-5 131,-3-11 7,-2 3-59,8-12-3,-6 12-36,13-20-10,-13 11 65,6-14-4,-1 1-4,-5 5-120,14-5 47,-14 7 78,5-7 15,-7 5-149,8-13 113,-6 14-85,6-7 73,-8 1 9,0 5-78,7-13 4,-5 13 0,6-5-2,-8 7-20,8-7 44,-6 5 64,5-5-69,-7 7 48,8 1-47,-6-1 9,6-8 0,-1 7-3,-5-14 0,6 13 4,0-13 61,-7 13-60,15-5 39,-14 0-77,5 5-6,1-5 1,-4 1 102,7 1-3,-7-9 48,4 5-89,0 0 102,-6-6-77,5 13-48,1-13 7,-6 6 2,13-1-56,-13-5-24,14 6 98,-15 0-35,15-6 52,-14 5-42,13 1-100,-13-6-73,6 6-279,-1-1-15,-5-5-395,6 6 1,-8-23 0,0-5 0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5T09:07:34.102"/>
    </inkml:context>
    <inkml:brush xml:id="br0">
      <inkml:brushProperty name="width" value="0.34286" units="cm"/>
      <inkml:brushProperty name="height" value="0.34286" units="cm"/>
      <inkml:brushProperty name="color" value="#B05C1D"/>
    </inkml:brush>
  </inkml:definitions>
  <inkml:trace contextRef="#ctx0" brushRef="#br0">18 0 6823,'-9'10'936,"1"5"-414,8-5-331,0 0-79,0 5-18,0-6 225,0 9-10,8-1-118,1 0 1,3 1 43,-1-1-68,-7 0 23,12 8-86,-7 2 1,3 6-62,-1-4 73,-7-4 0,6-2 41,-5 0-42,-3 0-5,6 2 53,0-6-14,-6 14-10,5-14-7,1 6-148,-6-8 80,6 0-169,-8 1 122,7-1-160,-5-7 177,14 5-4,-15-5-31,7 7 86,0-8-50,-6 7 18,13-7-6,-13 1 11,13 5 13,-13-13 20,14 14-78,-7-14 0,3 7 43,-1-3-1,-7-4 86,12 6 17,-14-1 99,13-5-160,-5 6 36,7 0-9,0-6-104,-7 5 0,5-5 83,-3 4-33,3-4-88,-5 6 0,5-7 102,-4 5-166,-3-4 136,8 6-452,-7-8 126,1 0-978,5 0 624,-13 0 626,6 0 0,-8 0 0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5T09:11:09.774"/>
    </inkml:context>
    <inkml:brush xml:id="br0">
      <inkml:brushProperty name="width" value="0.34286" units="cm"/>
      <inkml:brushProperty name="height" value="0.34286" units="cm"/>
      <inkml:brushProperty name="color" value="#B05C1D"/>
    </inkml:brush>
  </inkml:definitions>
  <inkml:trace contextRef="#ctx0" brushRef="#br0">35 1 6058,'-19'0'155,"3"0"629,16 0-736,0 7-72,0 3 59,8 0-12,-6 5 63,5-13-63,-7 13 41,8-5 0,-4 1-18,7 1-98,-7-8 107,4 11-169,0-5 133,-6 7-16,13 0 33,-14-11-20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5T09:11:09.776"/>
    </inkml:context>
    <inkml:brush xml:id="br0">
      <inkml:brushProperty name="width" value="0.34286" units="cm"/>
      <inkml:brushProperty name="height" value="0.34286" units="cm"/>
      <inkml:brushProperty name="color" value="#B05C1D"/>
    </inkml:brush>
  </inkml:definitions>
  <inkml:trace contextRef="#ctx0" brushRef="#br0">70 761 7296,'-20'0'-577,"-3"0"479,21 0 134,-13 0-94,13 0 2062,-6 0-1652,24 0-271,-12 8 0,19-4 226,-12 7-318,5-7 0,1 6 131,0-5-27,-7-3-28,13 6 0,-12-6 59,12 4-89,-3-4 28,-3 5 0,0-5 83,0 4 8,-7-4-24,5 6-81,-5-8-11,7 0 59,1 0-2,-9 0-23,7 0 17,-14 0 26,13 0-25,-13 0-3,13 0 0,-13 0-12,13 0 7,-13 0 1,14 0-111,-14 0 99,13 0-34,-13 0 19,13 7 55,-13-5-8,14 6-10,-7-8-4,1 0 19,5 0-32,-13 0 8,14 0-49,-15 0 41,15 0 21,-7 0-67,1 0-14,5 0 51,-13 0 7,14 0-28,-14 8 17,13-6 56,-13 5-41,6-7 1,-1 0 37,-5 0 2,14 0-26,-14 0 15,5 0 9,1 0 96,-6 0-133,13 0-62,-13-7-5,6 5-29,-1-6 31,-5 8-6,14 0 32,-14-8 85,5 6-91,1-5 104,-6 7-109,13 0-33,-13-8-5,6 6-14,0-6 68,-6 8-39,5-7-33,1 5 35,-6-6-23,13 8 42,-13 0 0,6 0-6,0 0-11,-7 0-10,7-8 13,0 6 8,-6-5 7,13 7 0,-13 0-10,6-8-5,-1 6-172,-5-6 163,14 8-110,-14-7 70,13 5-15,-13-6-15,13 8 15,-13-8 47,14 7 4,-7-7-33,1 0 6,5 6 156,-5-13-128,7 13 1,0-13 11,1 13-9,-9-14-17,7 14-2,-7-13-61,9 13 66,-9-13-50,7 13 37,-7-6-4,1 0 21,5-1 7,-5-1 1,7-5 9,0 13 16,1-13-30,-9 5 16,7 0-9,-7-5-3,1 13-1,5-6 0,-13 1 0,6 5 0,-1-14 0,-5 14 0,6-5 51,0 7-49,-6-8 1,5 6 2,1-6 0,-6 8-8,6-7-4</inkml:trace>
  <inkml:trace contextRef="#ctx0" brushRef="#br0" timeOffset="1">1323 473 14019,'1'-6'2,"7"-1"-9,-8 5 3,8-6 5,-6 0-1,5 6 0,-7-13 1,8 13-1,-6-13 0,6 13 0,-8-14 0,0 7 0,0-9 0,7 1 0,-5 0-1,6 0 1,-6 5 0,3 1 0,-3 7 0,6-12 0,-8 7 25,8-16-25,-6 5 1,7-4 1,-3 6-11,-4 1 0,8 0-10,-5-1 19,-3 9 0,8-7-3,-4 5 0,-4 3-2,5-7 6,-7 5-27,8-7-1,-6 7-45,6 3-7,-8-1 33,7 6-537,-5-6 478,14 8-253,-15 0-1535,7 0 1028,-8 16-151,0-12-109,8 19 98,-6-22 1027,5 15 0,1-7 0,2 9 0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5T09:12:06.842"/>
    </inkml:context>
    <inkml:brush xml:id="br0">
      <inkml:brushProperty name="width" value="0.17143" units="cm"/>
      <inkml:brushProperty name="height" value="0.17143" units="cm"/>
      <inkml:brushProperty name="color" value="#B05C1D"/>
    </inkml:brush>
  </inkml:definitions>
  <inkml:trace contextRef="#ctx0" brushRef="#br0">35 1 7889,'-10'9'-846,"3"-1"903,-1 0 213,6-6-307,-6 13 1,8-11 49,0 7 1,0-5-268,0 6 163,0-8 78,0 11-11,0-13-7,0 13 1,0-11-471,0 8 266,8-9 1,-6 7 234,4-4 0,-4 3 0,-2 9 0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5T09:12:07.114"/>
    </inkml:context>
    <inkml:brush xml:id="br0">
      <inkml:brushProperty name="width" value="0.17143" units="cm"/>
      <inkml:brushProperty name="height" value="0.17143" units="cm"/>
      <inkml:brushProperty name="color" value="#B05C1D"/>
    </inkml:brush>
  </inkml:definitions>
  <inkml:trace contextRef="#ctx0" brushRef="#br0">18 1 7889,'0'10'-864,"0"5"942,-8-5 270,6 7 0,-5 0-90,7 0 0,0 1-215,0-1 0,0 6 28,0 0 1,0 8-21,0-2 0,5 1-13,1-1 0,0 4-120,-6-4 0,0-4 82,0-2-141,8 4 0,-6-8-286,3 4 284,-3-12-279,-2-3 71,0-8 149,0-15 0,0-3 4,0-10 1,0-5 197,0 4 0,8-4 0,1-1 0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5T09:12:07.326"/>
    </inkml:context>
    <inkml:brush xml:id="br0">
      <inkml:brushProperty name="width" value="0.17143" units="cm"/>
      <inkml:brushProperty name="height" value="0.17143" units="cm"/>
      <inkml:brushProperty name="color" value="#B05C1D"/>
    </inkml:brush>
  </inkml:definitions>
  <inkml:trace contextRef="#ctx0" brushRef="#br0">17 1 7889,'0'10'-24,"0"-1"-3,0-3 1,-1-2 281,-5 7-323,4 1 0,-6 11 74,8 0 0,0 2-97,0-2 1,6-2 30,0 8 1,-1-6 31,-5 6 1,2-8 25,4 2 1,-4-4-335,4-2-91,-4 1 226,-2-1-13,0-7 1,0-5 85,0-10 1,0-5 127,0-7 0,0-1 0,0-6 0,0-3 0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5T09:12:21.781"/>
    </inkml:context>
    <inkml:brush xml:id="br0">
      <inkml:brushProperty name="width" value="0.17143" units="cm"/>
      <inkml:brushProperty name="height" value="0.17143" units="cm"/>
      <inkml:brushProperty name="color" value="#B05C1D"/>
    </inkml:brush>
  </inkml:definitions>
  <inkml:trace contextRef="#ctx0" brushRef="#br0">260 131 7889,'0'12'0,"0"-1"0,0 1 0,0 5 0,0 2 0,0 4 0,0 2 0,0 4 0,0 2-5,0-8 1,0 6 177,0-6-432,0 0 126,0-6 61,0 0 38,0-7-28,0-2-87,0-24 1,0 5 72,0-12 1,2 2-95,3-2 1,-3 1 126,4-6 0,-4 5-8,-2-6 0,0 6 7,0-6 0,0 2 98,0-2 1,6 4-54,0 8 18,-1 0 132,-5-1 0,2 9-34,4 3 1,-4 12 81,4 5 0,-4 12-35,-2 6 1,0 4-82,0 1 0,0-5 27,0 0 1,0-2 152,0 2-118,0 3 0,0-12 61,0 3-577,0-4 142,0-10-32,0-1 117,0-23 1,0 3-11,0-11 0,0 2 68,0-2 1,0-2 11,0-4 1,5-2 46,1 8 1,0-5-3,-6 5 1,0-2 35,0 1 1,0 11-101,0-4 372,0 3-177,0-3 43,0 7 1,0 10-19,0 12 0,0 5-26,0 6 0,0 4-56,0 8 0,0-6 9,0-1 0,0-5-31,0 6 0,0-8 29,0 2 0,0-9-201,0-3 107,0-7-253,0 4 234,8-8 1,-5-8-150,9-3 0,-8-7 115,2-5 1,-3 4-27,3-4 0,-4-4 89,4-2 1,-4 4-54,-2 2 0,0-2 119,0 2 1,0 0-13,0 6 0,0 0 66,0-1 0,0 7-35,0-1 105,0 9 0,-6 3-92,0 11 0,-1 12 124,1 6 1,2 4-83,-8 1 1,7 1-49,-7-1 1,6 1 18,-5 0 1,7-3-77,-2-3 1,2-4-2,-1-8 0,3 1 4,-4-1-255,4-8 144,2-1-91,0-23 1,0 3 0,0-11 1,0 2 101,0-2 0,6-4 11,0-7 1,-1 5 0,-5 0 0,6 8 83,0-2 0,0 3-50,-6 3 239,0 0-160,0 7 0,0 5 131,0 10 1,0 9 71,0 15 0,-6 7-133,0 16 1,-7 0 8,1 0 1,-7-2-65,2-4 1,-12 2 1,6-8 1,5-5-31,1-6 1,19-14-108,4 2 0,9-11 123,8 0 0,-3-4-24,3-2 1,-10-6-367,-1 0 1,-3-9 150,3-3 1,-3 1-5,-3-6 0,-4 2 120,4-2 1,-4 4-18,-2-4 1,17-2 56,12 2 1,-16-6 84,-7 6 1,-29 0 67,-29 5 1,21 3 19,2 3 12,20 5 0,-1 7-74,5 0 0,3 13 116,-4 5 0,4 10-38,2 1 0,0 10-31,0 1 1,0 0-4,0-5 1,0-2 1,0-5 1,0 3-122,0-8 0,0 0 96,0-5-249,0-9 179,0-1-248,0-8 154,0-16 1,6 3-35,-1-16 0,3 6 1,-2-6 0,-4 6-115,4-6 0,-5 3 80,-1-3 1,6-4 64,0 4 0,0 4 127,-6 2 0,0-2-144,0 2 376,0 0-148,0 13 0,-6 10-11,0 12 1,-5 11-19,5 6 0,-2 4 84,3 1 1,3-1 0,-4-4 0,-2 1-103,2-7 0,1 2-101,5-2 1,0-9 188,0 3-287,0-3 44,0-5-10,0-1 1,0-10 42,0-4-59,0-3 1,0-9-18,0 1 1,0 0 46,0-1 0,0 7 53,0-1-74,0 1 178,0-6-69,0 7 184,0 2-155,0 8-8,-8 0 1,6 8 17,-4 4 0,4-3 47,2 3 22,0-1 1,0 6-83,0 1 0,0-7 3,0 1 0,0-6 54,0 5-52,0-7 0,-2 9-20,-3-7 1,3 2 29,-4-2-85,4-4-1024,2 5 874,0-22 126,0 3 0,0-13 8,0 8 27,0 0 0,0 5 32,0 1-90,0 7 237,0-4 0,0 10-57,0 4 1,0 5-85,0 12 0,0-3 98,0 3 1,0-4 326,0-2-395,0 8 1,0-6-169,0 4 72,0-3 0,0-9 130,0 1-356,0-8 143,0 3-18,0-22 1,0 7 32,0-15 0,0 8 25,0-8 1,0 4 62,0 1 1,0-5-1,0 0 1,0 0 43,0 6-108,0-1 210,0 1 0,0 6-42,0-1 204,0 8-212,0 12 0,0 9 82,0 12 0,0 2-98,0-8 1,-2 6 8,-4-6 0,4 6-18,-3-6 0,3 0 38,2-6-195,0 0 191,0 1-206,0-9 85,0-1 1,0-10-135,0-4 0,0 2 99,0-7 1,0-6-127,0-7 1,0-1 71,0 2 1,0 2 62,0-8 0,2 8 13,3-2 0,-3-2-9,4 2 0,-4 0 196,-2 6-151,0 0 282,0-1-111,0 9 0,-2 9 46,-4 11 0,4 7-119,-3 5 1,1-2 108,-2 8 1,4-6-109,-4 5 1,4-6 0,2 1 1,-5-4-123,-1-2 30,0 0-174,6 1 128,0-9-251,0-1 125,8-16 0,-6-7 103,4-8 1,1 0 32,-1 6 0,0-1-7,-6 1 1,0 0 42,0-1 1,0 1 4,0 0 21,0-1 0,0 7 34,0-1 263,0 9-258,0 10 1,0 11 124,0 10 0,0 3-82,0-8 0,-2 2-47,-4-2 0,4-4 18,-4 4-64,4-3 1,2-3-23,0 0 39,0-7-167,0-2 48,0-8-67,8-16 1,-4 10-30,7-11 1,-5-2 106,6-4 0,-6 0 12,5 6 1,-5-1 18,5 1 1,-1 0-51,2-1 71,3 1 0,-11 7 100,7 5 70,-7 3 0,4 4-95,-8 3 0,0 5 77,0 7 0,6 6-64,-1 0 1,1 1-7,-6-7 1,0 0 7,0 0-20,0 1-40,0-1 1,2-5-182,4-1 61,-4-7 0,11 2 73,-7-12 1,7 2-124,-1-7 1,-3-1 77,3-5 0,-6-1 20,5 1 1,-5 0 31,6 0 0,-9-1-29,3 1 40,4 0 1,-8 5 136,3 1 164,-3 7-187,-2-4 117,0 8-141,-7 8 1,3-1 191,-8 5-166,9 3-42,-13-5 0,14 1-6,-4 1-21,5-8-143,1 4-32,0-8 0,5-14 76,1-3 0,2 1-92,-2 5 0,-5-1 144,5-5 0,-2-2-2,2-4 1,-4 4 125,3-4-132,-3 3 1,-2 3 164,0 0-151,0 7 152,0 2 1,0 10-24,0 4 1,0 6 54,0 11 1,0-2-91,0 8 0,0-6 12,0 6 0,0-8-69,0 2 0,0-4 124,0-2-355,0 1 200,0-1-218,0-8 120,0-1 1,2-8-58,4 0 0,-4-8 74,4-3 0,-4-4 19,-2-3 1,0 1 108,0 0 0,0-1-93,0 1 1,0 0 116,0-1 0,0 1-60,0 0 143,0 0 0,-6-1 90,0 1-79,0 7-75,6 3 1,0 9-3,0 3 1,0-1-49,0 8 0,6-1 28,0 7 1,2-1-49,-3 0 1,-3-5 72,4-1-76,4 1 3,-8 5-4,13-7 1,-13-1-26,4-3-6,-4-4-24,-2 6 0,0-22 4,0-3 0,0 2-27,0 3 1,0 0 60,0-5 0,-6 0 4,0 0 1,0 5-16,6 1 1,0 5 17,0-6 1,0 6 154,0-5-149,0 7 225,0-4-43,0 8 1,2 14-90,4 3 1,-2 4-25,7-3 1,-7-1-41,2 0-17,4 0 1,-9 1 26,5-1-12,4-7-216,-8 5 204,5-13-218,-7 6 114,0-8 42,-7-8 0,5 4-27,-4-7-3,-4-1 63,9-5 1,-9-1-13,4 1 0,4 6 41,-3-1-36,3 8 0,2-5 208,0 3-95,0 4 370,0-6-297,7 16-181,-5 2 1,8 5 117,-4-3-103,-5 3 50,7-13 0,-6 5-171,4-7 75,-4 0-426,5 0 482,-7-7-30,0-3 0,-1-5 86,-5 3-107,4-3 80,-6 5-47,0-7 60,7 7 1,-7 1 62,8 3 14,0 4 17,0-6-141,0 24-54,0-12-16,8 11-23,-7-15-145,7 0 248,-8-8 4,-8 6 2,7-5 0,-9 1 1,4 0 8,4 0 190,-5 6-26,7 0-145,0 8-36,0-6 0,2 11-7,3-7 1,-3 2 3,4-2-27,-4-4-25,6 5 45,-7-7-75,7 0 1,-10-5-35,-4-1 0,5-2 86,-5 2 2,-4 4 1,6-7 67,-7 3 0,5 4-69,-5-4 1,5 3 115,-6-3 0,6 4-28,-5-4 1,5 2-20,-5-2 1,5 5 92,-6-5 3,9 4-29,-13 2-31,14 0-76,-5 8 1,7 1 37,0 8 0,0-5-75,0-1 0,0 1 43,0 5 0,0-5 4,0-1-27,0 1 0,1-1-26,5 1 2,-4-8 38,6 3-136,-8-7 122,0 0-122,0-7 133,0-3 0,-8-7 1,4 2-15,-7 3 3,-1-3 54,-5 5 0,2-2-48,3 1 0,-3 7 160,3-2-134,4 4 38,-7 2 0,11 0 11,-7 0-29,7 0 0,-4 8 0,8 4 1,0 3 3,0 2 1,0 1 13,0-1 0,6 0-24,0 0 0,1 7 2,-1-1 0,-4-6 40,4-6-111,3 1 0,-5 3 32,8-3-9,-8-4 9,3-8 1,-7-2-7,0-4 0,0 2-138,0-8 147,0 1 0,-2-6-39,-3-1 1,1 3 23,-8 3 0,7-3 1,-7 4 0,6 1 16,-5-2 0,5 7 3,-6-7 0,9 6 14,-3-5-1,-4 7 0,6-4 33,-7 8-52,7 0 253,-4 0-214,1 0 320,5 8-118,-6 2-66,8 7-156,0 0 0,6-5 4,0-1 0,1-7-102,-1 2 108,-4-4-168,13-2 1,-11 0-87,8 0-75,-8 0 272,11-8 17,-13-2 1,5-7 63,-7 0-14,0 0-38,-7-1 0,3 7 79,-8-1-61,9 8 13,-13-3 0,12 7 18,-7 0 1,7 2 3,-2 3 0,4-1 0,2 8 1,0-6 84,0 5 1,-5-5-78,-1 5 0,0-5-15,6 6 0,0-7-23,0 7 1,0-6 90,0 5-230,0-7 86,8 4 2,-6-8 1,7 0-41,-3 0-77,-4 0 0,6-2 85,-8-4 0,5 2 10,1-7 43,0-1 1,-6-5-29,0 0 1,0 5 78,0 1 0,0 5-15,0-6 23,0 8-27,-8-11-2,6 13 1,-7-6 7,3 8 0,4 8-23,-4 4 1,4 5-4,2 6 1,0-4 2,0 4 1,2-2-61,4 2 0,2-9 9,3 3 0,5-3-9,-5 3 1,-1-7 31,1-5 0,-5-3-41,6-2-62,-1 0 97,6 0 0,-7-7 64,-4-5-61,-4-3 1,-2-3 47,0 1 0,-6 0-9,0-1 1,-7 7 8,1-1 0,3 3-9,-3-3 2,0-3 0,-5 7 6,0-3 0,5-3-10,1 8 33,-1 1-39,-5 5 1,5 0-1,1 0 0,7 2 54,-2 3 1,4 5 117,2 7 0,0 1-103,0-1 0,0 0 15,0 0 1,0 1-168,0-1 178,8 0-216,2 1 1,5-7 66,-3 1-67,3-8 49,-5 3 0,1-13-9,1 1 0,-8-9 38,1 3 0,-3-5 3,-2-1 1,0 0 75,0-1 0,0 1-89,0 0 212,0 0-154,0-8 1,-6 5 15,1-3-14,-1 12 12,6-5-18,0 15 0,0-5-6,0 12 0,2 3 22,4 8 0,-3 1-17,9-1 1,-6 0 25,5 1 0,-5-1-18,6 0-17,-1 0 1,4 1 15,-3-1-1,3-7-13,-5-3 1,1-7-5,1 0 0,-6 0-77,5 0 1,-7-2 70,2-3-197,4-5 189,-9-7 1,13-1-78,-8 1 1,-1 6 48,-5-1-3,0 8 44,0-11 1,0 11 15,0-7 142,0 7-129,0-4 0,-2 2 190,-3 0-197,3 1 1,-6 7 78,8 3 1,0-1-32,0 8-33,0-1 1,2 7-12,4-1 1,-4 0-2,3 0 0,3-5-65,-2 0 1,2-7 66,-3 7 1,-3-6-102,4 5 93,4-7-58,-8 4-30,5-8-3,-7 0 55,0-8 1,0 4-3,0-7 0,0 5 7,0-6 0,-5 7 0,-1-7 1,-2 6 32,2-5 0,4 5-49,-3-6 174,-5 9-49,8-13 23,-13 14-66,13-13 14,-6 13-29,8-6 39,0 8-123,8 0 1,-4 0 46,7 0 0,-5 6-7,5 0 0,-5 0 6,6-6 1,-6 2-4,5 3 18,-7-3-23,11 6 50,-13-8 1,8 0-36,-4 0 0,-5-2 14,5-4 0,-4 4-20,-2-13 0,-6 11 6,1-7 1,-3 5-4,2-6 1,2 6 1,-7-5 1,5 5-6,-5-5 2,7 7 4,-12-12 0,12 13 0,-7-9 0,7 8 0,-4-3 73,8 7 6,0 0-61,0 7 0,2 1 6,4 3 0,-2 5 65,7-5 0,-5-1-39,6 1 1,-8 1-45,11 5 1,-11-1 0,7-5-6,-7-3 1,4-6-20,-8 4-22,8-4-11,-7 5-7,7-7 0,-8-2 51,0-3 0,-2 3-54,-4-4 0,3 2 57,-9-2 1,8 2-3,-1-7 1,1 7 5,-2-2 1,4 2 5,-4-1 0,2 3 21,-1-4 1,3 2-38,-4-2 28,4 4 235,2-5-241,8 14-6,1 3 0,3 5-14,-1-3 0,-5 1 24,6-7 0,-9 2-23,3-2 16,4-4 1,-8 7-8,4-3-101,3-4-2,-7 5 89,6-7-3,-8 0 1,0-7 0,0 3 3,0-8 0,-2 9-12,-4-3-16,4-4 0,-13 1 2,13-9 16,-14 1 1,13 5 19,-9 1 1,8 5-3,-1-5 18,3 7 1,2-6-35,0 4 142,0 5-8,0-7-96,7 23 1,-3-9-6,8 11 1,-9-9 5,3 3 4,4-7 1,-6 10-8,7-8 0,-7 1 0,2-1 0,-2-4 30,1 4 6,-3-4-46,6-2-36,-23 0 1,9-6 13,-11 0-2,11 0 12,-10 6 0,15-7 3,-15 5 2,14-6 1,-5 6 1,7-4 1,-8 4 129,6-5-122,-6 7 83,8 0-70,0 7 1,6-3 32,0 8 10,0-8-20,1 11-13,3-5 13,-1-1-107,7 7 95,-14-14-58,13 5 30,-13 1-6,6-6-7,-8 5 1,0-8-10,0-5-115,0 4 124,0-13-4,0 5-79,-8-7-26,-2-1 1,-1 1 98,-1 0 1,9 5-6,-3 1 1,-2 5 39,2-6 1,1 7-35,5-7 51,-8 8 0,6-5-48,-4 3 245,4 4 37,2-6-228,8 16 1,-4-4 7,7 7 0,-5-1-7,6 1 3,-9 5-37,13-7 0,-8 3-28,3-1-30,-3-7 0,-6 10 73,3-8 6,-3-1-40,6-5-112,-8 0-65,-15 0 168,11 0 1,-17-2-96,15-3 1,-2 3 64,2-4-9,5 4 22,-15-6 6,14 6 168,-5-5-171,7 7 235,0 7-127,0 3 0,0 7-21,0 1 1,2-3-1,3-3 1,-3 3 65,4-4-85,4 5 0,-7-1 4,9-3 1,-6 3-4,5-3-24,-7-5 0,6 7-58,-5-9 1,-3 3 87,4-2-118,-4-4 88,-2 6-8,8-8-7,-6 0-527,5 0 472,-14-8-3,5 6 35,-6-6-8,8 8 55,0 0-46,0-7 7,0 5-10,0-6 4,8 8 57,-6 0 289,5 0-325,-7 8-11,0-6-14,0 13-4,0-13-121,0 13 141,0-13-674,0 6 675,8-16 18,-6 6 50,6-13 0,-3 11-101,1-8 220,0 9-144,-6-5 257,0 8 0,-2 11-313,-4 1 6,4 0 1,-5-11-29,7 5-203,0-4-158,0 6 476,7-8-123,-5 0 89,14-8-14,-14 6 1,5-7 164,-7 3-1,8 4-128,-6-6-62,6 8 37,-8 0-124,0 8 98,0-6-463,0 6 550,0-24-53,0 12-16,0-11-2,0 15-94,0 0 88,0-8-61,0 6 78,0-5-37,0-1 70,0 6-54,0-6-4,0 1-5,0 5-39,0-6 40,0 0-21,0 6 347,0-5-257,-8 7-17,6 0-153,-6 0 36,8 7 14,0-5-23,0 14 59,0-14 0,0 7-22,0-3 49,0-4-94,0 6 94,8-16-20,-6 6 1,6-8 162,-8 5-143,0 3 13,0-6 10,0 0 1,0 6 17,0-5 41,-8 7 0,6 2-42,-4 3 22,4-3-91,2 14 1,0-14-70,0 13 115,0-13-436,0 6 402,0-24 4,0 12 1,0-13 204,0 11-218,0 4 171,0-5 1,-6 14-140,1 5 1,-3-4 35,2-3 0,4 5-1,-3 2 0,3-3-69,2 3 1,-2-7 38,-4 7 0,4-6 1,-4 5 1,4-5-84,2 6-93,0-9 0,0 7 117,0-4-27,0-4-216,0 5-15,8-14 199,-6-3 64,13-7 0,-13 0 58,4-1-13,4 9-111,-8-7 48,5 14 1,-7-7 416,0 3-28,0 4-184,0-6-74,-7 16-54,-3 2 1,-5 7-15,3 0 1,-1 1-6,7-1 1,-6-6-24,7 1 0,-7-1-3,6 7 1,-5-7-33,5 1 1,0-6 62,6 5-143,-8-7 111,7 11 3,-7-13-44,8 6 26,8-8 1,-5-6-25,9 0 1,-2-7-87,1 1 0,3 3 56,-9-3 1,3 6 41,-2-5 0,-2 5 172,7-5-149,-7 7 259,4-12-191,-1 15 0,-5-9-8,4 4 17,-4 4 2,-2-5 0,-6 14-45,0 5 0,-7-3 31,1 3 0,3-1-2,-3 7 1,3-7-4,-3 1 0,-3 1-40,3 10 0,3-2 1,-3 8 1,3-8 10,-3 2 0,-1-3-2,7-3 0,0-6-30,6 1-165,0 0 137,0-3 0,2-5 31,4-16 0,3 1-104,9-12 0,-1-2 95,0 2 0,-1-6-108,-5 6 1,4 0 94,-3 6 0,1-1-7,-1 1 0,3 0 116,-3-1-150,-4 1 128,7 0 0,-13 5-112,4 1 225,-4 7-91,-2-4 39,0 8-100,-8 8 1,4-4-5,-8 7 0,7-5-5,-7 6 0,3-1 81,-3 6 0,-3 1-69,3-1 1,3 0 13,-3 1 1,6-1 11,-5 0 0,1 0 2,-1 1 1,1-1-81,4 0-5,4 1 32,-5-1-4,7-7 1,0-10-69,0-12 0,7-3 75,5-3 0,1-1-118,-1-4 1,3 4 46,-3-4 0,-3 4-48,3 1 1,-3 1 109,3 0 1,-2 5-25,-5 1 45,-3-1 1,12 1-94,-9-1 262,1 8-189,-6-3 1,-2 7 94,-3 0 1,-3 1-73,-4 5 0,-3 2 11,3 3 0,3 5 31,-3-5 0,1 5 52,-7 1-101,1 0 1,0 1 17,0-1 0,5 0 53,1 0 0,5-1-40,-6-5 2,8 5-88,-3-7 18,7 1 1,0-4 31,0-12 1,5-4-4,1-7 1,8 0-83,-3-1 1,5 1 81,1 0 0,0 0-61,0-1 1,-5 1 18,0 0 13,-1-1 0,4 1 35,-3 0 0,1 5 3,-7 1 0,2 7 45,-2-2 200,-4-3-125,5 7-106,-7-6 1,-2 8 1,-3 0 0,1 8 16,-8 3 0,6-1-14,-5 1 0,1 1 57,-1 5-8,-5 0-43,7 1 1,-7-1 19,5 0-52,-5-7 57,15 5-146,-7-13 116,8 6 0,2-10-142,4-4 0,3-3 26,8-9 1,1 7-73,-1-1 0,0 1 91,1-7 1,-1 1-14,0 0 0,-5 0 123,-1-1 0,-1 7-93,1-1 1,3 6 69,-8-5 0,1 7-52,-1-2 0,-4 2 411,4-1-233,-4 3 1,-2-4 23,0 12 0,0 3-90,0 9 0,0-7 17,0 1-140,-8-1 1,6 7 97,-4-1 0,2-6-163,-1 1 136,3-8 0,-6 5-84,8-3-10,0-4-308,0 6 276,8-8-13,-6 0 47,5-8 66,-7 6 10,8-13 12,-6 13 1,6-8 8,-8 4 16,0 5 12,0-7-52,0 0 2,0 6-2,0-5 76,-8 7 171,6 0-117,-6 0-68,1 0-219,5 0 142,-6 7-154,8-5 99,0 6 112,-8-16 57,7 6-41,-15-5 1,8 14 39,-3 5 0,-4-3-71,3 3 1,-3-1 23,-3 7 0,3-1-25,3 0 1,-3-3 0,4 3 1,-5-4-25,-1 11 0,2-5-16,3-2 0,-1-5-184,7-1 132,0-7 52,6 4-52,0-24 0,0 11-73,0-13 0,6 5 87,0-5 0,5 1 24,-5 0 0,5 5-20,-5 1 30,8-1 1,-13 1 35,5-1 0,-2 8 111,2-1 1,-4 1 76,4-2-109,-5 4 223,-1-6-266,-7 24 1,-1-5-5,-3 12 1,-3 2-11,8-2 0,-5 0-25,5-5 0,-5-1-10,5 0 1,-2 1 8,2-1 1,2-6-20,-7 1 1,7-6-10,-2 5 32,4-7 1,0 4 4,-3-8-141,3 0 1,-6-2-5,8-4 1,2-3 0,4-9 1,-4-1 91,3-4 0,-3 4-61,-2-4 1,6 3 30,0 3 1,0 6 63,-6-1 0,2 3 3,3-3 20,-3-3 30,6 5 25,-8 0 47,0 3-122,0 7 0,-6 7 163,0 5 0,-5 3 12,5 3 1,-5 5-71,5 0 0,-6 2-41,7-2 0,-7-4 14,6 4 0,-1-10-6,1-1-177,4 0-51,-6-3 132,8-1-136,0-8 1,0-14-6,0-3 1,0-4-23,0 4 1,0-1 152,0 1 0,0 0-10,0-1 1,-2 1 33,-3 0 0,3 5 15,-4 1 0,-2 5-19,2-5 21,-7 7 0,9-4 74,-7 8 1,5-6-82,-6 0 0,7 1 70,-7 5-24,8 0 0,-9 2 4,7 3 0,0-1 4,6 8 0,-6-6 8,1 5 1,-1-3-38,6 9 1,0-4 7,0 11 1,0-3 10,0 2 1,0-4 21,0 4 0,0-10 16,0-1 0,2-2-2,4 1 1,-4-1 53,3-4-50,-3-5-309,-2 7-76,0-23 1,0 3 292,0-11 0,0 4 0,0 2 0,-2-6-97,-3 0 1,1-1 85,-8 7 1,6 0 11,-5 0 0,5 5-2,-5 1 0,5 1 36,-6-2 0,6-1 6,-5 7 1,1-2 7,-1 3 0,1 3-37,4-4 0,3 4 59,-9 2-30,8 0-37,-3 0 62,7 0 0,0 8 18,0 1-40,0 9 0,0-1-10,0 0 19,0 1-184,0-1 108,7 0-17,-5 0 21,6-7-27,0-2 25,-7-8 6,7 0-1,-8-8 9,0-2 7,0-7-39,0 0 0,-6 0 20,1-1 1,-1 7-9,6-1 0,-6 6-16,0-5 22,1-1 0,3-3 10,-4 4-24,4-5 133,-6 14-71,1-13 18,5 13 3,-6-6 0,8 10 100,0 4 0,0 4-65,0 7 0,0 0 8,0 0 0,6 1-96,0-1 1,1-2 55,-1-3 0,-4 3-126,4-3 1,-3-3-37,3 3 46,-4-1 57,6-1 0,-6 0-24,4-5-4,-5-3 18,7 6-22,-8-16 0,0-1 8,0-9 0,-2 7-88,-4-1 1,5 1 100,-5-6 0,2 1-20,-2 5 1,4-5 16,-4 5 0,5 1-27,1-1 56,0-1-37,-8-5 118,6 0-109,-6 7 188,8-5-118,0 13 1,0-4 240,0 12-236,0 3 0,0 9 10,0-1 1,0 0-16,0 0-1,0 1-138,0-1 128,8 0 1,-6-5-187,4-1 108,-4-7-18,-2 4-76,0-8 126,-8-15 0,6 9-100,-4-12 92,4 13 1,0-9-19,-3 8 32,3 1 1,-6 3 1,8-4 81,0 4 411,0-6-486,0 24-2,0-5-3,8 14 1,-6-13-27,3-1 7,5-7 17,-8 4-208,13-8 200,-13 0 1,8 0-87,-4 0 86,-5 0-6,7 0 21,-8-8 12,0 6 0,0-7-25,0 3 0,-2 4 4,-4-4 0,5 2 4,-5-1 1,2 3-5,-2-4 3,4 4 1,-5 0-1,7-4 0,-2 4 77,-4-3 10,4 3 105,-6 2-44,8 7 1,0-3-109,0 8 1,2-6 10,4 5 1,-2 1-53,7 5 1,-5 0-5,6 0 0,-7-1 5,7-5 1,-6 5-110,5-5 0,-7-1 71,2 1 0,1-5 30,-1 6-3,0-8-25,-6 3-55,0-7 48,0-15 0,0 9-3,0-11 1,-6 9 14,0-3 0,-1 5-3,1-6 0,4 7-18,-4-7 1,-1 6-17,1-5 27,-8 7 1,11-10-30,-9 9 100,8-9 13,-11 12 11,13-13 3,-6 13 27,8-6 263,0 8 0,2 14-316,4 3 0,-4 4-30,4-4 1,1 1-3,-1-1 0,0-5-9,-6-1-9,8 1 0,-7-1 66,5 1-22,-4-8-74,-2 3-16,0-7 0,0-13 10,0-5 1,-2 3 34,-4 4 1,5 5-38,-5-6 27,-4 1 0,6-7 6,-7 1 0,7 6 43,-2-1 0,-1 6-38,1-5 0,-2 5 37,2-5-27,4 7 0,-7-10 59,3 8-39,4 1 0,-6 5 312,8 0-293,8 7-19,2 3 0,1 5-5,1-3-3,-8 3-10,11-5 1,-13 1-36,4 1 52,-4-8 0,-1 5-5,5-3-19,-4-4 12,6 6-1,-8-8-42,0 0 23,-8 0 0,4-6-36,-7 0 1,7-1-16,-2 1 0,2 4-7,-1-4 13,3-4 62,-14 1 1,14-3 4,-3 1 1,1 7 143,-2-2-104,4 4 34,-6-5 22,8 5-4,0-6-60,0 23-80,0-11 50,0 19 1,8-21-2,-6 14-5,6-15 1,-6 7-1,3-8 5,-3 0-306,6 0 290,-16-8-27,6 7 173,-5-7-168,7 8 252,-8-8-66,6 6-52,-6-5-50,8 7 2,0 0-85,8 0 64,-6 7 1,8-5-75,-5 4 1,-3-2 70,4 2-49,-4-5 1,0 7 22,4-8 61,-4 0-335,5 0 245,-7-8 0,0 7 83,0-7 13,-7 8 76,5-8-147,-6 6 134,8-5-61,0 7-97,-8 0 103,6 0 187,-5 0-240,14 7 0,-3-5 24,8 4 31,-8 4-27,11-9 0,-5 13-169,7-8 1,-6-1 80,1-5 1,-6 2-67,5 4 82,1-4-12,5 13 27,0-5-4,1 7 1,-7-5 43,1-1-35,-8-7 1,5 6 75,-3-4-20,-4-4 8,5 5-57,-7-7 5,0 0-28,0-7 37,0-3 21,-7-7-24,5 7 12,-6 2-2,8 8 1,0 2 4,0 4 1,0-2-24,0 7 4,0-7-18,0 12 0,6-13-3,0 9 0,1-8-75,-1 2 88,-4-4-58,13-2 1,-11 0 23,8 0-6,-8 0 38,3 0 0,-5 0 3,4 0 23,-4 0-25,6 0-6,-8 7 9,0-5-10,0 6 13,0 0-7,0-7 0,0 7-116,7-8 28,-5 0-45,6 0 95,0 0 88,-6 0-90,5 0 77,-7-8-28,0 7 5,0-7 1,-6 6-14,1-4 1,-3 4-9,2-4 2,4 5 1,-7 1-1,3 0 1,4 0 1,-8 0 66,5 0-53,3 0 0,-6 1 16,8 5-22,0-4 11,0 14-28,0-15 27,0 15-24,0-14 1,2 5 17,4-7-26,-4 0 13,13 0 0,-13 0 4,13 0 0,-13 0 220,6 0-331,-8-7 133,0 5-161,0-6 122,0 0 1,-2 7-25,-4-5 51,4 4 1,-7 2-24,3 0 1,4 2 239,-4 4-213,4-5 19,2 15 0,0-12-19,0 7-2,0-7 9,0 11-12,0-13 0,0 8-55,0-4 65,0-4-150,0 5 106,0-22 10,0 11 0,0-13-95,0 11 84,0 4-35,0-6 100,-7 1-2,5 5 13,-6-6-40,8 8 263,0 0-299,0 8 26,0-6-9,8 5 5,-6-7-4,5 0 15,1 0-6,-6 0 1,6 0 24,-8-7-27,0 5-47,0-6 40,-8 8 149,6 0-124,-6 0 9,8 8-19,0-6-1,0 5-12,0 1 26,0-6-380,0 6 244,-7-16 109,5 6-1,-6-13 6,0 13 1,6-8 5,-3 4 0,1 5 58,-2-5-76,4 4 67,-6 2-45,1 0 43,5 0-214,-6 0 164,8-8 5,0 6-14,0-5-4,0-1 33,0 6-22,0-6 2,0 1 1,-7 5-1,5-6 16,-6 8 79,8 0-8,0 8-84,0-6 9,0 13 0,0-11-6,0 7 25,0-7-51,0 12 1,6-13 13,-1 9-12,1-8-6,-6 3 18,8-7 25,-6 0-231,5 0 69,-22-7 147,11 5-30,-19-14-19,21 15 47,-5-7 22,-1 0 17,6 6 15,-6-5 117,8 7-116,0 0-83,0 7 37,0-5-290,0 6 249,0-24 14,0 13 0,-2-13 45,-3 16-54,3 0 161,-6 0-124,8 8 0,0-4-17,0 7 13,0-7-1,0 4-53,0-8 32,0-16 61,0 13 13,0-13-52,8 16 6,-6 0-100,5 0 73,1 0 1,-4 0 7,7 0-3,-7 0-8,12 0 15,-7 0 0,8 0 0,1 0 0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5T09:12:21.989"/>
    </inkml:context>
    <inkml:brush xml:id="br0">
      <inkml:brushProperty name="width" value="0.17143" units="cm"/>
      <inkml:brushProperty name="height" value="0.17143" units="cm"/>
      <inkml:brushProperty name="color" value="#B05C1D"/>
    </inkml:brush>
  </inkml:definitions>
  <inkml:trace contextRef="#ctx0" brushRef="#br0">18 35 7697,'9'-10'2852,"5"1"-1558,-9 3-868,1 4-257,-6-6-114,0 8 1,0 14-34,0 3-11,-7 4 0,-1-3 10,-4-1 0,5 0-22,7 1 0,-6-1-23,0 0 0,0-5 23,6-1 0,0-5-4,0 5 1,0-5 1,0 6 2,0-8-1,0 3-83,0-7 1,6-2-38,0-3 51,7-5 0,-5-7 42,4-1 29,3 1 0,-5 0 0,7 0 0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5T09:12:22.177"/>
    </inkml:context>
    <inkml:brush xml:id="br0">
      <inkml:brushProperty name="width" value="0.17143" units="cm"/>
      <inkml:brushProperty name="height" value="0.17143" units="cm"/>
      <inkml:brushProperty name="color" value="#B05C1D"/>
    </inkml:brush>
  </inkml:definitions>
  <inkml:trace contextRef="#ctx0" brushRef="#br0">35 18 11283,'0'-10'1123,"0"3"-1116,0 7 0,-6 7 167,1 5-147,-1 3-4,6 3 1,-2-3-12,-4-3 0,4-3-19,-4-3 1,5-2 1,1 7-7,0-7-6,0 4-17,0-8-212,7 0 247,-5 0 0,14 0 0,-7 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5T09:09:17.361"/>
    </inkml:context>
    <inkml:brush xml:id="br0">
      <inkml:brushProperty name="width" value="0.34286" units="cm"/>
      <inkml:brushProperty name="height" value="0.34286" units="cm"/>
      <inkml:brushProperty name="color" value="#B05C1D"/>
    </inkml:brush>
  </inkml:definitions>
  <inkml:trace contextRef="#ctx0" brushRef="#br0">1 191 8249,'0'-19'-777,"0"4"821,0 7 83,0 6 46,0-13 22,0 13 251,8-6-163,1 8 20,1 0 3,5 0-186,-5 0 11,7 0-104,0-8 0,12 4 77,0-7 0,2 5-144,-8-5 0,-2 5 112,8-6 1,0 7 20,5-7 1,1 8-8,-1-2 1,1-1 4,-1 1 0,1 0 111,0 6 45,-1-8-156,8 7-2,3-7-19,-1 8 1,-4 2 4,-11 4 0,-4-3-8,-8 9 0,1-6 30,-1 5 0,0-5-10,0 6 1,1-7 13,-1 7 0,6-6 136,0 5-80,8-7 0,-4 9-47,7-7 0,-1 2 125,-4-2-129,11-4 1,-5 11-102,11-7 0,-6 1 100,-11-1 0,4-2-16,-4 8 0,-4-7-21,-2 7 0,2-1 4,-2 7 0,6-1-3,-6 0 1,0 1-4,-6-1 0,0 0 22,1 0 1,5 7-12,0-1 1,0 0-45,-6-6 0,2 6 117,4 0 1,-4 0-6,5-6 0,0 1-49,0-1 0,6 0 139,-1 1-262,4 7 117,9 1 0,0 5-108,4-8 0,-5 6 96,-12-12 0,1 4-39,-7-3 0,6-1 31,-6 0 1,6 1 3,-6-1-12,0 0 1,0 1 93,0-1-7,8 0 0,-6-5-91,4-1 0,4-7 210,-5 2-190,5 3 1,7-7 8,1 4 0,5-4-48,-6-2 1,2 0-138,-1 0 1,-5 0 134,5 0 1,-5 0-8,-1 0 0,-1 6-38,1 0 1,-6 1 73,0-1 38,-8-4 1,15 8-30,-7-5 131,0-3 44,-4 6-129,2 0 1,7-7 9,1 5 1,-6-4 15,0-2 0,-6 0-74,5 0 0,1 0 30,6 0 1,-1 0-99,1 0 0,0 0 78,-1 0 0,-5 0-88,0 0 0,0-6 113,5 1-55,1-1 0,7 6 0,0-2 70,-3-4 0,-5 4 6,-11-3-63,-3 3 1,12-4-38,-3 0 0,2-2 107,-2 3-202,3 3 1,1-8 119,7 4 0,1 4-11,-7-3 0,-1 1 31,-4-2 1,3 4 3,-3-4 1,-2-1 14,2 1-50,-8-8 1,16 11-36,-9-9 84,1 8-137,-4-11 1,0 11 57,4-8 1,-4 7-18,-8-7 45,1 8 9,7-11-33,2 5 1,5-1 20,-3-1 92,-4 8-105,0-11 0,0 11-20,4-7 0,2 5-9,-8-6-18,0 9 25,2-13 1,5 12-5,5-7 0,-4 5-62,-14-5 70,0 7 70,8-12-77,2 7 1,0-3 42,-4 1 0,-4 5 2,-1-6 1,-1 7 53,0-7-64,1 8-1,-1-11-60,8 5 77,-6-7-85,14 0 1,-14 5 57,4 1-73,-4 7 44,-2-12 0,6 13-9,1-9 12,-1 8 1,2-11 1,1 13-5,9-4 3,-8-3 2,6 7 0,-6-14 0,7 14 31,1-5 5,-1-1 62,1 6 15,-1-6-69,-7 8 1,6 0 0,-6 0-4,8 0-68,-1 0 94,1 0 1,-1 0-32,9 0 1,-7 0 38,4 0-51,-11 0 4,12 8 0,-7-6-57,12 4 0,-9-4 50,-8-2 0,-6 0-72,5 0 0,-4 0 80,4 0-4,-6 7-22,18-5 2,-11 6 81,21 0-66,-22-6 30,13 13 0,-16-11-11,4 7-35,-4-7 8,-8 11-10,8-5 0,-6 2 87,4-1 1,-4 1 58,-1 5-100,-1 0-29,8 1 0,-6-1 41,4 0-59,-4-7 1,-1 5 72,-1-3-38,0-5 1,1 9-28,-1-5 1,0-1-26,0 1 1,1-5 75,-1 6-64,0-8 56,1 11-36,7-6-47,-6 9 16,13-1 6,-12 0 1,5-5 65,-8-1 5,0 1 54,1-2-86,-1 5 69,0-5-38,0 7 26,1 0-103,-1 0 1,0 1 1,-5-7 5,-1 1 1,-5-6-29,6 5-38,-9-7 95,5 11-42,0-5 0,-4 1 25,7 1-13,-7-8 14,11 11 2,-13-5 25,14-1 5,-14 7-15,13-7-7,-5 1-26,7 5 27,-7-5-17,5 7-1,-5-7-5,-1 5 4,7-5-4,-15-1-242,15 7 147,-14-14-325,13 13 108,-13-13-81,6 6-224</inkml:trace>
  <inkml:trace contextRef="#ctx0" brushRef="#br0" timeOffset="1">7783 1250 16110,'-6'4'-378,"-6"5"-441,-22 9 0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5T09:12:23.549"/>
    </inkml:context>
    <inkml:brush xml:id="br0">
      <inkml:brushProperty name="width" value="0.17143" units="cm"/>
      <inkml:brushProperty name="height" value="0.17143" units="cm"/>
      <inkml:brushProperty name="color" value="#B05C1D"/>
    </inkml:brush>
  </inkml:definitions>
  <inkml:trace contextRef="#ctx0" brushRef="#br0">208 70 7697,'8'-10'3504,"-6"-5"-2845,6 5-312,-8 1-189,0-7-37,0 15-132,0-7 37,0 23 0,-6-3-14,0 11 1,-5-4 10,5-2 0,-2 1-1,2-1 0,3 0 3,-9 1 1,8-7 1,-2 1-24,-3-1 9,7 6 0,-12-5 61,9-1-26,-1-7-399,6 4-10,0-8 434,0-15-83,0 11 57,0-12-41,0 16 79,0 0-94,0 8-18,0-6-446,0 6 565,8-8-33,-6 0 272,5 0-219,-22 0 0,11 2-30,-7 3-57,7-3 50,4 14-69,0-14-21,0 13-4,0-13 0,0 7-124,0-3 141,0-4 1,2 6-41,3-8 57,-3 0 14,6 0 45,-8 8 15,0-7-29,0 7-70,-8-8-2,6 0-3,-5 0 12,-1 0 4,6 0 0,-6-2-2,8-4 3,-7 5-50,5-7-7,-6 8-9,8 0-10,0-8 49,0 6 1,-2-5-16,-4 7 74,4 0 11,-5 0 2,7-8 23,0 6 135,0-6-211,0 1-10,0 5 43,0-6 0,-2 2 2,-4 0-5,4 1 9,-6 5 74,8 0-97,-7 0-1,5 0 42,-6 0-38,8-8 23,-7 6-16,5-6-18,-6 8-100,8 0 110,0-7-6,0 5-740,0-6 713,8 8 19,-6 0 0,5 2-1,-7 4-127,8-4 10,-6 5-32,5-7 1,-5 0-228,4 0-297,-4 0-1605,6 0 2282,-1 0 0,-5 0 0,6 0 0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08T06:06:10.957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18,'229'-9,"583"9,-644-9,1886 9,-2010 7,-36-6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08T06:06:34.917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0 713,'1'-34,"1"-1,2 1,11-49,-10 50,-2 0,-1 0,-5-65,1 17,2-156,0 225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08T06:06:37.312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15 0,'0'2,"0"3,0 4,0 1,-3 0,0 0,1 0,-1 2,2 0,-1 1,2 0,0 0,0 0,0 1,0-1,0-2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08T06:06:45.483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488 1,'-8'0,"0"1,0 1,0-1,0 2,-11 3,11-3,0 0,-1-1,0 0,1 0,-10 0,-340-3,347 1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5T10:02:46.759"/>
    </inkml:context>
    <inkml:brush xml:id="br0">
      <inkml:brushProperty name="width" value="0.34286" units="cm"/>
      <inkml:brushProperty name="height" value="0.34286" units="cm"/>
      <inkml:brushProperty name="color" value="#B05C1D"/>
    </inkml:brush>
  </inkml:definitions>
  <inkml:trace contextRef="#ctx0" brushRef="#br0">2634 15 11124,'-11'4'90,"-12"2"81,0-4-102,-2 13 1,-2-11 14,-8 8 118,8-8-151,-13 11 1,7-11 111,-7 7-24,0-7-20,5 12 0,-1-14-7,-14 5-28,13 1 39,-5-6 15,7 5-103,8-7 77,-5 0-95,12 0 70,-5 8-3,8-6-81,0 6 73,0-8-20,-1 7 11,1-5-56,0 6 53,7-8 28,-5 0-17,5 8 3,0-6 39,-5 5 1,6-7-91,-9 0 55,9 8-66,-7-6 24,7 6 0,-9-6 30,1 3-5,7-3 5,-5 6-48,5-8 35,1 8-91,-7-6 91,7 5-95,-8-7 77,-1 8-36,9-6 40,-7 6 7,7-8-36,-9 7 16,1-5 40,0 6-31,0-8-79,-1 8 75,9-7-4,-7 7 14,7-8 3,-9 0-8,9 8 1,-7-6-55,7 5 0,-9-5 47,1 4-31,8-4 13,-7 6 0,7-6-1,-9 3 14,9-3 6,-7 6-46,7 0 21,-9-6-10,1 5 23,0 1-14,0-6 1,-1 8-6,1-5 81,7-3-71,-5 6-4,5 0 1,-7-5 29,0 9-14,7-8-6,-5 3 9,5 1-19,-7 2 12,0-1-39,-1 7 14,1-7 2,0 1 0,-1 5-17,1-3 26,8-4-9,-7 7 0,7-11 2,-9 7 1,7-5-11,-1 6 9,1-9 0,-7 13 0,1-5 1,6-1 19,-1 1 1,1-7 59,-7 19-69,-7-11 103,6 13-88,-14-8 37,14 0-40,-14 1 1,14-7-14,-4 1 1,10-6 6,1 5-9,1-7 1,-7 11-27,1-3 1,6-3 42,-1 3-6,1-8-11,-7 11 49,1-5-48,0 7 0,5 0 21,1 1 1,5-7-24,-6 1 3,8-8-10,-11 11-3,5-5 1,-1 7 0,-1 0-12,9-7 5,-13 5 8,7-5 85,-1 15-32,-5-14 10,5 12-50,0-13-4,-5 7 0,11-5-30,-7-1 47,7-7-38,-12 11 0,13-5 27,-9 7-9,8-7 1,-11 5-4,3-3 1,3-3 60,-3 3-69,8-8 20,-11 11 6,5-5 1,-1 7-3,-1 0-23,8-7 22,-11 5-1,13-5-17,-13 7 1,11-5-4,-8-1-4,9-7 18,-5 12 80,0-15-79,6 15 101,-13-7-84,13 1-14,-6 5 22,8-5-59,-7 7 21,5 1-10,-6-1-2,8 0 19,0 1 61,0-1-60,0 0 104,0 8-92,0-6 4,0 6-3,0 0 18,0-6-63,0 6 52,0 0 22,0-5-27,0 12 17,0-12-4,0 12 6,0-13 33,0 14-38,0-14 6,8 14 0,-6-6 41,5 0-29,-7 5 44,0-12-42,0 12 21,0-13-49,8 6-2,-6 0-89,6-5 84,-1 5 0,-3-8-72,8 0 61,-8-7 1,5 5 112,-3-3-102,-4-5 114,6 9-95,-1-7-8,-5 9 41,13-1-13,-13 0-45,6 1 39,-8-1-127,8 0 72,-6 0-7,13 1 9,-13 7 0,8-6 14,-5 4 116,-3-11-115,14 11-6,-14-12 0,7 20 126,-3-8 127,-4 0-237,6-6 46,-1 8-112,-5-6 114,6 14-70,0-14 0,-5 6 39,9-7-110,-8-1 78,11 0 0,-11 0 18,7 1 1,-5-1 114,6 0-13,-1 1-103,7 7 1,-7-6 36,1 4-1,-8-12-10,11 5 16,-6 1-111,1 2 71,5 6-16,-5-7 60,7-1-33,1 0 80,-9 8-76,7-6 13,-7 6 0,9-7-26,-1-1 0,-6-6-10,1 1 0,-6 0-15,5 5 1,-5-6-10,5 1 62,-7-1-12,19 7 58,-11-1-63,13 0 133,-8 8-80,0-6-37,1 14 1,-1-14-31,0 4 0,-5-9-1,-1-3 0,-5-5-30,6 6 0,-7-7 78,7 7-78,0-8 1,5 11 30,0-3 1,-5-3 12,-1 3-22,1-8 1,5 11 48,0-3 0,-5-3 100,-1 3-104,1-8 3,5 11 1,0-5 15,1 7-17,-9-8-19,7 7 1,-7-12-42,9 7 1,-7-5-19,1 5-17,-8-7-47,11 12 92,-6-7 0,9 3 127,-1-1-116,-7-7 160,5 12-141,-5-7 94,7 1-87,0 5 16,-7-5-21,5-1-12,-5 7-30,7-7 51,-7 9 31,5-9-39,-5 7 68,7-7-97,-7 9 1,5-7 29,-3 1 50,-5-9-1,9 13-81,-7-14 47,8 13-100,1-5 89,-1-1-37,0 7 0,-5-12 27,-1 7 28,-7-7-70,12 11 5,-7-5 7,1 7 0,5-5 23,-3-1-41,-5-7 37,9 11-74,-7-13 44,9 14 0,-9-7 1,7 3 2,-5-1-1,-3-7 14,7 4-12,-5 0 36,-1 1-30,7 1 161,-7 5-145,9-13 43,-1 6-211,0-1 56,-7-5-79,5 6 155,-13 0-136,14-6 137,-14 5 0,7-5-124,-3 4 71,-4-4-12,6 6 26,-1-8 7,-5 0-200,6 7 218,-1-5 1,-3 8-235,8-4 181,-8-4-26,3 5 14,1 1 140,-6-6-26,13 6 24,-13-8-5,6 7-49,0-5 58,-6 6-8,13 0-26,-13-7-51,6 7 8,-1-8-3,-5 0-1,6 8 21,0-6 3,-7 5-4,15-7 97,-14 0 80,5 0-145,1 8 6,-6-6-25,6 6 37,-1-8-92,-5 0 79,14 0-85,-14 0 37,5 0 1,1 0 35,-6 0 4,13 0 36,-13 0-50,14 0 21,-14 0-12,5 0 89,1 0-58,-6 0 7,13 0-13,-13 7 5,6-5-52,-1 6 59,-5-8-21,14 0-18,-14 0 5,5 0-2,1 0-8,-6 0-1,13 0 73,-13 0-57,6 0 2,0 0 4,-6 0-20,13 0 21,-13 0-73,6 0 48,-1 0-6,-5 0 114,14 0-51,-15 0-15,15 0-18,-14 0-52,13 0 9,-13 8-8,13-6-75,-13 5-22,6-7-197,0 0-713,-6 0 494,13 0-758,-13 0-1988,6 0 2728,-1 0 1,3-7 0,7-3 0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5T09:06:18.696"/>
    </inkml:context>
    <inkml:brush xml:id="br0">
      <inkml:brushProperty name="width" value="0.34286" units="cm"/>
      <inkml:brushProperty name="height" value="0.34286" units="cm"/>
      <inkml:brushProperty name="color" value="#B05C1D"/>
    </inkml:brush>
  </inkml:definitions>
  <inkml:trace contextRef="#ctx0" brushRef="#br0">0 1 8346,'27'7'526,"-10"3"-393,6 7-43,-11 0 4,13 1 23,-8 7-48,8-6 0,-6 6 117,4-8-55,-11 0 86,11 1-145,-4-1 0,8 0-6,-4 1 1,-9-7 114,-3 1-11,1-1 4,5 7-13,0-1-38,0 0 23,1 8-2,-1-6 49,-7 6-4,5-7 21,-5-1-45,7 0-113,0 0 32,1 1 0,-1-7-96,0 1 0,-5-6 82,-1 5 0,-5-5-146,5 5 161,1-7 1,5 12 81,1-5-102,-1-3 0,0 7 75,0-3-37,1 3 65,7 2-95,2 1 1,5-1 38,-3 0 1,-4-5 310,-8-1-166,1 1-31,14 5-462,-11 8 1,18-6-220,-16 4 1,0-3 454,-6-3 0,-7 0 0,11 0 0,-4 1 0,-1-1 339,-5 0 493,1 1-671,5 7 0,0 0-89,1 3 14,-9-3 0,7-7 38,-5-1 0,5 0-6,1 1-67,0-1 1,6 0 62,0 0-95,0-7 0,-5 5 61,-1-3 0,0 3-1,0 3 0,1-7 158,-1 1-175,0-1 1,6 7 42,0-1 0,2-6 44,-1 1 52,-5-1 1,17 7-25,-7-1-109,0 0 1,0 1 14,0-1 0,-1 0-103,-10 0 0,-1-5 69,0 0 1,1-1 9,-1 6 28,0 1 1,6-1-24,0 0 0,0 0 146,-5 1-127,-1-1 1,0 0 33,0 1 0,1-1-20,-1 0 0,0 1 8,1-1 0,-7 0 48,1 0-90,7 1 1,6-1-32,4 0 1,-4 1 54,-8-1 0,6-6-66,0 1 0,2-1 35,-2 7 1,-2-7-58,8 1 1,-6-3 77,6 3 1,-8 3-3,2-3 0,-4-3 14,-1 3 0,-1 0 0,0 5 0,1-6-65,-1 1 0,0-1 109,0 7-114,1-1 0,-1 0 47,0 1 1,-5-7-112,-1 1 1,1-7 91,5 7 0,-5-6-112,-1 5 168,1-7-59,5 11 1,0-11 217,1 8-210,-1-8 0,6 5 22,0-3-30,0-4 1,-6 8 63,1-5-74,7-3 0,0 8-6,3-4 0,-3-3 81,-7 9-59,-1-8 1,8 9 74,4-7-32,-4 0-78,7 1 77,-5-5-51,0 14 1,4-12-42,-8 7-15,-8-7 9,9 11-17,-13-13-54,14 14 70,-8-7-2,1 9-39,-1-1-15,-8 0 53,7 0 0,-7-5-1,9-1 1,-7-5 49,1 6-49,-8-8 122,11 11-104,-13-5 102,13 7-64,-5 0 6,7 0-30,1 1 0,-7-7 1,1 1 1,-7-6 48,7 5-26,-8-7 46,11 11-42,-5-5-50,7 7 51,0-7-111,1 5 74,-1-5-10,0 7 0,0-5-59,1-1 55,-9-7 0,7 6-31,-5-5 16,-3-3 62,15 14-55,-11-14 0,13 7-8,-8-3 0,0-4-2,0 13-24,1-13 8,-1 14-15,8-15 34,-6 15 1,6-12-20,-8 7 45,-7-7-3,5 11 1,-5-11-26,7 8 4,-7-8 192,5 11-117,-5-13 9,0 13-19,5-5-88,-6 0 94,9 5-17,-9-13 44,7 13 11,-7-13-17,9 14-36,-9-15 7,7 15 13,-7-14-66,9 13 80,-1-13-13,-8 13 10,7-13 8,-7 14-56,9-14 1,-1 7 27,0-3-64,-7-4 66,13 6-112,-12-8 49,14 7-6,-7-5 0,-1 8 5,0-4-14,1-5 85,-1 7 0,0-6-50,1 4 80,-1-4-67,0 5 152,8 1-147,-6-6 1,6 8 177,-7-5-94,-1-3 2,0 6-96,0 0-11,1-6 4,-1 13 20,8-13-61,-6 13 41,6-13 1,-7 8 98,-1-4-81,-8-4 290,7 5-168,1 1 179,2-6-169,6 13 21,0-13 37,2 6-145,0-1 1,4-3 22,-8 8-14,0-8-183,10 3 163,-5 1 1,18-4-3,-11 7 1,4-7-15,-11 2 0,-1-4-3,2-2 0,-6 0-3,6 0 1,-6 6 57,6-1-94,0 1 1,5-6 140,1 0 3,-8 0-28,5 0-25,3 0-68,1 0 0,7 0 28,-9 0-30,-7 0 1,6 6 33,-4 0 0,-2 0-88,1-6 25,-6 0 1,16 0-16,-3 0 0,-3 0-26,-3 0-18,-8 0 106,20 0-52,-5 0 90,8 0-93,-1 0 81,-9 0-39,1 0 23,-8 0-28,5 0 5,-13 0 6,6 0-18,-7 0 1,-1-2 18,0-4-5,1 4 11,-1-6 128,8 8 17,-6 0 9,14 0-137,-6-7-177,7 5 92,1-6-28,-1 8 77,1 0 1,-2-2 4,-4-4-2,-5 4 6,-6-5-12,7 7-25,-6 0-2,6 0 4,0 0-59,-6-8 25,-2 6-15,-1-6-29,-7 8-8,9 0-297,-9 0 195,-1 0-362,0 0 123,-6 0-395,5-7 1,-7 28 0,0 0 0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5T09:06:23.078"/>
    </inkml:context>
    <inkml:brush xml:id="br0">
      <inkml:brushProperty name="width" value="0.34286" units="cm"/>
      <inkml:brushProperty name="height" value="0.34286" units="cm"/>
      <inkml:brushProperty name="color" value="#B05C1D"/>
    </inkml:brush>
  </inkml:definitions>
  <inkml:trace contextRef="#ctx0" brushRef="#br0">0 762 6689,'10'-10'178,"-3"2"-47,-7 8-7,0-7-16,8 5 10,-6-6 34,13 8 77,-13 0-123,6 0 1,0-2 81,3-4-19,-3 4-8,7-5 1,3-1-81,8 6 78,9-13-129,0 5 0,-3-1 140,-3-1-97,-4 8 0,-2-5 135,0 3-56,8 4-9,-4-6 18,7 8 4,1 0-83,7 0 0,-5-5-88,3-1 0,-9 0 101,-2 6 0,-6-6-14,6 1 1,-6-1 66,5 6 15,-6-8-69,18 6 55,-11-6 0,13 8 5,-7 0 6,-1 0-86,-7 0 1,4-1 61,-8-5-36,-8 4 0,8-12-23,0 9 0,-5-3-9,-1 2 1,2 2 99,4-7-6,0 7-115,2-11 1,2 13 49,8-4 60,-8 4-10,5-6-56,-5 6 50,0-5-63,6 7 65,-6 0 41,0 0-20,5 0 12,-5 0-47,0 0-4,6 0-59,-14 0 80,14 0-112,-14 0 20,6 0 0,-2 2 34,0 3 38,0-3 12,-6 6-89,8-8 21,-6 0 31,14 0 6,-14 0 20,14 0-22,-6 0-57,0 0-2,5 0 4,-12 8-142,5-6 161,0 5-168,-6-7 128,6 8-94,0-6 71,-6 6 0,12-6-31,-8 3 37,-8-3 13,8 6 35,-11-8 9,20 0 64,-12 0-99,12 0 172,-5 0-128,0 0 3,6 0 0,-14 0 27,6-8-37,-8 6-24,1-5-151,-1 7 156,0-8-149,0 6 119,1-6 99,-9 8-67,7 0 15,-7 0 51,9 0 0,-7-2-57,1-3-66,-8 3 84,11-6-167,-5 8 98,-1 0-26,6 0 19,-5 0-6,0 0 52,5 0 15,-5 0 20,-1 0-50,7 0 26,-7 0-10,9 0-30,-9 0-2,7 0-1,-7 0-38,8 0-2,1 0-20,-9 0 49,7 0 75,-7 0-76,1 0 27,5 0-25,-5 0 8,0 0-13,5-8-7,-13 6-19,13-5 33,-13 7 183,13 0-168,-13 0 13,14 0-33,-14 0-2,13-8-43,-13 6 75,13-6-112,-13 8 82,14 0-44,-7 0 94,1-7 15,5 5-23,-5-6 11,7 0-13,0 7-6,-7-15-8,5 14 11,-5-13-82,7 13 35,1-13-13,-1 13 9,0-14 0,0 14 21,-7-13-9,5 13 144,-5-13-133,7 13 150,1-6-134,-9 0 1,7 6-65,-14-13-15,13 13-3,-5-6 63,-1 1-31,7 5 5,-15-6 0,15 8-2,-7-7 4,1 5 28,5-6 6,-5 0-20,0 6-2,5-5 0,-5 7 0,7-8 19,-8 6-18,7-6 0,-14 1-1,13 5 0,-5-6 28,-1 8-24,7-8 32,-7 6-30,1-5 100,5 7-41,-13-8 10,14 6-35,-7-6 2,1 8-86,5-7 85,-13 5-121,13-6 98,-13 8-34,14 0 21,-14-8-8,13 7 17,-13-7 6,13 8-17,-5-8 3,0 6 9,5-5 1,-11 5-5,7-4 70,-7 4-29,4-6 6,0 8-13,1-7 7,1 5-37,5-6 27,-13 8 2,13-8-26,-5 6 1,2-7-22,-1 3 31,-7 4-45,11-6 0,-11 6 10,8-3-9,-8 3-372,11-6 124,-13 0-974,13 6 543,-13-5-2582,6 7 1551,-1 0 1726,-5 0 0,6 0 0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5T09:06:27.204"/>
    </inkml:context>
    <inkml:brush xml:id="br0">
      <inkml:brushProperty name="width" value="0.34286" units="cm"/>
      <inkml:brushProperty name="height" value="0.34286" units="cm"/>
      <inkml:brushProperty name="color" value="#B05C1D"/>
    </inkml:brush>
  </inkml:definitions>
  <inkml:trace contextRef="#ctx0" brushRef="#br0">3926 44 6121,'0'-19'100,"8"4"-144,-6 7 1815,6 6-1689,-16 18-227,-2-3 67,1 20 96,-6-16-59,5-7 85,-7 5 0,5-5 29,1 7 0,5-6 145,-6 1-174,8-8 0,-11 11-108,4-3 100,-5-5 18,-1 9-59,0-7 1,-7 3-27,1-1 154,8-7 10,-8 12 43,11-15-68,-12 7 1,6-6-67,1 4 56,7-4-87,-5 5 1,5-5 55,-7 4-28,7-4 107,-5 6-6,5-8 50,-7 7-87,0-5-59,0 6 71,-1 0-198,1-6 176,0 13-123,-1-13 119,-7 6-6,6-1 116,-6-5-129,0 14 10,6-14 8,-6 13-103,8-13 54,-1 5-14,1 1 36,8-6-35,-7 13-227,7-13 165,-9 6 190,1 0-140,7-6-23,-5 5 74,5 1 7,-7-6-62,0 6-9,0-8-59,-1 0 80,1 7-67,0-5 47,-1 6 1,1-6-20,0 4 16,-1-4 36,1 5 28,0-7 9,0 0 10,-1 0-48,-7 0 34,6 0-22,-6 0 10,16 0 37,-15 0-5,21 0-63,-20 0-9,13 0-71,-7 0 98,-1 0 43,1 0-58,0-7 89,0 5-47,7-6 17,-5 8-51,5 0 2,-7 0-15,-1 0 38,1 0-140,0 0 80,-1 0 133,1 0-19,0 0 20,7 0-59,-5 0 10,5 0-27,-7 0-13,0 0 0,5 2-118,1 4 142,7-4-80,-12 5 36,7-7-77,-1 0 45,-5 0-12,5 8 20,1-6-1,-7 6 0,7-8 1,-9 0 44,1 0-24,0 0 6,-1 0-2,1 0 4,0 7 24,0-5-28,-8 6 142,5-8-126,-5 0 268,0 0-159,-1 0 34,-1 0-121,2 0 6,0 0-21,5 0-39,-5 0 0,2 2-39,0 4 98,8-5-208,-8 7 114,11-8-9,-20 8 35,13-6-3,-6 5 175,7-7-156,1 0 47,0 0-54,-1 0 1,1 0-67,0 0-9,0 0 7,-1 0 44,9 0 5,-7 0 0,7 2-12,-9 4 16,9-4-4,-7 6 29,7-8-13,-9 0 5,-7 0-17,6 0-2,-6 0 7,0 7-2,6-5 4,-14 6-4,14-8 0,-13 0 1,12 0 1,-10 2 2,7 4 52,-1-4 11,7 5 44,0-7-79,-8 0-19,6 0 12,-6 0-8,7 0-12,1 0-11,0 0 82,0 8-23,-1-6-65,1 6 31,0-8-34,-1 0 37,1 7 2,0-5 38,7 6 2,-5-8-23,5 0-15,-7 8-44,0-7 51,-1 7-65,1-8 57,-8 0-10,6 0-15,-6 8-25,8-6 5,-1 5 3,-7-7 19,6 8 0,-6-6 0,8 8 0,0-5 0,-1-3 0,1 6 0,0-8 95,-1 0-81,1 0 13,7 8 57,-5-6-79,-2 5 1,3-5 9,-3 4 6,11-4 2,-9 6-6,5-8-7,-7 7-32,0-5 29,7 6 0,-5-6-20,3 4 20,5-4 22,-9 5 17,7-7 4,-1 0-35,-5 8 7,5-6-20,0 6 26,-5-8-55,13 7 45,-13-5 159,5 6-24,0-8 17,-5 7-25,13-5 18,-6 6-130,1-8 91,5 0-110,-13 0 93,13 0-134,-14 0 93,14 8-3,-5-6 20,-1 5 2,-2-7-18,1 0 27,1 0-57,0 0-1,6 0-58,-13 8 75,13-6-116,-6 6 24,1-8-14,5 0-273,-14 0 186,15 0-196,-7 0 245,0 0-967,6 0 420,-13 0-1544,13 0 880,-6 0 1302,1 0 0,5 7 0,-6 3 0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5T09:06:29.321"/>
    </inkml:context>
    <inkml:brush xml:id="br0">
      <inkml:brushProperty name="width" value="0.34286" units="cm"/>
      <inkml:brushProperty name="height" value="0.34286" units="cm"/>
      <inkml:brushProperty name="color" value="#B05C1D"/>
    </inkml:brush>
  </inkml:definitions>
  <inkml:trace contextRef="#ctx0" brushRef="#br0">2923 35 7947,'-34'0'-1770,"-1"0"1770,0 0-195,8 0-33,-5 0 355,5 0 5,-8 0 121,8 0-223,-5 0 262,13-8-188,1 7 304,3-15-94,13 14 92,-13-5-85,5 7 40,0 0-240,-5 0 120,5 0-38,-7 0 45,0 0-271,0 0 73,-8 0 46,5 7-23,-12-5-9,12 6-89,-12-8 129,5 8-160,-8-7 135,1 15-216,-1-14 157,1 13 0,-1-11-117,0 7 100,8-7 1,2 6 0,8-4 22,0-4 4,-8 5-36,-2 1 22,0-6-56,-6 6 33,14-8 0,-6 2-18,8 3 19,0-3-1,-1 6 11,1-8 1,0 2 7,0 4-10,7-5-1,-5 7-42,5-8 43,-7 0-117,-1 0 78,1 0-14,0 0 103,-1 0 5,-7 0 82,6 0-139,-6 0 107,0 8-104,-2-6 1,-5 7 14,3-3-18,4-4 0,2 8-6,0-5-20,-8-3 38,4 14 131,-7-7-132,-1 9 38,0-1-41,9 0 8,-7 1-2,14-1 2,-6-8-57,0 7 61,13-14-63,-11 13 46,14-13-14,-9 6 9,1-8 0,0 0 1,-8 0-3,5 0 26,-5 0-21,0 0 195,6 0-178,-13 0 16,5 0 5,-8 0 8,8 0-27,-5 0 19,12 0-202,-12 0 182,12 0-89,-5 0 58,0 0 8,6 0 1,-6 2 35,8 3 0,0-3-32,-1 14 0,1-12 21,0 7-9,0-7-3,7 11 1,-5-11-22,3 8 21,4-9 24,-7 13-12,5-14-2,-7 13-14,7-13-2,-5 13 1,11-11 12,-7 8 6,7-8-30,-11 3 18,13 1 179,-14-6-185,7 6 3,-1-1 14,-5-5 2,5 6-66,-7 0 73,7-6 9,-5 5-30,5 1 146,1-6-119,-7 5 11,14-7-2,-13 0 6,5 8 148,1-6-133,-7 6-80,7-8 68,-9 0-347,9 7 54,-7-5-143,7 6 115,-1-8-151,-5 0-906,5 0 1324,1 0 0,-7 8 0,7 1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5T09:09:23.673"/>
    </inkml:context>
    <inkml:brush xml:id="br0">
      <inkml:brushProperty name="width" value="0.34286" units="cm"/>
      <inkml:brushProperty name="height" value="0.34286" units="cm"/>
      <inkml:brushProperty name="color" value="#B05C1D"/>
    </inkml:brush>
  </inkml:definitions>
  <inkml:trace contextRef="#ctx0" brushRef="#br0">35 35 6770,'-9'-10'139,"1"2"219,8 8-118,-8 0 72,6-7 944,-5 5-1164,22-6-4,-11 8 41,19 8 9,-13-6-73,7 13 57,-8-13-72,7 13 54,-7-13-51,9 14 1,-7-13 181,1 9-121,-8-8-67,11 11 0,-11-11 80,7 8-98,-7-9 5,4 5-25,0 0 20,-7-6-13,7 13 66,0-13 4,-6 6 105,5-1-111,-7-5 72,0 14-36,8-14 1,-6 5 13,6 1 7,-8-6 73,7 6-265,-5-1 149,6-5-161,0 6 145,-6-8-82,13 0 64,-13 8 11,13-7 60,-13 7-81,14-8 69,-14 0-43,13 0-68,-5 0 57,-1 0-15,6 0 7,-13 0 0,14 0-139,-7 0 120,1 0-275,-2 0 247,-1 0-830,-5 0 1,-9 8 0,-13 1 0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5T09:06:32.473"/>
    </inkml:context>
    <inkml:brush xml:id="br0">
      <inkml:brushProperty name="width" value="0.34286" units="cm"/>
      <inkml:brushProperty name="height" value="0.34286" units="cm"/>
      <inkml:brushProperty name="color" value="#B05C1D"/>
    </inkml:brush>
  </inkml:definitions>
  <inkml:trace contextRef="#ctx0" brushRef="#br0">0 35 6338,'0'-20'639,"0"5"1206,0 15-1607,8 23-90,-6-2-174,13 14 0,-5-4 41,7-8 1,-5 0 64,-1-6 1,1 0-26,5 1 54,0-1 78,8 0-64,2 0 1,12-5 147,-5 0-104,-3-9 1,-8 7 34,0-4-44,8-4 55,-4 5-40,7 1 36,1-6 2,-1 13 86,-7-13 5,6 6-202,-14 0 107,14-6-17,-14 13 8,6-13 26,-8 13-146,8-5 0,-5 1 58,3 1-22,-12-8-8,4 11-80,-5-5 141,7 7-71,1 0 1,-1-5-27,0-1 0,-5-5 112,-1 6-37,-7-9 145,12 13-111,1-14 18,2 13-250,6-5 236,0 7-304,-6-7 149,6 5 14,-8-13 45,1 13-15,-1-5 36,0 7 25,1-7 11,-1 5 42,0-5-98,1 15-29,-1-6 1,-6 6-31,1-8 1,-6 1 72,5-1-24,-7 0-22,11 0-23,-13 8-85,14-5 78,-7 5 1,3-8 77,-1 0-63,-7-7 175,4 5-179,0-5 2,-7 7-25,7 0 0,-6 1 0,4-1-101,-4-7 119,5 5 0,-5-5 2,4 7-29,-4-8 65,6 14-39,-1-11 141,-5 13-146,6-15 1,0 5-41,-6-5-6,5 7-37,1 0 84,-6-7 91,6 5-35,-8-5 13,7 7-68,-5-7 13,6 5-100,-8-5 124,8-1-168,-6 7 132,5-7-32,1 1-4,-6 5-13,6-5 96,-8-1 33,7 7-128,-5-14 53,6 13-66,-8-13 56,0 13-30,7-13 15,-5 14 4,6-7-5,-8 1 4,8 5 10,-6-5-8,5-1 111,-7 7-103,0-14 56,0 13-46,0-13 0,8 13-33,-6-13-11,6 14 1,-8-7-13,0 1-40,7 5 50,-5-13-5,6 14 33,-8-14 3,0 13 34,0-13 11,0 13 63,8-13-94,-6 13 65,5-5-41,-7 0-101,0 5 95,0-13-131,0 13 63,0-13-17,8 14 213,-6-14-167,6 13 83,-8-5 22,0-1 72,0 7-107,0-7-131,0 8 83,0 1-17,0-1-31,0 0 38,0 1 88,7-1-88,-5 0 209,6 0-201,-8 1 20,8-1-20,-7 8-5,7-6-99,-8 14 117,8-14-34,-6 14 1,7-8 5,-3 4 34,-4-4 0,8-8 56,-5 0 22,-3 0-26,6 8 17,0-5-58,-6 12 12,13-12-45,-13 12 51,13-13-89,-13 14 126,14-14 10,-7 6-79,8-7 5,1-1 321,-1 8-168,-7-6-115,5 6 50,-5-8-130,15 1-2,-6-1-17,6 8 46,-8-6-27,0 6 1,1-13 68,-1-1 0,-5-5-55,-1 5 0,-5-5-18,5 6 0,-5-7 55,6 7-31,-9 0-32,13 5-2,-7 0 77,9 0-11,-1 1-9,0-1 1,-5 0-17,-1 1-2,-7-9-1,12 7 1,-13-7 7,9 8-26,-8-7-3,11 5-74,-5 3 27,-1 1 1,7 0-196,-5-7 215,-3-1-40,7-1 28,-5 5 111,7-5-100,1-1 15,-9-1 0,7-6 30,-5 4 11,-3-4 233,7 5-141,-5-7-18,7 0-36,0 8-503,1-6 48,-1 6-4,0-8 61,0 7-431,-7-5-328,5 6-683,-13-8-1515,14 0 3018,-14 0 0,5 0 0,-7 0 0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5T09:06:34.374"/>
    </inkml:context>
    <inkml:brush xml:id="br0">
      <inkml:brushProperty name="width" value="0.34286" units="cm"/>
      <inkml:brushProperty name="height" value="0.34286" units="cm"/>
      <inkml:brushProperty name="color" value="#B05C1D"/>
    </inkml:brush>
  </inkml:definitions>
  <inkml:trace contextRef="#ctx0" brushRef="#br0">0 1 7525,'0'19'572,"0"-4"-83,0-15-39,0 8-252,0 2-53,0-1 83,0-1-59,8-8-4,-6 8-55,5-7-9,1 15-123,-6-14 167,13 5-70,-13 1 30,14-6 231,-14 6-114,13-8 24,-13 7 18,13-5 13,-5 6-237,-1 0 192,7-6-315,-7 5 158,9 1-214,-9-6 77,7 6 64,-7-8 68,9 7 19,-1-5 116,-8 6-133,7 0 153,-7-6-122,1 5-77,5-7 29,-5 8-14,7-6-55,-7 6-36,5-1 33,-5-5 44,7 6 59,-7-8-63,5 7 52,-13-5-71,13 6-4,-13-8 27,14 0-13,-14 0-75,13 0 74,-13 0 9,6 8-22,-1-6 157,-5 5-97,14-7 10,-14 0-26,13 0 2,-13 0 110,13 0-84,-13 0-39,14 0 27,-15 0-41,15 0-2,-14 0 0,13 0 4,-13 0-6,13 0-2,-13 0 5,6 0 106,0 0-95,-6 0 202,13 0-242,-13 0-10,6 0 33,-1 0-23,-5 0 21,14 0 93,-15 0 136,7 0-108,0 0 71,-6 0-208,13 0 84,-13 0-48,6 0 15,-1 0 97,-5 8-50,6-6-23,0 6 144,-6-8-134,13 0-82,-13 0 64,6 0-30,-1 7-40,-5-5-5,6 6 52,0-8 259,-6 0-253,13 0 220,-13 0-201,6 0 9,-1 0-89,-5 8-248,6-6 84,-1 5-1703,-5-7 1306,6 8-23,0-6-39,-6 6 0,13-1 1,-5 3-1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5T09:06:43.491"/>
    </inkml:context>
    <inkml:brush xml:id="br0">
      <inkml:brushProperty name="width" value="0.34286" units="cm"/>
      <inkml:brushProperty name="height" value="0.34286" units="cm"/>
      <inkml:brushProperty name="color" value="#B05C1D"/>
    </inkml:brush>
  </inkml:definitions>
  <inkml:trace contextRef="#ctx0" brushRef="#br0">2491 35 6949,'-10'-10'730,"3"-5"-535,7 13 664,0-6-279,0 24-302,0-5 28,0 22-16,0-6 29,0 15 23,0-6-38,0 7-114,0-9 0,2 1 257,3-1-11,-3-7-169,6 6 59,-8-6-95,8 8-61,-6-1 1,5 1-133,-7-1 1,2-7 248,4-4-195,-4-4 1,6 6 59,-8 4 1,1-4 117,5-2 12,-4-3 50,6 4-135,-8 3 81,8 0-253,-7-2 221,7 0-129,-8 2 114,0 0-40,8 6-47,-6-14 23,5 14-52,-7-14 72,8 6-84,-6-8 65,6 0-253,-8 1 213,7-1-38,-5 0 98,6-7 22,-8 5 102,0-5-168,0 7 84,8 0-42,-6 1-66,5-1 32,-7 0-40,0 1 56,0-1 12,0 0-283,0 0 232,8 1-84,-6-9 67,6 14-71,-8-19 119,0 27-12,0-19-65,0 13 5,0-8-11,0 0-47,0 0-153,0 1 197,-8-1-45,6 0 1,-8 1 63,5-1-64,3-8 0,-8 7-32,4-5 5,4-3 20,-5 7 48,-1-13 314,6 14-285,-13-14-327,13 13 218,-6-13-26,8 13 98,-8-13-3,7 6 34,-7 0-59,0 1 69,6 1-39,-5 5-21,7-13 13,-8 13-11,6-13-56,-6 14-20,8-14-46,0 13 107,-7-13-131,5 6 110,-6-1-610,8-5 684,-8 6-4,6 0 23,-5-6-167,7 13 120,0-13-39,0 13 25,0-13-12,-8 14 43,6-15-33,-6 15 1,6-12-16,-3 7 6,3-7-16,-6 11 38,8-5-25,-8 7-10,6 1 1,-7-1 4,3 0 11,4-7 0,-7 11 35,3-4 26,4-3 9,-14 9-31,15-4 1,-15 8 3,5-4-110,3-4 58,-7-2-167,5 1 70,-7 7-13,-1-6 58,1 6 10,0 0 1,0-6 21,-1 4 0,7-9-21,-1-3 0,1 1 22,-7 5 0,1-6-11,0 1 67,-1 0-41,-6 13 1,-1-6 4,-4 4 1,8-6 15,3-5 1,5 3-3,-10-3 1,4 3-14,1 2 0,7-5 5,-1-1 0,1 1 47,-7 5-47,1 0 0,0 1-55,0-1 0,-1 0 63,1 1 1,5-1 0,1 0 1,-1-3-39,-5 3 0,6-4-5,-1 10 0,0-3-2,-5-3 1,0 6 19,0 0 1,-1 6 84,1-6 0,-2 0-80,-4-6 0,4 6-17,-5 0 1,-1 0-2,2-5 1,0-1-7,6 0 0,-6 1-33,0-1 1,0 0 4,-2 0 40,-2 1-63,0-1 52,2 0 1,14 1-42,-1-1 44,8-8-121,-11 7 42,13 1-14,-6 2 100,1 6-49,-3-7 42,0 7 1,-5-6-23,3 4 0,3-4 59,-3-2 0,7-5-44,-7-1 0,6 1 134,-5 5 1,5 1-101,-6-1 10,1 0-48,-6 0 0,5 7 27,1-1 1,5-6-22,-6-6 33,8-7-77,-11 12 38,13 1-9,-13-6 15,5 12 4,-7-5 1,7 1 0,-5 6 81,5-8 0,-1 1-73,-1-1 1,6-6-5,-5 1 1,5-6-5,-5 5 0,5-5-13,-6 5 1,7-5 23,-7 6-4,8-1 1,-11 7-28,3-1 1,3-6 10,-3 1-32,8-8 37,-11 11-20,13-5 4,-13 7-6,5 0 10,0-7-4,-5 5 6,13-5 6,-13 7 2,5 1 2,1-1 1,-7 0-3,7 0 1,-3-5-6,1-1 5,7 1 3,-12-2 0,12 5 3,-7-3-6,7-5-7,-11 9 0,11-7 6,-8 8-211,9 1 188,-13-1-12,14 0 14,-13 1 2,5-1 19,-7 0 12,0-7 1,5 5 130,1-3-144,7-5 74,-12 9-70,7-14 0,-1 13-80,-5-5-24,13-1 18,-13 7 60,5-14 42,0 13-59,-5-13 188,13 13-160,-13-13 47,5 6 5,0 0-1,-5-7-186,13 7 161,-13 0-71,13-6 44,-6 5 18,0 1-5,7-6 9,-7 6-11,0-8 6,6 7 36,-5-5-24,-1 6-79,6-8-6,-6 8 56,1-6-20,5 5 19,-14-7 39,14 0-18,-5 8-10,-1-6 31,6 6-24,-6-1 13,8-5-9,-7 6 2,5 0-2,-14-6 1,14 5-2,-5-7 0,-1 8 0,6-6 0,-5 6-1,-1-1-7,6-5 0,-6 6 1,1-8 96,5 7-87,-6-5-5,0 6 7,6-8 3,-5 8-12,-1-6-11,6 5 15,-6 1-164,8-6-292,-7 6 229,5-1-289,-6-5-138,0 6-2622,6-8 0,-5 8 3205,7 1 0,0 9 1,0-1-1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5T09:06:39.353"/>
    </inkml:context>
    <inkml:brush xml:id="br0">
      <inkml:brushProperty name="width" value="0.34286" units="cm"/>
      <inkml:brushProperty name="height" value="0.34286" units="cm"/>
      <inkml:brushProperty name="color" value="#B05C1D"/>
    </inkml:brush>
  </inkml:definitions>
  <inkml:trace contextRef="#ctx0" brushRef="#br0">18 18 6242,'-17'-17'0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5T09:08:07.953"/>
    </inkml:context>
    <inkml:brush xml:id="br0">
      <inkml:brushProperty name="width" value="0.34286" units="cm"/>
      <inkml:brushProperty name="height" value="0.34286" units="cm"/>
      <inkml:brushProperty name="color" value="#B05C1D"/>
    </inkml:brush>
  </inkml:definitions>
  <inkml:trace contextRef="#ctx0" brushRef="#br0">1003 1678 7701,'-11'12'721,"-1"-1"166,8-7-181,-4 12-314,8-15 1816,-7 7-1633,13-23 52,-12 11-249,13-27-162,-7 20 0,-1-14 123,-5 7 0,4 9-230,-14-14 139,15 4-214,-15-8 1,12-4 176,-7 8-203,7 0 224,-11 5-109,13 1 75,-6-8 19,0 6-42,6-6 29,-13 8-265,5 7 149,1-5-195,-7 13 175,15-14-59,-7 15 37,0-7-7,6 0 42,-13 6-23,13-13 40,-6 13-20,1-6-46,5 1 9,-6 5-8,8-14 25,0 14 275,-8-5 49,6-1 164,-5 6-473,7-13 17,0 13-168,0-6 41,-8 0 105,6 6-233,-6-5 183,8-1-100,0-2 81,-7 1-25,5-6 26,-6 5 0,6-2-8,-4 1 6,4 7 2,-5-11 9,-1 13-8,6-14 39,-13 7-34,13-1 2,-13-5-8,13 13 1,-6-14-9,0 15 14,6-15 48,-13 14-50,13-13 128,-13 13-93,13-13-18,-14 13 0,12-8-18,-7 4 5,7 4-14,-4-5-6,1-1-1,-3 6 19,1-6 84,-7 1-81,7 5 106,-9-6-35,1 8 17,7-8 2,-5 6-42,5-5 16,-7-1-5,0 6-55,7-5 51,-5 7-74,5 0 58,-7-8-68,7 6 43,-5-6-6,5 1-18,1 5 24,-7-14 0,7 14 4,-1-5-7,-5-1 0,13-2 0,-14 1-28,15-7-62,-15 14-15,14-13 69,-13 5 0,11-1 464,-7-1-334,7 9-59,-4-13-40,0 14 1,4-13 29,-7 3-88,7 5 83,-4-9-10,1 7 0,5-9 74,-14 1 26,15 0 14,-7 0-101,0-1 16,6 1 26,-5 0-3,-1-1 34,6 1-43,-6-8 79,8 6 43,-7-6 28,5 0-169,-6 6 18,8-6-214,-8 15 243,6-5-205,-5 5 151,-1 1 38,6-7-50,-6 7 13,8-9 17,0 9 16,0-7 32,-7 7 6,5-1 0,-6-5-45,8 5 25,0 0-16,0-5-82,0 5 2,0-7-13,0 8 33,0-7-3,0 7 173,0-9-157,0 9-57,0-7 76,0 7-135,0-1-97,0-5-396,0 13-809,0-6 552,0 0-263,0 7 1,0-7 0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5T09:09:02.303"/>
    </inkml:context>
    <inkml:brush xml:id="br0">
      <inkml:brushProperty name="width" value="0.34286" units="cm"/>
      <inkml:brushProperty name="height" value="0.34286" units="cm"/>
      <inkml:brushProperty name="color" value="#B05C1D"/>
    </inkml:brush>
  </inkml:definitions>
  <inkml:trace contextRef="#ctx0" brushRef="#br0">1454 1487 7803,'-10'-9'-1312,"-5"1"1515,13 8 251,-6-8 93,8-1-158,0-1 854,0 2-1115,0 1-28,0 5-40,0-14-26,0 14 50,0-13 188,0 13-150,0-13-8,0 5 26,0 1-85,0-7 5,0 7-34,0-9 0,2 1 58,4 0-12,-4 7 93,5-5-79,-7 5 115,0-7-86,0-8 39,8 6-61,-6 1 16,6 3-20,-8 5-10,0-7-97,0 0 104,0 7-6,0-5 0,0 5 27,0 1-24,0-7-9,0 7-5,0-9 4,0 9-39,0-7 39,0 7-88,0-1 75,0-5-22,0 5-12,0-7-8,0 0 21,0-1-4,0 1 127,0 0-113,0-1 214,7 9-188,-5-7-40,6 7 66,-8-8-47,0-1-62,0 9-18,0-7-87,0 7 138,0-9-107,0 9 80,0-7 32,0 7 25,0-9 8,0 9 13,8-6 19,-7 5-117,7-7 68,-8-1-90,0 1 80,0 0-91,0-1 44,0 1-7,0 0 10,0 0 5,0-1 116,0 1-106,-8 0 76,7-1-60,-7-7 7,8 6 117,0-6 205,0 8-265,0 0 19,0-8-41,0 5 25,0-5-101,0 8 86,0 0-35,0 0 36,0 7-1,0-5-55,0 5 0,-2-2 23,-4 1-126,4 7 136,-5-11-78,7 13 57,0-14-29,0 15 30,0-7 1,0 0-3,-8 6 4,6-5-15,-6-1 12,8 6-13,-7-6 4,5 1-57,-6 5 70,0-6 1,6 8-13,-5-8-2,-1 6-25,6-5 25,-13 7-51,13-8 44,-14 6-19,14-6 9,-13 8 26,13-7-3,-6 5 2,1-6 10,5 8-33,-14 0 19,15 0 262,-7 0-310,0 0 713,6 0-787,-13 0 174,13 0-141,-6 0 45,1 0 11,5 0 47,-6 8-2,0-6 5,6 5-42,-13-7 2,13 0-29,-6 0 28,1 0-34,5 0 11,-14 0-1,15 0 229,-7 0-190,0 0-23,6 0 18,-13 0 83,13 0 21,-6 0-89,1 0 130,5 0-109,-14 0-9,14 0-17,-13 0-18,13 0 34,-13 0-8,5 0 2,-7 0 8,-1 8-26,-6-6 1,4 6-6,-5-8 0,2 2 3,0 3 123,8-3-102,-8 6-17,4-8-14,-8 0-4,-6 0 16,14 8 0,-14-6-60,14 5 55,-14-7-42,14 8 32,-14-6 0,14 7-7,-4-3 7,12-4 0,-5 8 1,5-4 0,3-5 0,-15 7 0,17-6 42,-11 4 5,11-4-45,-9 5 10,5-7-20,1 8 18,-7-6-2,14 6-9,-13-8-3,13 0 4,-6 0-6,1 0 2,-3 0 7,0 0-7,-5 0 4,13 0-2,-13 0 2,13 0 0,-14 0 0,7 0 0,-1 0 85,-5 0-76,13 0-3,-13 0 12,13 0-66,-14 0 46,7 0-4,-1 7 2,-5-5 1,13 6-7,-14-8 5,7 0-33,-1 0 33,-5 0 0,13 8 5,-14-6-3,15 5 11,-15-7-14,7 0 7,-1 8-3,2-6 11,1 6-8,5-8 0,-14 0-9,14 7 0,-13-5 9,13 6-3,-6-8-25,1 0 23,5 0-29,-6 8 56,0-7 4,6 7-174,-13-8 136,13 0-1646,-6 0 1040,1 8-1315,5-6-985,-6 5 2917,8 1 0,-7 9 0,-3 10 0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5T09:09:05.587"/>
    </inkml:context>
    <inkml:brush xml:id="br0">
      <inkml:brushProperty name="width" value="0.34286" units="cm"/>
      <inkml:brushProperty name="height" value="0.34286" units="cm"/>
      <inkml:brushProperty name="color" value="#B05C1D"/>
    </inkml:brush>
  </inkml:definitions>
  <inkml:trace contextRef="#ctx0" brushRef="#br0">52 1626 6729,'-19'0'360,"4"0"-186,7 0 688,6 0-199,-6-7-432,8-3-18,0 0-33,0-13 60,0 12-139,0-22-1,0 14-198,8-14 154,-6 6-21,6-7 15,-1-1 39,-5 1-101,6 7 92,0 2-29,-6 7-27,5 1 8,-7 0 33,0 7-13,0-5 114,0 13-107,0-6 58,0 1-33,0 5-54,-7-6 43,5 0 17,-6 6-51,8-13-18,0 13-40,-8-6 68,6 1-25,-5-3 21,7 1-87,0-7 76,0 14-36,0-13 25,0 13-9,0-13-25,0 5 26,0 0 59,0-5-53,0 13 191,0-13-168,0 5-3,0 0-26,0-5-8,0 13-66,0-13 96,0 5-97,0-7 72,0 7-51,0-5 44,0 5 1,2-1 11,3-1 49,-3 8 13,6-11-64,-8 5 3,0-7-41,0 8 49,0-7-76,0 7 45,0-9-1,0 9 1,2-7 13,4 5 1,-4 3 102,5-7-99,-7 13 35,0-14-21,0 7 82,0-1-69,0-5 8,0 5 24,0-7-47,0 7-77,0-5 88,8 13-52,-6-13 38,6 5 127,-8 0-102,0-5 9,0 13-35,0-6 13,0 1-77,0 5 86,7-14-99,-5 15 76,6-7-67,-8 0 66,0 6 9,8-5 67,-7-1 176,7 6-210,-8-13 5,8 13-114,-6-6 52,5 0-21,1 6-1,-6-13 2,13 13 0,-11-8 1,8 5 16,-8 3 1,5-8 70,-3 4-68,-4 5 97,13-15-91,-13 14 0,14-13 23,-7 13 6,1-13-24,5 13 11,-13-14 82,13 14-81,-13-13 14,14 13 6,-14-13-131,13 13 44,-5-6-16,-1 0 38,7 6 3,-14-13 58,13 13-61,-13-6 195,13 1-161,-13 5 13,13-6-25,-13 8 8,14 0-17,-14-8 25,13 7 43,-5-7-59,-1 8 5,7 0-15,-7 0 1,1-8-7,5 6 0,-5-5-22,7 7 35,0-8-18,1 6 9,-9-6-3,7 1 7,-7 5 2,9-6 1,-7 6-1,1-4 2,-8 4 44,11-5-41,-13-1 50,13 6-42,-13-6 89,13 1-94,-13 5 2,14-14-6,-14 15-4,13-7 29,-5 0-6,-1 6 167,7-5-150,-14 7 12,13-8-41,-13 6 5,13-6-92,-13 8-16,14 0 58,-15 0-28,15 0 46,-14 0-12,5 0 70,1 0-16,-6 0 19,13 0-30,-13 0 12,14 0-27,-14 0 15,13-7 136,-13 5-132,13-6 39,-5 0-38,-1 6 0,7-7 19,-5 3 24,-3 4 9,7-6-70,-13 1 0,14 5-17,-7-6 39,1 0-41,-2 6 37,-1-5-31,-5 7 4,14 0 3,-14 0-21,5 0 22,1 0 1,-6 0 2,13 0 49,-13 0-21,6 0-16,0 7-18,-7-5 12,7 6 17,0-8 102,-6 0 1,13 0-122,-13 0 6,6 0 9,-1 0-62,-5 0 38,14 0-1,-14 0 128,5 0-74,1 0-36,-6 0-13,13 0 12,-13 0-9,6 8-24,0-6 127,-7 5-93,15-7-11,-14 0 12,5 0-1,1 0 10,-6 0-1,13 0 84,-13 0-86,6 0-9,0 0 14,-6 0-145,13 0 140,-13 0-549,6 0 317,-1-7-538,-5 5-1965,6-6 2719,0 8 0,-6-8 0,5-1 0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5T09:09:17.361"/>
    </inkml:context>
    <inkml:brush xml:id="br0">
      <inkml:brushProperty name="width" value="0.34286" units="cm"/>
      <inkml:brushProperty name="height" value="0.34286" units="cm"/>
      <inkml:brushProperty name="color" value="#B05C1D"/>
    </inkml:brush>
  </inkml:definitions>
  <inkml:trace contextRef="#ctx0" brushRef="#br0">1 191 8249,'0'-19'-777,"0"4"821,0 7 83,0 6 46,0-13 22,0 13 251,8-6-163,1 8 20,1 0 3,5 0-186,-5 0 11,7 0-104,0-8 0,12 4 77,0-7 0,2 5-144,-8-5 0,-2 5 112,8-6 1,0 7 20,5-7 1,1 8-8,-1-2 1,1-1 4,-1 1 0,1 0 111,0 6 45,-1-8-156,8 7-2,3-7-19,-1 8 1,-4 2 4,-11 4 0,-4-3-8,-8 9 0,1-6 30,-1 5 0,0-5-10,0 6 1,1-7 13,-1 7 0,6-6 136,0 5-80,8-7 0,-4 9-47,7-7 0,-1 2 125,-4-2-129,11-4 1,-5 11-102,11-7 0,-6 1 100,-11-1 0,4-2-16,-4 8 0,-4-7-21,-2 7 0,2-1 4,-2 7 0,6-1-3,-6 0 1,0 1-4,-6-1 0,0 0 22,1 0 1,5 7-12,0-1 1,0 0-45,-6-6 0,2 6 117,4 0 1,-4 0-6,5-6 0,0 1-49,0-1 0,6 0 139,-1 1-262,4 7 117,9 1 0,0 5-108,4-8 0,-5 6 96,-12-12 0,1 4-39,-7-3 0,6-1 31,-6 0 1,6 1 3,-6-1-12,0 0 1,0 1 93,0-1-7,8 0 0,-6-5-91,4-1 0,4-7 210,-5 2-190,5 3 1,7-7 8,1 4 0,5-4-48,-6-2 1,2 0-138,-1 0 1,-5 0 134,5 0 1,-5 0-8,-1 0 0,-1 6-38,1 0 1,-6 1 73,0-1 38,-8-4 1,15 8-30,-7-5 131,0-3 44,-4 6-129,2 0 1,7-7 9,1 5 1,-6-4 15,0-2 0,-6 0-74,5 0 0,1 0 30,6 0 1,-1 0-99,1 0 0,0 0 78,-1 0 0,-5 0-88,0 0 0,0-6 113,5 1-55,1-1 0,7 6 0,0-2 70,-3-4 0,-5 4 6,-11-3-63,-3 3 1,12-4-38,-3 0 0,2-2 107,-2 3-202,3 3 1,1-8 119,7 4 0,1 4-11,-7-3 0,-1 1 31,-4-2 1,3 4 3,-3-4 1,-2-1 14,2 1-50,-8-8 1,16 11-36,-9-9 84,1 8-137,-4-11 1,0 11 57,4-8 1,-4 7-18,-8-7 45,1 8 9,7-11-33,2 5 1,5-1 20,-3-1 92,-4 8-105,0-11 0,0 11-20,4-7 0,2 5-9,-8-6-18,0 9 25,2-13 1,5 12-5,5-7 0,-4 5-62,-14-5 70,0 7 70,8-12-77,2 7 1,0-3 42,-4 1 0,-4 5 2,-1-6 1,-1 7 53,0-7-64,1 8-1,-1-11-60,8 5 77,-6-7-85,14 0 1,-14 5 57,4 1-73,-4 7 44,-2-12 0,6 13-9,1-9 12,-1 8 1,2-11 1,1 13-5,9-4 3,-8-3 2,6 7 0,-6-14 0,7 14 31,1-5 5,-1-1 62,1 6 15,-1-6-69,-7 8 1,6 0 0,-6 0-4,8 0-68,-1 0 94,1 0 1,-1 0-32,9 0 1,-7 0 38,4 0-51,-11 0 4,12 8 0,-7-6-57,12 4 0,-9-4 50,-8-2 0,-6 0-72,5 0 0,-4 0 80,4 0-4,-6 7-22,18-5 2,-11 6 81,21 0-66,-22-6 30,13 13 0,-16-11-11,4 7-35,-4-7 8,-8 11-10,8-5 0,-6 2 87,4-1 1,-4 1 58,-1 5-100,-1 0-29,8 1 0,-6-1 41,4 0-59,-4-7 1,-1 5 72,-1-3-38,0-5 1,1 9-28,-1-5 1,0-1-26,0 1 1,1-5 75,-1 6-64,0-8 56,1 11-36,7-6-47,-6 9 16,13-1 6,-12 0 1,5-5 65,-8-1 5,0 1 54,1-2-86,-1 5 69,0-5-38,0 7 26,1 0-103,-1 0 1,0 1 1,-5-7 5,-1 1 1,-5-6-29,6 5-38,-9-7 95,5 11-42,0-5 0,-4 1 25,7 1-13,-7-8 14,11 11 2,-13-5 25,14-1 5,-14 7-15,13-7-7,-5 1-26,7 5 27,-7-5-17,5 7-1,-5-7-5,-1 5 4,7-5-4,-15-1-242,15 7 147,-14-14-325,13 13 108,-13-13-81,6 6-224</inkml:trace>
  <inkml:trace contextRef="#ctx0" brushRef="#br0" timeOffset="1">7783 1250 16110,'-6'4'-378,"-6"5"-441,-22 9 0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5T09:09:23.673"/>
    </inkml:context>
    <inkml:brush xml:id="br0">
      <inkml:brushProperty name="width" value="0.34286" units="cm"/>
      <inkml:brushProperty name="height" value="0.34286" units="cm"/>
      <inkml:brushProperty name="color" value="#B05C1D"/>
    </inkml:brush>
  </inkml:definitions>
  <inkml:trace contextRef="#ctx0" brushRef="#br0">35 35 6770,'-9'-10'139,"1"2"219,8 8-118,-8 0 72,6-7 944,-5 5-1164,22-6-4,-11 8 41,19 8 9,-13-6-73,7 13 57,-8-13-72,7 13 54,-7-13-51,9 14 1,-7-13 181,1 9-121,-8-8-67,11 11 0,-11-11 80,7 8-98,-7-9 5,4 5-25,0 0 20,-7-6-13,7 13 66,0-13 4,-6 6 105,5-1-111,-7-5 72,0 14-36,8-14 1,-6 5 13,6 1 7,-8-6 73,7 6-265,-5-1 149,6-5-161,0 6 145,-6-8-82,13 0 64,-13 8 11,13-7 60,-13 7-81,14-8 69,-14 0-43,13 0-68,-5 0 57,-1 0-15,6 0 7,-13 0 0,14 0-139,-7 0 120,1 0-275,-2 0 247,-1 0-830,-5 0 1,-9 8 0,-13 1 0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5T09:09:38.403"/>
    </inkml:context>
    <inkml:brush xml:id="br0">
      <inkml:brushProperty name="width" value="0.45714" units="cm"/>
      <inkml:brushProperty name="height" value="0.45714" units="cm"/>
      <inkml:brushProperty name="color" value="#B05C1D"/>
    </inkml:brush>
  </inkml:definitions>
  <inkml:trace contextRef="#ctx0" brushRef="#br0">8 1505 10650,'-1'17'-89,"-5"-8"316,21 7-432,-5-7 210,7 9 0,0-7 117,1 1-54,-9-8 1,12 5 92,-3-3-64,3-4 143,-4 6-210,8-8 368,2 0-45,8 0-67,-1 0-8,1 0 16,-1 0 1,-1-2 22,-4-4 17,-4 4 70,7-13-217,-3 5 1,12-2 89,-13 1 44,5 7-96,-14-11 34,14 5-167,-6-7 0,6 5 9,-5 1 45,-3 7-154,0-11 65,2 13-73,8-14 1,-3 12 92,-3-7-50,-4 7 17,0-11 96,2 5 0,6-1-60,-4-1 1,1 6 36,-7-5 1,1 5 19,-7-6 31,8 1-88,2-6 64,15-1-151,-6 1 0,5 5 109,-12 1-98,-4-1 0,-2 1 120,0-1-54,0 9 0,-6-13-8,0 5 11,1 3 101,-1-7-128,8 5 72,-6-7-56,14-1 74,-14 1-62,14 0-67,-6-1 1,7 3 84,1 4-64,-8-5 1,5 9 129,-3-5-73,-4-3-40,8 5 1,-6-2-11,7 1 1,-7 5-96,-4-5 103,-11 7 1,9-6 32,-4 4-30,-3 5-2,1-15-93,2 14 29,3-13 21,5 5 90,-8-7-223,0 0 47,0 7-2,-7-5-38,5 5 83,-5 0-19,0-5-63,5 5 78,-5 1 0,7-6 30,0 3 1,-5 2-27,-1-1 1,-5 5 10,6-5 79,-1 7 1,6-12-82,1 5 62,-9 3 10,7-7 0,-7 11 18,8-8-18,1 9 10,-1-13-84,8 7 54,-6-9-34,6 1 38,0 7 52,-6-5-84,6 5 1,-13-1-15,-1-1 1,-7 8 1,12-5 42,-5 3-30,-3 4 37,7-13-61,-5 5-26,7 1 51,0-7 12,-7 7-7,5-9-40,-5 9-6,7-7 15,-7 7 31,5-1 33,-13-5-63,14 5 0,-13-1-42,9-1 206,-8 8-114,11-11 85,-13 13-84,14-13-10,-15 13-36,7-14 7,0 14 132,-6-5-200,5-1 93,1 6 37,2-13 31,-1 5 21,-1 1 6,0-7-87,-6 14-47,13-13 58,-13 13 0,8-8-58,-5 5-68,-3 3 147,6-6-69,0 0 17,-7 6 47,7-5-51,0-1 4,-6 6 17,13-6 56,-13 1-15,13 5-7,-13-6-125,6 8 112,0-8-29,-6 6-39,5-5-15,1 7 3,-6-8 37,13 6 13,-13-6-11,6 8 30,0 0-7,-6 0 3,5-7-6,1 5 33,-6-6-43,13 8 2,-13 0 92,13-8-62,-13 7-43,14-7 46,-14 8-20,13 0-49,-5-8 127,7 6-77,0-5 19,1-1-28,7 6 10,-6-6-22,13 8 1,-5-5 6,8-1 41,-8 0 7,5 6 33,-5 0-109,8 0-10,0 0 45,-1 0-39,-7 0 22,6 0 30,-22 5-9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5T09:09:38.403"/>
    </inkml:context>
    <inkml:brush xml:id="br0">
      <inkml:brushProperty name="width" value="0.45714" units="cm"/>
      <inkml:brushProperty name="height" value="0.45714" units="cm"/>
      <inkml:brushProperty name="color" value="#B05C1D"/>
    </inkml:brush>
  </inkml:definitions>
  <inkml:trace contextRef="#ctx0" brushRef="#br0">8 1505 10650,'-1'17'-89,"-5"-8"316,21 7-432,-5-7 210,7 9 0,0-7 117,1 1-54,-9-8 1,12 5 92,-3-3-64,3-4 143,-4 6-210,8-8 368,2 0-45,8 0-67,-1 0-8,1 0 16,-1 0 1,-1-2 22,-4-4 17,-4 4 70,7-13-217,-3 5 1,12-2 89,-13 1 44,5 7-96,-14-11 34,14 5-167,-6-7 0,6 5 9,-5 1 45,-3 7-154,0-11 65,2 13-73,8-14 1,-3 12 92,-3-7-50,-4 7 17,0-11 96,2 5 0,6-1-60,-4-1 1,1 6 36,-7-5 1,1 5 19,-7-6 31,8 1-88,2-6 64,15-1-151,-6 1 0,5 5 109,-12 1-98,-4-1 0,-2 1 120,0-1-54,0 9 0,-6-13-8,0 5 11,1 3 101,-1-7-128,8 5 72,-6-7-56,14-1 74,-14 1-62,14 0-67,-6-1 1,7 3 84,1 4-64,-8-5 1,5 9 129,-3-5-73,-4-3-40,8 5 1,-6-2-11,7 1 1,-7 5-96,-4-5 103,-11 7 1,9-6 32,-4 4-30,-3 5-2,1-15-93,2 14 29,3-13 21,5 5 90,-8-7-223,0 0 47,0 7-2,-7-5-38,5 5 83,-5 0-19,0-5-63,5 5 78,-5 1 0,7-6 30,0 3 1,-5 2-27,-1-1 1,-5 5 10,6-5 79,-1 7 1,6-12-82,1 5 62,-9 3 10,7-7 0,-7 11 18,8-8-18,1 9 10,-1-13-84,8 7 54,-6-9-34,6 1 38,0 7 52,-6-5-84,6 5 1,-13-1-15,-1-1 1,-7 8 1,12-5 42,-5 3-30,-3 4 37,7-13-61,-5 5-26,7 1 51,0-7 12,-7 7-7,5-9-40,-5 9-6,7-7 15,-7 7 31,5-1 33,-13-5-63,14 5 0,-13-1-42,9-1 206,-8 8-114,11-11 85,-13 13-84,14-13-10,-15 13-36,7-14 7,0 14 132,-6-5-200,5-1 93,1 6 37,2-13 31,-1 5 21,-1 1 6,0-7-87,-6 14-47,13-13 58,-13 13 0,8-8-58,-5 5-68,-3 3 147,6-6-69,0 0 17,-7 6 47,7-5-51,0-1 4,-6 6 17,13-6 56,-13 1-15,13 5-7,-13-6-125,6 8 112,0-8-29,-6 6-39,5-5-15,1 7 3,-6-8 37,13 6 13,-13-6-11,6 8 30,0 0-7,-6 0 3,5-7-6,1 5 33,-6-6-43,13 8 2,-13 0 92,13-8-62,-13 7-43,14-7 46,-14 8-20,13 0-49,-5-8 127,7 6-77,0-5 19,1-1-28,7 6 10,-6-6-22,13 8 1,-5-5 6,8-1 41,-8 0 7,5 6 33,-5 0-109,8 0-10,0 0 45,-1 0-39,-7 0 22,6 0 30,-22 5-9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5T09:09:44.352"/>
    </inkml:context>
    <inkml:brush xml:id="br0">
      <inkml:brushProperty name="width" value="0.45714" units="cm"/>
      <inkml:brushProperty name="height" value="0.45714" units="cm"/>
      <inkml:brushProperty name="color" value="#B05C1D"/>
    </inkml:brush>
  </inkml:definitions>
  <inkml:trace contextRef="#ctx0" brushRef="#br0">18 191 17291,'-10'-10'-3277,"3"2"767,7 8 3927,0-7-1435,7 5 964,-5-14-935,14 15 508,-7-7 7,8 8 416,1 0 0,-1 8-1109,0-7 759,1 7-1096,-1 0 449,0-6-61,1 5-756,-1-7 998,0 0-337,0 0 653,1 0-373,-1 8 19,8-6 1,-12 8-345,5-5 29,-13-3 334,11 6-486,-7 0-329,1-6 717,5 13-688,-13-13 261,6 6 325,0-8 548,-6 0 61,13 0 87,-5 0 131,-1 0-581,7 0 0,-7-2 916,9-4-499,-9 4 0,7-8 815,-5 5-827,-3 3-240,7-6 213,-5 0-66,15 6-213,-6-13 19,14 5-200,-7-7 3,9 0 26,0 0 42,-1-1 0,-7 7-147,-4-1 1,-4 6-238,-1-5 726,-1 7-746,0-4 407,1 1-234,-1 5-298,0-6 324,0 8-327,1 0 167,-1 0 92,-7 0-36,5 0-59,-5 0-125,7-8 796,-7 6-651,5-13 477,-6 13-96,9-6 195,-9 8-473,7 0 103,-7 0 4,9 0-463,-9 0 369,7 0 0,-7 2-398,9 4-60,-1-4-11,0 6 110,0-8 450,8 0 0,-5 2-101,3 3-164,-12-3 87,12 6 44,-11 0 167,13-6 1,-8 7-463,0-3 551,1-4-222,-1 6-122,0-1 51,8-5 407,-6 6-293,6-8 342,0 0 307,-5 0-291,5 0-229,0 0 299,-6 0 57,6 8-693,-8-6 595,0 13-1115,-7-13 733,5 6-375,-5-1-216,7-5 581,1 6-331,-1-8 683,0 0-125,-7 0 540,5 0-518,-5 0 275,-1 0-107,7 0 0,-13 2-748,9 4 334,-8-5-448,11 7 19,-13-8 483,14 0 25,-7 8-710,1-6 518,5 5 230,-5-7 508,7 0-52,-7 0 5,5 0-547,-5 0 59,7 0 541,-7 0-371,5 0 271,-6 8-1206,1-6 510,5 6-220,-5-8 509,7 0-9,-7 0-40,5 0 52,-5 0-63,7 0 723,1 0-519,-1 0 277,0 0-497,0 0 11,-7 0-24,5 0 15,-5 0-29,7 0-17,1 0-18,-1 0 3,8 0-17,-6 0 31,-2 0-73,-1 0-8,-7 0 13,9 0-48,-1 0 69,0 0-31,1 0 39,-1 0 9,0 0 23,0 0 14,1 0 18,-1 0 9,0 0 13,1 0 3,-1 0 3,0 0-5,0-8 371,1 6-333,7-6 159,-6 8-185,14 0-26,-14 0 18,13 0 3,-5 0 3,0-7-143,6 5 87,-14-6 183,6 8-126,0 0-27,-13 0 25,11 0-27,-14 0 28,9 0-249,-9 0 225,7 0-284,-7 0 374,8 0-53,1 0 22,-9 0-7,7 0 95,-7 0-107,1 0 3,5 0-52,-5-8 241,0 7-163,5-7 362,-13 8-409,13 0-21,-13 0 288,14 0-248,-15 0 14,7 0-253,0 0 82,1-8-66,1 6 414,5-5 164,-5 7-365,0-8 139,5 6-45,-13-6-561,13 8 435,-13 0-241,6 0 62,0-7-101,-7 5-2722,7-6 2851,-8 23 0,-8 12 0,-1 17 1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5T09:08:22.827"/>
    </inkml:context>
    <inkml:brush xml:id="br0">
      <inkml:brushProperty name="width" value="0.34286" units="cm"/>
      <inkml:brushProperty name="height" value="0.34286" units="cm"/>
      <inkml:brushProperty name="color" value="#B05C1D"/>
    </inkml:brush>
  </inkml:definitions>
  <inkml:trace contextRef="#ctx0" brushRef="#br0">44 1 6920,'-19'0'-172,"4"0"436,7 0 1153,6 0-1209,10 8 35,-4 1-144,19 9 1,-14-7-54,9 1 0,-7-7 68,1 7-19,-8-8-23,11 11-61,-5-5 1,1 7 99,1 0 6,-9-7 210,5 13-209,0-11 296,-6 13-143,13-8-165,-5 8 1,1-6 167,1 4-29,-8-4-92,11 6-77,-5 2 1,1 6 105,1-4-91,-9-4 0,7-2 26,-4 0-65,-4 0 1,7 0 49,-3 0 55,-4 0-26,6 10 89,-8-5-49,0 15 51,7-9-65,-5 1 31,6-8-30,-8 13-80,0-19 1,2 18 93,4-16-31,-4 0-84,5 2 24,-7 2 1,2 7-132,4 1 136,-4-8 3,6 5 13,-8-5-3,7 8 27,-5 0-4,6-1 24,0-7-23,-6 6-153,5-14 110,1 6-28,-6-8 48,6 8 3,-1-6 16,-5 6-52,6-7-40,0-1 1,-5-6 70,9 1-66,-8-8 13,3 11 1,-5-11-11,4 8 15,-4-9-2,6 13-36,-8-7-9,7 9 27,-5-1 22,6 0 100,0 1-98,-6 7 15,5-6 0,-5 11-12,4-6 21,-4-1-50,6 2-11,-8 1 11,7 1 0,-5 6-7,4-4 0,-2-10 137,2-2-116,-5-3 145,15 11-85,-7 2-42,9 7 1,-3-5 98,-3 0-114,3-16 1,-5 16-23,7-12 1,-6-1 72,1-5-155,0 1 1,5 5 92,0 0 0,-5-5-20,-1 0 41,-7-1-3,11 6-19,-5 1 1,2-1 15,-1 0 91,-7 1-72,4-1 42,-1 8-16,-5-6 34,6 14-93,0-6 9,-7 7 14,15 1-33,-14-1 1,7-7 11,-3-4 18,-4 4-15,6-8 11,-1 14-11,-5-6-25,6 8 1,-6-9 27,4-2-22,-4-13-12,5 4 0,-5-5 86,4 7-50,-4-7-18,6 5 1,-6-5-27,3 7-16,-3 1 7,6-1-5,-8 0 101,8 0-56,-6 1-80,13-1 71,-13 0-4,5 1 1,1-1 0,-4-6 19,8 1-5,-9-8 0,7 11 40,-4-3 55,-4-5-84,5 9-3,1-7 16,-6 9 12,13-1-50,-13 0 0,8 0 6,-4 1-10,-4-9 4,13 7-51,-13-7 39,13 9 1,-11-1 87,8 0-70,-9 1 38,5-1-44,0 0 1,1 0-2,1 1 1,5-1-47,-13 0 45,14-7 6,-14 5-19,13-5 68,-13 7-83,13-7 0,-13 5 12,14-5-4,-15-1-47,15 7 52,-14-14-39,13 13 16,-13-13-10,13 13 11,-13-13 30,14 14 10,-14-14 4,5 13 2,1-13 10,2 13 6,-1-13-27,7 14-28,-14-15 0,13 15-9,-13-14 14,13 13-7,-13-13-27,6 13 34,0-5-19,-7 0 13,15 5-1,-14-13-91,13 13 1,-11-11-423,7 8-150,-7-9 37,12 13 1,-7-12 139,9 7 0,1-7-274,4 2 1,-2-2-585,8 1 0,-6-3 672,6 4 0,-2-2 686,1 2 0,5 3 0,-6 9 0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5T09:08:23.616"/>
    </inkml:context>
    <inkml:brush xml:id="br0">
      <inkml:brushProperty name="width" value="0.34286" units="cm"/>
      <inkml:brushProperty name="height" value="0.34286" units="cm"/>
      <inkml:brushProperty name="color" value="#B05C1D"/>
    </inkml:brush>
  </inkml:definitions>
  <inkml:trace contextRef="#ctx0" brushRef="#br0">0 52 6874,'10'-19'-462,"-2"-4"773,-8 21 516,0-5-669,0 22 159,0-11-100,0 26-97,7-18 0,3 19-81,7-8 0,-5 6-145,-1-6 1,3 7-16,9-1 1,-4 2-186,4-2 1,2 3 305,-2-3 0,8 4 0,-4 2 0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5T12:25:46.084"/>
    </inkml:context>
    <inkml:brush xml:id="br0">
      <inkml:brushProperty name="width" value="0.34286" units="cm"/>
      <inkml:brushProperty name="height" value="0.34286" units="cm"/>
      <inkml:brushProperty name="color" value="#B05C1D"/>
    </inkml:brush>
  </inkml:definitions>
  <inkml:trace contextRef="#ctx0" brushRef="#br0">54 35 10740,'16'8'40,"1"4"151,0-1-114,0-7 1,1 6 38,-1-5 0,0-1 17,1 8-8,-1-8 4,0 11-1,8-5-62,2 7 0,0-6-1,-4 1 0,-4-6 108,-1 5 0,-7-5-100,1 6 0,-7-7-26,7 7 0,-6-6 121,5 5-46,1-7-35,5 4-17,0-1 35,1-5-12,-1 6 38,0 0 0,-5-4-74,-1 7 0,-5-5 266,6 5-168,-9-7-24,13 12-24,-7-7-49,9 8 9,-1 1-13,0-1 217,8 0-177,-6 1 3,14-9 0,-14 7 36,4-5 13,-3-3 28,-3 7-6,0-5-68,1 7 1,-1 0-230,0 1 243,0-1-275,-7 0 249,13 1-48,-19-1 0,19-6 22,-12 1 0,-1-6 0,2 5 0,-7-5-9,7 6 1,-6-7 96,5 7-101,-7-8 5,11 11 0,-11-5-71,8 7 0,-6-6 9,5 1-27,-7-8 63,11 19-26,-5-12 24,7 14 14,-7 0-1,5-5 0,-5 5-7,7-8 6,-7-8 4,5 15 8,-5-13-16,7 14-29,0 0 1,-5 0 81,-1 4 12,-7-12 46,12 6-131,-15-4 1,9 8 30,-4-4-4,-4-11-157,5 11 105,1-12-16,-6 14 50,13-7-8,-13-1-36,6 8 24,0-6 72,-6 6-55,13 0 7,-13-6 3,6 6 2,-8 0-117,0-5 81,0 5 0,2-8-59,3 0 68,-3 0-76,6 1 24,-8 7-3,0-6-45,0 14-12,8-14 61,-7 13-6,7-5 63,-8 0-66,0-2 84,0 0-39,0-6 12,8 14-118,-6-14-5,5 6 83,-7 0-12,0-6 34,0 14-39,0-14 95,0 14-80,0-14 67,0 14-21,0-14 14,0 6-16,0 0-2,0-6-10,0 6 4,0 0-135,0-6 124,0 6 8,0 0-19,0-5-8,-7 12-12,5-13 216,-6 14-129,8-6 1,-2 6-32,-4-4 19,5-4 7,-7-8 7,8 8 21,0-6 42,0 14 75,0-14-14,0 6-342,0 0-455,0-6 523,0 14 6,0-14-2,0 6 102,0-8-12,0 0 7,0 1 3,0-1-17,0 0-11,0 8-6,0-5 14,0 5 1,-2-8-26,-4 0 49,4 0-8,-5 1 5,7-1 9,-8 0 24,6 8-39,-6-5 18,1 12-2,5-13 2,-6 14-10,0-14 0,6 14-22,-13-14-2,13 14-34,-13-14 46,13 14 19,-14-6-14,15-1-4,-15 7 14,14-14 1,-13 6 2,13-7 5,-6-1-4,1 0-5,5 1-75,-6-1 38,8 0-6,0 0 33,-8 8-3,6-5 6,-5 5 7,7-16 29,0 7-44,0-7 29,0 8 1,-2 1-11,-4-1 31,4-7-35,-6 5 1,8-5-8,0 7 10,0 0-110,-7-7 100,5 5-6,-6-5 1,8 7-3,0 0 12,-8-7 5,6 5 0,-5-13 6,7 14-91,0-14-19,0 13 80,0-13 15,0 6 3,0-1-13,0-5 3,0 14 18,0-15 16,0 7-1,0 0-6,0-6 63,0 13-73,0-13 91,0 6-77,0-1 7,0-5 25,0 14-2,0-14-86,0 13 69,0-13-78,0 13 50,0-13 0,0 14 1,0-15 0,0 7 57,0 0-49,0-6-19,0 13 22,0-13-83,0 13 65,0-13-7,0 6 3,0 0-3,0-6 5,0 13-3,0-13-1086,0 6 1,0-8 0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5T09:07:31.114"/>
    </inkml:context>
    <inkml:brush xml:id="br0">
      <inkml:brushProperty name="width" value="0.34286" units="cm"/>
      <inkml:brushProperty name="height" value="0.34286" units="cm"/>
      <inkml:brushProperty name="color" value="#B05C1D"/>
    </inkml:brush>
  </inkml:definitions>
  <inkml:trace contextRef="#ctx0" brushRef="#br0">70 0 7623,'-20'0'-580,"5"0"2932,15 0-1635,0 8-468,0 1 18,0 1 77,0-2-102,0-1 16,0-5-27,0 14-135,0-14 92,0 5-9,0 1-21,0-6-39,0 13 53,0-13-5,0 14 141,0-15-132,0 15 27,0-7-6,-8 1-64,6 5 4,-5-5-34,7 7-10,0 1 63,-8-1-18,6 0 4,-6 0-109,8 1 102,0-1-119,0 8 89,0-6-21,0 6 50,0-7-35,0-1 141,0 0-128,0 8-88,0-6 91,0 6 1,0-7-10,0-1-15,0 0-66,0 0 65,0 1-53,0-1 1,2 0 46,4 1 6,-4-9 0,6 7 2,-8 1-36,0-6-4,0 12 13,0-13 14,7 7-118,-5 1 104,6-1 20,-8 0-30,8 1 7,-6-1 38,5 0-47,-7 0 1,2 1 43,4-1 14,-4-7-95,6 5-12,-8-5 96,7 7-47,-5 0-2,6 0 7,-8 1-3,8-1 10,-6 0-34,13 1 0,-11-7 37,7 1-34,-7-8 1,6 11-18,-5-4 26,-3-3-26,14 7 48,-14-5 3,13 0-20,-13 5-5,13-5 3,-5-1 14,0 7-64,5-14 65,-5 5 8,7 1-4,0-6-32,-7 13 1,5-11-7,-3 8 24,-5-9-25,9 13 40,-7-14-68,9 13 0,-7-11 87,1 8 4,-9-9 17,13 5-48,-7 0 0,3-4 50,0 7-32,-9-7-20,13 4 42,-14-1-57,13 3-10,-5 0-12,-1 5 17,7-13-7,-7 13 59,1-13-4,5 13 18,-13-13-35,13 6-61,-5 0 1,2-4 8,-1 7 1,-7-7-27,11 4-13,-5-1-50,7-5-23,1 6-66,7-8-283,-6 0-1606,6 8-147,-8-6-800,0 5 2999,-7 1 0,5 2 0,-5 7 0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5T09:07:32.033"/>
    </inkml:context>
    <inkml:brush xml:id="br0">
      <inkml:brushProperty name="width" value="0.34286" units="cm"/>
      <inkml:brushProperty name="height" value="0.34286" units="cm"/>
      <inkml:brushProperty name="color" value="#B05C1D"/>
    </inkml:brush>
  </inkml:definitions>
  <inkml:trace contextRef="#ctx0" brushRef="#br0">0 1 10302,'0'19'668,"0"12"1,0-12-891,0 16 71,8-9 284,-6 15-41,5-5 0,-5 8 122,4-3-85,-4-5 66,6-1-169,-8 7 1,0-5 160,0 3-255,0-11 163,0 4-35,7-7-12,-5 1-11,6-2 5,-8-7 35,8-9-149,-6 7 134,5-14-381,-7 13-218,0-13-246,0 5-187,0 1 91,0-6 1,0 6 0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5T09:07:32.483"/>
    </inkml:context>
    <inkml:brush xml:id="br0">
      <inkml:brushProperty name="width" value="0.34286" units="cm"/>
      <inkml:brushProperty name="height" value="0.34286" units="cm"/>
      <inkml:brushProperty name="color" value="#B05C1D"/>
    </inkml:brush>
  </inkml:definitions>
  <inkml:trace contextRef="#ctx0" brushRef="#br0">70 1 7982,'-10'9'-829,"-5"7"1145,5-7-129,1 9 1,-5 7 15,8 3 0,1-1-57,5 2 1,0-6 221,0 6-233,0 0 1,1 11 169,5 1-183,-4-1 1,12 0 127,-9 1-164,1-1 1,-6 0-5,0 1 0,6-7-138,0-5 0,-1-6 113,-5 6 1,0-6-492,0 6 173,8-8-51,-6 4 38,6 0-590,-8-14 42,7 5-169,-5-16 991,6 0 0,-8 0 0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5T09:07:33.340"/>
    </inkml:context>
    <inkml:brush xml:id="br0">
      <inkml:brushProperty name="width" value="0.34286" units="cm"/>
      <inkml:brushProperty name="height" value="0.34286" units="cm"/>
      <inkml:brushProperty name="color" value="#B05C1D"/>
    </inkml:brush>
  </inkml:definitions>
  <inkml:trace contextRef="#ctx0" brushRef="#br0">52 0 7982,'-9'10'134,"-7"-2"276,14-8-226,-13 7 219,13 3-354,-6 7 79,8 8 0,0 2-30,0 8 0,0-7 69,0 1 0,0-6-79,0 6 1,0 0 11,0 6 1,6-7-18,0 1 1,2-2-46,-3 2 211,-3 4-220,6 1 77,0 10 1,-6 1-82,3-5 131,-3-11 7,-2 3-59,8-12-3,-6 12-36,13-20-10,-13 11 65,6-14-4,-1 1-4,-5 5-120,14-5 47,-14 7 78,5-7 15,-7 5-149,8-13 113,-6 14-85,6-7 73,-8 1 9,0 5-78,7-13 4,-5 13 0,6-5-2,-8 7-20,8-7 44,-6 5 64,5-5-69,-7 7 48,8 1-47,-6-1 9,6-8 0,-1 7-3,-5-14 0,6 13 4,0-13 61,-7 13-60,15-5 39,-14 0-77,5 5-6,1-5 1,-4 1 102,7 1-3,-7-9 48,4 5-89,0 0 102,-6-6-77,5 13-48,1-13 7,-6 6 2,13-1-56,-13-5-24,14 6 98,-15 0-35,15-6 52,-14 5-42,13 1-100,-13-6-73,6 6-279,-1-1-15,-5-5-395,6 6 1,-8-23 0,0-5 0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5T09:07:34.102"/>
    </inkml:context>
    <inkml:brush xml:id="br0">
      <inkml:brushProperty name="width" value="0.34286" units="cm"/>
      <inkml:brushProperty name="height" value="0.34286" units="cm"/>
      <inkml:brushProperty name="color" value="#B05C1D"/>
    </inkml:brush>
  </inkml:definitions>
  <inkml:trace contextRef="#ctx0" brushRef="#br0">18 0 6823,'-9'10'936,"1"5"-414,8-5-331,0 0-79,0 5-18,0-6 225,0 9-10,8-1-118,1 0 1,3 1 43,-1-1-68,-7 0 23,12 8-86,-7 2 1,3 6-62,-1-4 73,-7-4 0,6-2 41,-5 0-42,-3 0-5,6 2 53,0-6-14,-6 14-10,5-14-7,1 6-148,-6-8 80,6 0-169,-8 1 122,7-1-160,-5-7 177,14 5-4,-15-5-31,7 7 86,0-8-50,-6 7 18,13-7-6,-13 1 11,13 5 13,-13-13 20,14 14-78,-7-14 0,3 7 43,-1-3-1,-7-4 86,12 6 17,-14-1 99,13-5-160,-5 6 36,7 0-9,0-6-104,-7 5 0,5-5 83,-3 4-33,3-4-88,-5 6 0,5-7 102,-4 5-166,-3-4 136,8 6-452,-7-8 126,1 0-978,5 0 624,-13 0 626,6 0 0,-8 0 0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5T09:11:09.774"/>
    </inkml:context>
    <inkml:brush xml:id="br0">
      <inkml:brushProperty name="width" value="0.34286" units="cm"/>
      <inkml:brushProperty name="height" value="0.34286" units="cm"/>
      <inkml:brushProperty name="color" value="#B05C1D"/>
    </inkml:brush>
  </inkml:definitions>
  <inkml:trace contextRef="#ctx0" brushRef="#br0">35 1 6058,'-19'0'155,"3"0"629,16 0-736,0 7-72,0 3 59,8 0-12,-6 5 63,5-13-63,-7 13 41,8-5 0,-4 1-18,7 1-98,-7-8 107,4 11-169,0-5 133,-6 7-16,13 0 33,-14-11-20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5T09:09:44.352"/>
    </inkml:context>
    <inkml:brush xml:id="br0">
      <inkml:brushProperty name="width" value="0.45714" units="cm"/>
      <inkml:brushProperty name="height" value="0.45714" units="cm"/>
      <inkml:brushProperty name="color" value="#B05C1D"/>
    </inkml:brush>
  </inkml:definitions>
  <inkml:trace contextRef="#ctx0" brushRef="#br0">18 191 17291,'-10'-10'-3277,"3"2"767,7 8 3927,0-7-1435,7 5 964,-5-14-935,14 15 508,-7-7 7,8 8 416,1 0 0,-1 8-1109,0-7 759,1 7-1096,-1 0 449,0-6-61,1 5-756,-1-7 998,0 0-337,0 0 653,1 0-373,-1 8 19,8-6 1,-12 8-345,5-5 29,-13-3 334,11 6-486,-7 0-329,1-6 717,5 13-688,-13-13 261,6 6 325,0-8 548,-6 0 61,13 0 87,-5 0 131,-1 0-581,7 0 0,-7-2 916,9-4-499,-9 4 0,7-8 815,-5 5-827,-3 3-240,7-6 213,-5 0-66,15 6-213,-6-13 19,14 5-200,-7-7 3,9 0 26,0 0 42,-1-1 0,-7 7-147,-4-1 1,-4 6-238,-1-5 726,-1 7-746,0-4 407,1 1-234,-1 5-298,0-6 324,0 8-327,1 0 167,-1 0 92,-7 0-36,5 0-59,-5 0-125,7-8 796,-7 6-651,5-13 477,-6 13-96,9-6 195,-9 8-473,7 0 103,-7 0 4,9 0-463,-9 0 369,7 0 0,-7 2-398,9 4-60,-1-4-11,0 6 110,0-8 450,8 0 0,-5 2-101,3 3-164,-12-3 87,12 6 44,-11 0 167,13-6 1,-8 7-463,0-3 551,1-4-222,-1 6-122,0-1 51,8-5 407,-6 6-293,6-8 342,0 0 307,-5 0-291,5 0-229,0 0 299,-6 0 57,6 8-693,-8-6 595,0 13-1115,-7-13 733,5 6-375,-5-1-216,7-5 581,1 6-331,-1-8 683,0 0-125,-7 0 540,5 0-518,-5 0 275,-1 0-107,7 0 0,-13 2-748,9 4 334,-8-5-448,11 7 19,-13-8 483,14 0 25,-7 8-710,1-6 518,5 5 230,-5-7 508,7 0-52,-7 0 5,5 0-547,-5 0 59,7 0 541,-7 0-371,5 0 271,-6 8-1206,1-6 510,5 6-220,-5-8 509,7 0-9,-7 0-40,5 0 52,-5 0-63,7 0 723,1 0-519,-1 0 277,0 0-497,0 0 11,-7 0-24,5 0 15,-5 0-29,7 0-17,1 0-18,-1 0 3,8 0-17,-6 0 31,-2 0-73,-1 0-8,-7 0 13,9 0-48,-1 0 69,0 0-31,1 0 39,-1 0 9,0 0 23,0 0 14,1 0 18,-1 0 9,0 0 13,1 0 3,-1 0 3,0 0-5,0-8 371,1 6-333,7-6 159,-6 8-185,14 0-26,-14 0 18,13 0 3,-5 0 3,0-7-143,6 5 87,-14-6 183,6 8-126,0 0-27,-13 0 25,11 0-27,-14 0 28,9 0-249,-9 0 225,7 0-284,-7 0 374,8 0-53,1 0 22,-9 0-7,7 0 95,-7 0-107,1 0 3,5 0-52,-5-8 241,0 7-163,5-7 362,-13 8-409,13 0-21,-13 0 288,14 0-248,-15 0 14,7 0-253,0 0 82,1-8-66,1 6 414,5-5 164,-5 7-365,0-8 139,5 6-45,-13-6-561,13 8 435,-13 0-241,6 0 62,0-7-101,-7 5-2722,7-6 2851,-8 23 0,-8 12 0,-1 17 1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5T09:11:09.776"/>
    </inkml:context>
    <inkml:brush xml:id="br0">
      <inkml:brushProperty name="width" value="0.34286" units="cm"/>
      <inkml:brushProperty name="height" value="0.34286" units="cm"/>
      <inkml:brushProperty name="color" value="#B05C1D"/>
    </inkml:brush>
  </inkml:definitions>
  <inkml:trace contextRef="#ctx0" brushRef="#br0">70 761 7296,'-20'0'-577,"-3"0"479,21 0 134,-13 0-94,13 0 2062,-6 0-1652,24 0-271,-12 8 0,19-4 226,-12 7-318,5-7 0,1 6 131,0-5-27,-7-3-28,13 6 0,-12-6 59,12 4-89,-3-4 28,-3 5 0,0-5 83,0 4 8,-7-4-24,5 6-81,-5-8-11,7 0 59,1 0-2,-9 0-23,7 0 17,-14 0 26,13 0-25,-13 0-3,13 0 0,-13 0-12,13 0 7,-13 0 1,14 0-111,-14 0 99,13 0-34,-13 0 19,13 7 55,-13-5-8,14 6-10,-7-8-4,1 0 19,5 0-32,-13 0 8,14 0-49,-15 0 41,15 0 21,-7 0-67,1 0-14,5 0 51,-13 0 7,14 0-28,-14 8 17,13-6 56,-13 5-41,6-7 1,-1 0 37,-5 0 2,14 0-26,-14 0 15,5 0 9,1 0 96,-6 0-133,13 0-62,-13-7-5,6 5-29,-1-6 31,-5 8-6,14 0 32,-14-8 85,5 6-91,1-5 104,-6 7-109,13 0-33,-13-8-5,6 6-14,0-6 68,-6 8-39,5-7-33,1 5 35,-6-6-23,13 8 42,-13 0 0,6 0-6,0 0-11,-7 0-10,7-8 13,0 6 8,-6-5 7,13 7 0,-13 0-10,6-8-5,-1 6-172,-5-6 163,14 8-110,-14-7 70,13 5-15,-13-6-15,13 8 15,-13-8 47,14 7 4,-7-7-33,1 0 6,5 6 156,-5-13-128,7 13 1,0-13 11,1 13-9,-9-14-17,7 14-2,-7-13-61,9 13 66,-9-13-50,7 13 37,-7-6-4,1 0 21,5-1 7,-5-1 1,7-5 9,0 13 16,1-13-30,-9 5 16,7 0-9,-7-5-3,1 13-1,5-6 0,-13 1 0,6 5 0,-1-14 0,-5 14 0,6-5 51,0 7-49,-6-8 1,5 6 2,1-6 0,-6 8-8,6-7-4</inkml:trace>
  <inkml:trace contextRef="#ctx0" brushRef="#br0" timeOffset="1">1323 473 14019,'1'-6'2,"7"-1"-9,-8 5 3,8-6 5,-6 0-1,5 6 0,-7-13 1,8 13-1,-6-13 0,6 13 0,-8-14 0,0 7 0,0-9 0,7 1 0,-5 0-1,6 0 1,-6 5 0,3 1 0,-3 7 0,6-12 0,-8 7 25,8-16-25,-6 5 1,7-4 1,-3 6-11,-4 1 0,8 0-10,-5-1 19,-3 9 0,8-7-3,-4 5 0,-4 3-2,5-7 6,-7 5-27,8-7-1,-6 7-45,6 3-7,-8-1 33,7 6-537,-5-6 478,14 8-253,-15 0-1535,7 0 1028,-8 16-151,0-12-109,8 19 98,-6-22 1027,5 15 0,1-7 0,2 9 0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5T09:12:06.842"/>
    </inkml:context>
    <inkml:brush xml:id="br0">
      <inkml:brushProperty name="width" value="0.17143" units="cm"/>
      <inkml:brushProperty name="height" value="0.17143" units="cm"/>
      <inkml:brushProperty name="color" value="#B05C1D"/>
    </inkml:brush>
  </inkml:definitions>
  <inkml:trace contextRef="#ctx0" brushRef="#br0">35 1 7889,'-10'9'-846,"3"-1"903,-1 0 213,6-6-307,-6 13 1,8-11 49,0 7 1,0-5-268,0 6 163,0-8 78,0 11-11,0-13-7,0 13 1,0-11-471,0 8 266,8-9 1,-6 7 234,4-4 0,-4 3 0,-2 9 0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5T09:12:07.114"/>
    </inkml:context>
    <inkml:brush xml:id="br0">
      <inkml:brushProperty name="width" value="0.17143" units="cm"/>
      <inkml:brushProperty name="height" value="0.17143" units="cm"/>
      <inkml:brushProperty name="color" value="#B05C1D"/>
    </inkml:brush>
  </inkml:definitions>
  <inkml:trace contextRef="#ctx0" brushRef="#br0">18 1 7889,'0'10'-864,"0"5"942,-8-5 270,6 7 0,-5 0-90,7 0 0,0 1-215,0-1 0,0 6 28,0 0 1,0 8-21,0-2 0,5 1-13,1-1 0,0 4-120,-6-4 0,0-4 82,0-2-141,8 4 0,-6-8-286,3 4 284,-3-12-279,-2-3 71,0-8 149,0-15 0,0-3 4,0-10 1,0-5 197,0 4 0,8-4 0,1-1 0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5T09:12:07.326"/>
    </inkml:context>
    <inkml:brush xml:id="br0">
      <inkml:brushProperty name="width" value="0.17143" units="cm"/>
      <inkml:brushProperty name="height" value="0.17143" units="cm"/>
      <inkml:brushProperty name="color" value="#B05C1D"/>
    </inkml:brush>
  </inkml:definitions>
  <inkml:trace contextRef="#ctx0" brushRef="#br0">17 1 7889,'0'10'-24,"0"-1"-3,0-3 1,-1-2 281,-5 7-323,4 1 0,-6 11 74,8 0 0,0 2-97,0-2 1,6-2 30,0 8 1,-1-6 31,-5 6 1,2-8 25,4 2 1,-4-4-335,4-2-91,-4 1 226,-2-1-13,0-7 1,0-5 85,0-10 1,0-5 127,0-7 0,0-1 0,0-6 0,0-3 0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5T09:12:21.781"/>
    </inkml:context>
    <inkml:brush xml:id="br0">
      <inkml:brushProperty name="width" value="0.17143" units="cm"/>
      <inkml:brushProperty name="height" value="0.17143" units="cm"/>
      <inkml:brushProperty name="color" value="#B05C1D"/>
    </inkml:brush>
  </inkml:definitions>
  <inkml:trace contextRef="#ctx0" brushRef="#br0">260 131 7889,'0'12'0,"0"-1"0,0 1 0,0 5 0,0 2 0,0 4 0,0 2 0,0 4 0,0 2-5,0-8 1,0 6 177,0-6-432,0 0 126,0-6 61,0 0 38,0-7-28,0-2-87,0-24 1,0 5 72,0-12 1,2 2-95,3-2 1,-3 1 126,4-6 0,-4 5-8,-2-6 0,0 6 7,0-6 0,0 2 98,0-2 1,6 4-54,0 8 18,-1 0 132,-5-1 0,2 9-34,4 3 1,-4 12 81,4 5 0,-4 12-35,-2 6 1,0 4-82,0 1 0,0-5 27,0 0 1,0-2 152,0 2-118,0 3 0,0-12 61,0 3-577,0-4 142,0-10-32,0-1 117,0-23 1,0 3-11,0-11 0,0 2 68,0-2 1,0-2 11,0-4 1,5-2 46,1 8 1,0-5-3,-6 5 1,0-2 35,0 1 1,0 11-101,0-4 372,0 3-177,0-3 43,0 7 1,0 10-19,0 12 0,0 5-26,0 6 0,0 4-56,0 8 0,0-6 9,0-1 0,0-5-31,0 6 0,0-8 29,0 2 0,0-9-201,0-3 107,0-7-253,0 4 234,8-8 1,-5-8-150,9-3 0,-8-7 115,2-5 1,-3 4-27,3-4 0,-4-4 89,4-2 1,-4 4-54,-2 2 0,0-2 119,0 2 1,0 0-13,0 6 0,0 0 66,0-1 0,0 7-35,0-1 105,0 9 0,-6 3-92,0 11 0,-1 12 124,1 6 1,2 4-83,-8 1 1,7 1-49,-7-1 1,6 1 18,-5 0 1,7-3-77,-2-3 1,2-4-2,-1-8 0,3 1 4,-4-1-255,4-8 144,2-1-91,0-23 1,0 3 0,0-11 1,0 2 101,0-2 0,6-4 11,0-7 1,-1 5 0,-5 0 0,6 8 83,0-2 0,0 3-50,-6 3 239,0 0-160,0 7 0,0 5 131,0 10 1,0 9 71,0 15 0,-6 7-133,0 16 1,-7 0 8,1 0 1,-7-2-65,2-4 1,-12 2 1,6-8 1,5-5-31,1-6 1,19-14-108,4 2 0,9-11 123,8 0 0,-3-4-24,3-2 1,-10-6-367,-1 0 1,-3-9 150,3-3 1,-3 1-5,-3-6 0,-4 2 120,4-2 1,-4 4-18,-2-4 1,17-2 56,12 2 1,-16-6 84,-7 6 1,-29 0 67,-29 5 1,21 3 19,2 3 12,20 5 0,-1 7-74,5 0 0,3 13 116,-4 5 0,4 10-38,2 1 0,0 10-31,0 1 1,0 0-4,0-5 1,0-2 1,0-5 1,0 3-122,0-8 0,0 0 96,0-5-249,0-9 179,0-1-248,0-8 154,0-16 1,6 3-35,-1-16 0,3 6 1,-2-6 0,-4 6-115,4-6 0,-5 3 80,-1-3 1,6-4 64,0 4 0,0 4 127,-6 2 0,0-2-144,0 2 376,0 0-148,0 13 0,-6 10-11,0 12 1,-5 11-19,5 6 0,-2 4 84,3 1 1,3-1 0,-4-4 0,-2 1-103,2-7 0,1 2-101,5-2 1,0-9 188,0 3-287,0-3 44,0-5-10,0-1 1,0-10 42,0-4-59,0-3 1,0-9-18,0 1 1,0 0 46,0-1 0,0 7 53,0-1-74,0 1 178,0-6-69,0 7 184,0 2-155,0 8-8,-8 0 1,6 8 17,-4 4 0,4-3 47,2 3 22,0-1 1,0 6-83,0 1 0,0-7 3,0 1 0,0-6 54,0 5-52,0-7 0,-2 9-20,-3-7 1,3 2 29,-4-2-85,4-4-1024,2 5 874,0-22 126,0 3 0,0-13 8,0 8 27,0 0 0,0 5 32,0 1-90,0 7 237,0-4 0,0 10-57,0 4 1,0 5-85,0 12 0,0-3 98,0 3 1,0-4 326,0-2-395,0 8 1,0-6-169,0 4 72,0-3 0,0-9 130,0 1-356,0-8 143,0 3-18,0-22 1,0 7 32,0-15 0,0 8 25,0-8 1,0 4 62,0 1 1,0-5-1,0 0 1,0 0 43,0 6-108,0-1 210,0 1 0,0 6-42,0-1 204,0 8-212,0 12 0,0 9 82,0 12 0,0 2-98,0-8 1,-2 6 8,-4-6 0,4 6-18,-3-6 0,3 0 38,2-6-195,0 0 191,0 1-206,0-9 85,0-1 1,0-10-135,0-4 0,0 2 99,0-7 1,0-6-127,0-7 1,0-1 71,0 2 1,0 2 62,0-8 0,2 8 13,3-2 0,-3-2-9,4 2 0,-4 0 196,-2 6-151,0 0 282,0-1-111,0 9 0,-2 9 46,-4 11 0,4 7-119,-3 5 1,1-2 108,-2 8 1,4-6-109,-4 5 1,4-6 0,2 1 1,-5-4-123,-1-2 30,0 0-174,6 1 128,0-9-251,0-1 125,8-16 0,-6-7 103,4-8 1,1 0 32,-1 6 0,0-1-7,-6 1 1,0 0 42,0-1 1,0 1 4,0 0 21,0-1 0,0 7 34,0-1 263,0 9-258,0 10 1,0 11 124,0 10 0,0 3-82,0-8 0,-2 2-47,-4-2 0,4-4 18,-4 4-64,4-3 1,2-3-23,0 0 39,0-7-167,0-2 48,0-8-67,8-16 1,-4 10-30,7-11 1,-5-2 106,6-4 0,-6 0 12,5 6 1,-5-1 18,5 1 1,-1 0-51,2-1 71,3 1 0,-11 7 100,7 5 70,-7 3 0,4 4-95,-8 3 0,0 5 77,0 7 0,6 6-64,-1 0 1,1 1-7,-6-7 1,0 0 7,0 0-20,0 1-40,0-1 1,2-5-182,4-1 61,-4-7 0,11 2 73,-7-12 1,7 2-124,-1-7 1,-3-1 77,3-5 0,-6-1 20,5 1 1,-5 0 31,6 0 0,-9-1-29,3 1 40,4 0 1,-8 5 136,3 1 164,-3 7-187,-2-4 117,0 8-141,-7 8 1,3-1 191,-8 5-166,9 3-42,-13-5 0,14 1-6,-4 1-21,5-8-143,1 4-32,0-8 0,5-14 76,1-3 0,2 1-92,-2 5 0,-5-1 144,5-5 0,-2-2-2,2-4 1,-4 4 125,3-4-132,-3 3 1,-2 3 164,0 0-151,0 7 152,0 2 1,0 10-24,0 4 1,0 6 54,0 11 1,0-2-91,0 8 0,0-6 12,0 6 0,0-8-69,0 2 0,0-4 124,0-2-355,0 1 200,0-1-218,0-8 120,0-1 1,2-8-58,4 0 0,-4-8 74,4-3 0,-4-4 19,-2-3 1,0 1 108,0 0 0,0-1-93,0 1 1,0 0 116,0-1 0,0 1-60,0 0 143,0 0 0,-6-1 90,0 1-79,0 7-75,6 3 1,0 9-3,0 3 1,0-1-49,0 8 0,6-1 28,0 7 1,2-1-49,-3 0 1,-3-5 72,4-1-76,4 1 3,-8 5-4,13-7 1,-13-1-26,4-3-6,-4-4-24,-2 6 0,0-22 4,0-3 0,0 2-27,0 3 1,0 0 60,0-5 0,-6 0 4,0 0 1,0 5-16,6 1 1,0 5 17,0-6 1,0 6 154,0-5-149,0 7 225,0-4-43,0 8 1,2 14-90,4 3 1,-2 4-25,7-3 1,-7-1-41,2 0-17,4 0 1,-9 1 26,5-1-12,4-7-216,-8 5 204,5-13-218,-7 6 114,0-8 42,-7-8 0,5 4-27,-4-7-3,-4-1 63,9-5 1,-9-1-13,4 1 0,4 6 41,-3-1-36,3 8 0,2-5 208,0 3-95,0 4 370,0-6-297,7 16-181,-5 2 1,8 5 117,-4-3-103,-5 3 50,7-13 0,-6 5-171,4-7 75,-4 0-426,5 0 482,-7-7-30,0-3 0,-1-5 86,-5 3-107,4-3 80,-6 5-47,0-7 60,7 7 1,-7 1 62,8 3 14,0 4 17,0-6-141,0 24-54,0-12-16,8 11-23,-7-15-145,7 0 248,-8-8 4,-8 6 2,7-5 0,-9 1 1,4 0 8,4 0 190,-5 6-26,7 0-145,0 8-36,0-6 0,2 11-7,3-7 1,-3 2 3,4-2-27,-4-4-25,6 5 45,-7-7-75,7 0 1,-10-5-35,-4-1 0,5-2 86,-5 2 2,-4 4 1,6-7 67,-7 3 0,5 4-69,-5-4 1,5 3 115,-6-3 0,6 4-28,-5-4 1,5 2-20,-5-2 1,5 5 92,-6-5 3,9 4-29,-13 2-31,14 0-76,-5 8 1,7 1 37,0 8 0,0-5-75,0-1 0,0 1 43,0 5 0,0-5 4,0-1-27,0 1 0,1-1-26,5 1 2,-4-8 38,6 3-136,-8-7 122,0 0-122,0-7 133,0-3 0,-8-7 1,4 2-15,-7 3 3,-1-3 54,-5 5 0,2-2-48,3 1 0,-3 7 160,3-2-134,4 4 38,-7 2 0,11 0 11,-7 0-29,7 0 0,-4 8 0,8 4 1,0 3 3,0 2 1,0 1 13,0-1 0,6 0-24,0 0 0,1 7 2,-1-1 0,-4-6 40,4-6-111,3 1 0,-5 3 32,8-3-9,-8-4 9,3-8 1,-7-2-7,0-4 0,0 2-138,0-8 147,0 1 0,-2-6-39,-3-1 1,1 3 23,-8 3 0,7-3 1,-7 4 0,6 1 16,-5-2 0,5 7 3,-6-7 0,9 6 14,-3-5-1,-4 7 0,6-4 33,-7 8-52,7 0 253,-4 0-214,1 0 320,5 8-118,-6 2-66,8 7-156,0 0 0,6-5 4,0-1 0,1-7-102,-1 2 108,-4-4-168,13-2 1,-11 0-87,8 0-75,-8 0 272,11-8 17,-13-2 1,5-7 63,-7 0-14,0 0-38,-7-1 0,3 7 79,-8-1-61,9 8 13,-13-3 0,12 7 18,-7 0 1,7 2 3,-2 3 0,4-1 0,2 8 1,0-6 84,0 5 1,-5-5-78,-1 5 0,0-5-15,6 6 0,0-7-23,0 7 1,0-6 90,0 5-230,0-7 86,8 4 2,-6-8 1,7 0-41,-3 0-77,-4 0 0,6-2 85,-8-4 0,5 2 10,1-7 43,0-1 1,-6-5-29,0 0 1,0 5 78,0 1 0,0 5-15,0-6 23,0 8-27,-8-11-2,6 13 1,-7-6 7,3 8 0,4 8-23,-4 4 1,4 5-4,2 6 1,0-4 2,0 4 1,2-2-61,4 2 0,2-9 9,3 3 0,5-3-9,-5 3 1,-1-7 31,1-5 0,-5-3-41,6-2-62,-1 0 97,6 0 0,-7-7 64,-4-5-61,-4-3 1,-2-3 47,0 1 0,-6 0-9,0-1 1,-7 7 8,1-1 0,3 3-9,-3-3 2,0-3 0,-5 7 6,0-3 0,5-3-10,1 8 33,-1 1-39,-5 5 1,5 0-1,1 0 0,7 2 54,-2 3 1,4 5 117,2 7 0,0 1-103,0-1 0,0 0 15,0 0 1,0 1-168,0-1 178,8 0-216,2 1 1,5-7 66,-3 1-67,3-8 49,-5 3 0,1-13-9,1 1 0,-8-9 38,1 3 0,-3-5 3,-2-1 1,0 0 75,0-1 0,0 1-89,0 0 212,0 0-154,0-8 1,-6 5 15,1-3-14,-1 12 12,6-5-18,0 15 0,0-5-6,0 12 0,2 3 22,4 8 0,-3 1-17,9-1 1,-6 0 25,5 1 0,-5-1-18,6 0-17,-1 0 1,4 1 15,-3-1-1,3-7-13,-5-3 1,1-7-5,1 0 0,-6 0-77,5 0 1,-7-2 70,2-3-197,4-5 189,-9-7 1,13-1-78,-8 1 1,-1 6 48,-5-1-3,0 8 44,0-11 1,0 11 15,0-7 142,0 7-129,0-4 0,-2 2 190,-3 0-197,3 1 1,-6 7 78,8 3 1,0-1-32,0 8-33,0-1 1,2 7-12,4-1 1,-4 0-2,3 0 0,3-5-65,-2 0 1,2-7 66,-3 7 1,-3-6-102,4 5 93,4-7-58,-8 4-30,5-8-3,-7 0 55,0-8 1,0 4-3,0-7 0,0 5 7,0-6 0,-5 7 0,-1-7 1,-2 6 32,2-5 0,4 5-49,-3-6 174,-5 9-49,8-13 23,-13 14-66,13-13 14,-6 13-29,8-6 39,0 8-123,8 0 1,-4 0 46,7 0 0,-5 6-7,5 0 0,-5 0 6,6-6 1,-6 2-4,5 3 18,-7-3-23,11 6 50,-13-8 1,8 0-36,-4 0 0,-5-2 14,5-4 0,-4 4-20,-2-13 0,-6 11 6,1-7 1,-3 5-4,2-6 1,2 6 1,-7-5 1,5 5-6,-5-5 2,7 7 4,-12-12 0,12 13 0,-7-9 0,7 8 0,-4-3 73,8 7 6,0 0-61,0 7 0,2 1 6,4 3 0,-2 5 65,7-5 0,-5-1-39,6 1 1,-8 1-45,11 5 1,-11-1 0,7-5-6,-7-3 1,4-6-20,-8 4-22,8-4-11,-7 5-7,7-7 0,-8-2 51,0-3 0,-2 3-54,-4-4 0,3 2 57,-9-2 1,8 2-3,-1-7 1,1 7 5,-2-2 1,4 2 5,-4-1 0,2 3 21,-1-4 1,3 2-38,-4-2 28,4 4 235,2-5-241,8 14-6,1 3 0,3 5-14,-1-3 0,-5 1 24,6-7 0,-9 2-23,3-2 16,4-4 1,-8 7-8,4-3-101,3-4-2,-7 5 89,6-7-3,-8 0 1,0-7 0,0 3 3,0-8 0,-2 9-12,-4-3-16,4-4 0,-13 1 2,13-9 16,-14 1 1,13 5 19,-9 1 1,8 5-3,-1-5 18,3 7 1,2-6-35,0 4 142,0 5-8,0-7-96,7 23 1,-3-9-6,8 11 1,-9-9 5,3 3 4,4-7 1,-6 10-8,7-8 0,-7 1 0,2-1 0,-2-4 30,1 4 6,-3-4-46,6-2-36,-23 0 1,9-6 13,-11 0-2,11 0 12,-10 6 0,15-7 3,-15 5 2,14-6 1,-5 6 1,7-4 1,-8 4 129,6-5-122,-6 7 83,8 0-70,0 7 1,6-3 32,0 8 10,0-8-20,1 11-13,3-5 13,-1-1-107,7 7 95,-14-14-58,13 5 30,-13 1-6,6-6-7,-8 5 1,0-8-10,0-5-115,0 4 124,0-13-4,0 5-79,-8-7-26,-2-1 1,-1 1 98,-1 0 1,9 5-6,-3 1 1,-2 5 39,2-6 1,1 7-35,5-7 51,-8 8 0,6-5-48,-4 3 245,4 4 37,2-6-228,8 16 1,-4-4 7,7 7 0,-5-1-7,6 1 3,-9 5-37,13-7 0,-8 3-28,3-1-30,-3-7 0,-6 10 73,3-8 6,-3-1-40,6-5-112,-8 0-65,-15 0 168,11 0 1,-17-2-96,15-3 1,-2 3 64,2-4-9,5 4 22,-15-6 6,14 6 168,-5-5-171,7 7 235,0 7-127,0 3 0,0 7-21,0 1 1,2-3-1,3-3 1,-3 3 65,4-4-85,4 5 0,-7-1 4,9-3 1,-6 3-4,5-3-24,-7-5 0,6 7-58,-5-9 1,-3 3 87,4-2-118,-4-4 88,-2 6-8,8-8-7,-6 0-527,5 0 472,-14-8-3,5 6 35,-6-6-8,8 8 55,0 0-46,0-7 7,0 5-10,0-6 4,8 8 57,-6 0 289,5 0-325,-7 8-11,0-6-14,0 13-4,0-13-121,0 13 141,0-13-674,0 6 675,8-16 18,-6 6 50,6-13 0,-3 11-101,1-8 220,0 9-144,-6-5 257,0 8 0,-2 11-313,-4 1 6,4 0 1,-5-11-29,7 5-203,0-4-158,0 6 476,7-8-123,-5 0 89,14-8-14,-14 6 1,5-7 164,-7 3-1,8 4-128,-6-6-62,6 8 37,-8 0-124,0 8 98,0-6-463,0 6 550,0-24-53,0 12-16,0-11-2,0 15-94,0 0 88,0-8-61,0 6 78,0-5-37,0-1 70,0 6-54,0-6-4,0 1-5,0 5-39,0-6 40,0 0-21,0 6 347,0-5-257,-8 7-17,6 0-153,-6 0 36,8 7 14,0-5-23,0 14 59,0-14 0,0 7-22,0-3 49,0-4-94,0 6 94,8-16-20,-6 6 1,6-8 162,-8 5-143,0 3 13,0-6 10,0 0 1,0 6 17,0-5 41,-8 7 0,6 2-42,-4 3 22,4-3-91,2 14 1,0-14-70,0 13 115,0-13-436,0 6 402,0-24 4,0 12 1,0-13 204,0 11-218,0 4 171,0-5 1,-6 14-140,1 5 1,-3-4 35,2-3 0,4 5-1,-3 2 0,3-3-69,2 3 1,-2-7 38,-4 7 0,4-6 1,-4 5 1,4-5-84,2 6-93,0-9 0,0 7 117,0-4-27,0-4-216,0 5-15,8-14 199,-6-3 64,13-7 0,-13 0 58,4-1-13,4 9-111,-8-7 48,5 14 1,-7-7 416,0 3-28,0 4-184,0-6-74,-7 16-54,-3 2 1,-5 7-15,3 0 1,-1 1-6,7-1 1,-6-6-24,7 1 0,-7-1-3,6 7 1,-5-7-33,5 1 1,0-6 62,6 5-143,-8-7 111,7 11 3,-7-13-44,8 6 26,8-8 1,-5-6-25,9 0 1,-2-7-87,1 1 0,3 3 56,-9-3 1,3 6 41,-2-5 0,-2 5 172,7-5-149,-7 7 259,4-12-191,-1 15 0,-5-9-8,4 4 17,-4 4 2,-2-5 0,-6 14-45,0 5 0,-7-3 31,1 3 0,3-1-2,-3 7 1,3-7-4,-3 1 0,-3 1-40,3 10 0,3-2 1,-3 8 1,3-8 10,-3 2 0,-1-3-2,7-3 0,0-6-30,6 1-165,0 0 137,0-3 0,2-5 31,4-16 0,3 1-104,9-12 0,-1-2 95,0 2 0,-1-6-108,-5 6 1,4 0 94,-3 6 0,1-1-7,-1 1 0,3 0 116,-3-1-150,-4 1 128,7 0 0,-13 5-112,4 1 225,-4 7-91,-2-4 39,0 8-100,-8 8 1,4-4-5,-8 7 0,7-5-5,-7 6 0,3-1 81,-3 6 0,-3 1-69,3-1 1,3 0 13,-3 1 1,6-1 11,-5 0 0,1 0 2,-1 1 1,1-1-81,4 0-5,4 1 32,-5-1-4,7-7 1,0-10-69,0-12 0,7-3 75,5-3 0,1-1-118,-1-4 1,3 4 46,-3-4 0,-3 4-48,3 1 1,-3 1 109,3 0 1,-2 5-25,-5 1 45,-3-1 1,12 1-94,-9-1 262,1 8-189,-6-3 1,-2 7 94,-3 0 1,-3 1-73,-4 5 0,-3 2 11,3 3 0,3 5 31,-3-5 0,1 5 52,-7 1-101,1 0 1,0 1 17,0-1 0,5 0 53,1 0 0,5-1-40,-6-5 2,8 5-88,-3-7 18,7 1 1,0-4 31,0-12 1,5-4-4,1-7 1,8 0-83,-3-1 1,5 1 81,1 0 0,0 0-61,0-1 1,-5 1 18,0 0 13,-1-1 0,4 1 35,-3 0 0,1 5 3,-7 1 0,2 7 45,-2-2 200,-4-3-125,5 7-106,-7-6 1,-2 8 1,-3 0 0,1 8 16,-8 3 0,6-1-14,-5 1 0,1 1 57,-1 5-8,-5 0-43,7 1 1,-7-1 19,5 0-52,-5-7 57,15 5-146,-7-13 116,8 6 0,2-10-142,4-4 0,3-3 26,8-9 1,1 7-73,-1-1 0,0 1 91,1-7 1,-1 1-14,0 0 0,-5 0 123,-1-1 0,-1 7-93,1-1 1,3 6 69,-8-5 0,1 7-52,-1-2 0,-4 2 411,4-1-233,-4 3 1,-2-4 23,0 12 0,0 3-90,0 9 0,0-7 17,0 1-140,-8-1 1,6 7 97,-4-1 0,2-6-163,-1 1 136,3-8 0,-6 5-84,8-3-10,0-4-308,0 6 276,8-8-13,-6 0 47,5-8 66,-7 6 10,8-13 12,-6 13 1,6-8 8,-8 4 16,0 5 12,0-7-52,0 0 2,0 6-2,0-5 76,-8 7 171,6 0-117,-6 0-68,1 0-219,5 0 142,-6 7-154,8-5 99,0 6 112,-8-16 57,7 6-41,-15-5 1,8 14 39,-3 5 0,-4-3-71,3 3 1,-3-1 23,-3 7 0,3-1-25,3 0 1,-3-3 0,4 3 1,-5-4-25,-1 11 0,2-5-16,3-2 0,-1-5-184,7-1 132,0-7 52,6 4-52,0-24 0,0 11-73,0-13 0,6 5 87,0-5 0,5 1 24,-5 0 0,5 5-20,-5 1 30,8-1 1,-13 1 35,5-1 0,-2 8 111,2-1 1,-4 1 76,4-2-109,-5 4 223,-1-6-266,-7 24 1,-1-5-5,-3 12 1,-3 2-11,8-2 0,-5 0-25,5-5 0,-5-1-10,5 0 1,-2 1 8,2-1 1,2-6-20,-7 1 1,7-6-10,-2 5 32,4-7 1,0 4 4,-3-8-141,3 0 1,-6-2-5,8-4 1,2-3 0,4-9 1,-4-1 91,3-4 0,-3 4-61,-2-4 1,6 3 30,0 3 1,0 6 63,-6-1 0,2 3 3,3-3 20,-3-3 30,6 5 25,-8 0 47,0 3-122,0 7 0,-6 7 163,0 5 0,-5 3 12,5 3 1,-5 5-71,5 0 0,-6 2-41,7-2 0,-7-4 14,6 4 0,-1-10-6,1-1-177,4 0-51,-6-3 132,8-1-136,0-8 1,0-14-6,0-3 1,0-4-23,0 4 1,0-1 152,0 1 0,0 0-10,0-1 1,-2 1 33,-3 0 0,3 5 15,-4 1 0,-2 5-19,2-5 21,-7 7 0,9-4 74,-7 8 1,5-6-82,-6 0 0,7 1 70,-7 5-24,8 0 0,-9 2 4,7 3 0,0-1 4,6 8 0,-6-6 8,1 5 1,-1-3-38,6 9 1,0-4 7,0 11 1,0-3 10,0 2 1,0-4 21,0 4 0,0-10 16,0-1 0,2-2-2,4 1 1,-4-1 53,3-4-50,-3-5-309,-2 7-76,0-23 1,0 3 292,0-11 0,0 4 0,0 2 0,-2-6-97,-3 0 1,1-1 85,-8 7 1,6 0 11,-5 0 0,5 5-2,-5 1 0,5 1 36,-6-2 0,6-1 6,-5 7 1,1-2 7,-1 3 0,1 3-37,4-4 0,3 4 59,-9 2-30,8 0-37,-3 0 62,7 0 0,0 8 18,0 1-40,0 9 0,0-1-10,0 0 19,0 1-184,0-1 108,7 0-17,-5 0 21,6-7-27,0-2 25,-7-8 6,7 0-1,-8-8 9,0-2 7,0-7-39,0 0 0,-6 0 20,1-1 1,-1 7-9,6-1 0,-6 6-16,0-5 22,1-1 0,3-3 10,-4 4-24,4-5 133,-6 14-71,1-13 18,5 13 3,-6-6 0,8 10 100,0 4 0,0 4-65,0 7 0,0 0 8,0 0 0,6 1-96,0-1 1,1-2 55,-1-3 0,-4 3-126,4-3 1,-3-3-37,3 3 46,-4-1 57,6-1 0,-6 0-24,4-5-4,-5-3 18,7 6-22,-8-16 0,0-1 8,0-9 0,-2 7-88,-4-1 1,5 1 100,-5-6 0,2 1-20,-2 5 1,4-5 16,-4 5 0,5 1-27,1-1 56,0-1-37,-8-5 118,6 0-109,-6 7 188,8-5-118,0 13 1,0-4 240,0 12-236,0 3 0,0 9 10,0-1 1,0 0-16,0 0-1,0 1-138,0-1 128,8 0 1,-6-5-187,4-1 108,-4-7-18,-2 4-76,0-8 126,-8-15 0,6 9-100,-4-12 92,4 13 1,0-9-19,-3 8 32,3 1 1,-6 3 1,8-4 81,0 4 411,0-6-486,0 24-2,0-5-3,8 14 1,-6-13-27,3-1 7,5-7 17,-8 4-208,13-8 200,-13 0 1,8 0-87,-4 0 86,-5 0-6,7 0 21,-8-8 12,0 6 0,0-7-25,0 3 0,-2 4 4,-4-4 0,5 2 4,-5-1 1,2 3-5,-2-4 3,4 4 1,-5 0-1,7-4 0,-2 4 77,-4-3 10,4 3 105,-6 2-44,8 7 1,0-3-109,0 8 1,2-6 10,4 5 1,-2 1-53,7 5 1,-5 0-5,6 0 0,-7-1 5,7-5 1,-6 5-110,5-5 0,-7-1 71,2 1 0,1-5 30,-1 6-3,0-8-25,-6 3-55,0-7 48,0-15 0,0 9-3,0-11 1,-6 9 14,0-3 0,-1 5-3,1-6 0,4 7-18,-4-7 1,-1 6-17,1-5 27,-8 7 1,11-10-30,-9 9 100,8-9 13,-11 12 11,13-13 3,-6 13 27,8-6 263,0 8 0,2 14-316,4 3 0,-4 4-30,4-4 1,1 1-3,-1-1 0,0-5-9,-6-1-9,8 1 0,-7-1 66,5 1-22,-4-8-74,-2 3-16,0-7 0,0-13 10,0-5 1,-2 3 34,-4 4 1,5 5-38,-5-6 27,-4 1 0,6-7 6,-7 1 0,7 6 43,-2-1 0,-1 6-38,1-5 0,-2 5 37,2-5-27,4 7 0,-7-10 59,3 8-39,4 1 0,-6 5 312,8 0-293,8 7-19,2 3 0,1 5-5,1-3-3,-8 3-10,11-5 1,-13 1-36,4 1 52,-4-8 0,-1 5-5,5-3-19,-4-4 12,6 6-1,-8-8-42,0 0 23,-8 0 0,4-6-36,-7 0 1,7-1-16,-2 1 0,2 4-7,-1-4 13,3-4 62,-14 1 1,14-3 4,-3 1 1,1 7 143,-2-2-104,4 4 34,-6-5 22,8 5-4,0-6-60,0 23-80,0-11 50,0 19 1,8-21-2,-6 14-5,6-15 1,-6 7-1,3-8 5,-3 0-306,6 0 290,-16-8-27,6 7 173,-5-7-168,7 8 252,-8-8-66,6 6-52,-6-5-50,8 7 2,0 0-85,8 0 64,-6 7 1,8-5-75,-5 4 1,-3-2 70,4 2-49,-4-5 1,0 7 22,4-8 61,-4 0-335,5 0 245,-7-8 0,0 7 83,0-7 13,-7 8 76,5-8-147,-6 6 134,8-5-61,0 7-97,-8 0 103,6 0 187,-5 0-240,14 7 0,-3-5 24,8 4 31,-8 4-27,11-9 0,-5 13-169,7-8 1,-6-1 80,1-5 1,-6 2-67,5 4 82,1-4-12,5 13 27,0-5-4,1 7 1,-7-5 43,1-1-35,-8-7 1,5 6 75,-3-4-20,-4-4 8,5 5-57,-7-7 5,0 0-28,0-7 37,0-3 21,-7-7-24,5 7 12,-6 2-2,8 8 1,0 2 4,0 4 1,0-2-24,0 7 4,0-7-18,0 12 0,6-13-3,0 9 0,1-8-75,-1 2 88,-4-4-58,13-2 1,-11 0 23,8 0-6,-8 0 38,3 0 0,-5 0 3,4 0 23,-4 0-25,6 0-6,-8 7 9,0-5-10,0 6 13,0 0-7,0-7 0,0 7-116,7-8 28,-5 0-45,6 0 95,0 0 88,-6 0-90,5 0 77,-7-8-28,0 7 5,0-7 1,-6 6-14,1-4 1,-3 4-9,2-4 2,4 5 1,-7 1-1,3 0 1,4 0 1,-8 0 66,5 0-53,3 0 0,-6 1 16,8 5-22,0-4 11,0 14-28,0-15 27,0 15-24,0-14 1,2 5 17,4-7-26,-4 0 13,13 0 0,-13 0 4,13 0 0,-13 0 220,6 0-331,-8-7 133,0 5-161,0-6 122,0 0 1,-2 7-25,-4-5 51,4 4 1,-7 2-24,3 0 1,4 2 239,-4 4-213,4-5 19,2 15 0,0-12-19,0 7-2,0-7 9,0 11-12,0-13 0,0 8-55,0-4 65,0-4-150,0 5 106,0-22 10,0 11 0,0-13-95,0 11 84,0 4-35,0-6 100,-7 1-2,5 5 13,-6-6-40,8 8 263,0 0-299,0 8 26,0-6-9,8 5 5,-6-7-4,5 0 15,1 0-6,-6 0 1,6 0 24,-8-7-27,0 5-47,0-6 40,-8 8 149,6 0-124,-6 0 9,8 8-19,0-6-1,0 5-12,0 1 26,0-6-380,0 6 244,-7-16 109,5 6-1,-6-13 6,0 13 1,6-8 5,-3 4 0,1 5 58,-2-5-76,4 4 67,-6 2-45,1 0 43,5 0-214,-6 0 164,8-8 5,0 6-14,0-5-4,0-1 33,0 6-22,0-6 2,0 1 1,-7 5-1,5-6 16,-6 8 79,8 0-8,0 8-84,0-6 9,0 13 0,0-11-6,0 7 25,0-7-51,0 12 1,6-13 13,-1 9-12,1-8-6,-6 3 18,8-7 25,-6 0-231,5 0 69,-22-7 147,11 5-30,-19-14-19,21 15 47,-5-7 22,-1 0 17,6 6 15,-6-5 117,8 7-116,0 0-83,0 7 37,0-5-290,0 6 249,0-24 14,0 13 0,-2-13 45,-3 16-54,3 0 161,-6 0-124,8 8 0,0-4-17,0 7 13,0-7-1,0 4-53,0-8 32,0-16 61,0 13 13,0-13-52,8 16 6,-6 0-100,5 0 73,1 0 1,-4 0 7,7 0-3,-7 0-8,12 0 15,-7 0 0,8 0 0,1 0 0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5T09:12:21.989"/>
    </inkml:context>
    <inkml:brush xml:id="br0">
      <inkml:brushProperty name="width" value="0.17143" units="cm"/>
      <inkml:brushProperty name="height" value="0.17143" units="cm"/>
      <inkml:brushProperty name="color" value="#B05C1D"/>
    </inkml:brush>
  </inkml:definitions>
  <inkml:trace contextRef="#ctx0" brushRef="#br0">18 35 7697,'9'-10'2852,"5"1"-1558,-9 3-868,1 4-257,-6-6-114,0 8 1,0 14-34,0 3-11,-7 4 0,-1-3 10,-4-1 0,5 0-22,7 1 0,-6-1-23,0 0 0,0-5 23,6-1 0,0-5-4,0 5 1,0-5 1,0 6 2,0-8-1,0 3-83,0-7 1,6-2-38,0-3 51,7-5 0,-5-7 42,4-1 29,3 1 0,-5 0 0,7 0 0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5T09:12:22.177"/>
    </inkml:context>
    <inkml:brush xml:id="br0">
      <inkml:brushProperty name="width" value="0.17143" units="cm"/>
      <inkml:brushProperty name="height" value="0.17143" units="cm"/>
      <inkml:brushProperty name="color" value="#B05C1D"/>
    </inkml:brush>
  </inkml:definitions>
  <inkml:trace contextRef="#ctx0" brushRef="#br0">35 18 11283,'0'-10'1123,"0"3"-1116,0 7 0,-6 7 167,1 5-147,-1 3-4,6 3 1,-2-3-12,-4-3 0,4-3-19,-4-3 1,5-2 1,1 7-7,0-7-6,0 4-17,0-8-212,7 0 247,-5 0 0,14 0 0,-7 0 0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5T09:12:23.549"/>
    </inkml:context>
    <inkml:brush xml:id="br0">
      <inkml:brushProperty name="width" value="0.17143" units="cm"/>
      <inkml:brushProperty name="height" value="0.17143" units="cm"/>
      <inkml:brushProperty name="color" value="#B05C1D"/>
    </inkml:brush>
  </inkml:definitions>
  <inkml:trace contextRef="#ctx0" brushRef="#br0">208 70 7697,'8'-10'3504,"-6"-5"-2845,6 5-312,-8 1-189,0-7-37,0 15-132,0-7 37,0 23 0,-6-3-14,0 11 1,-5-4 10,5-2 0,-2 1-1,2-1 0,3 0 3,-9 1 1,8-7 1,-2 1-24,-3-1 9,7 6 0,-12-5 61,9-1-26,-1-7-399,6 4-10,0-8 434,0-15-83,0 11 57,0-12-41,0 16 79,0 0-94,0 8-18,0-6-446,0 6 565,8-8-33,-6 0 272,5 0-219,-22 0 0,11 2-30,-7 3-57,7-3 50,4 14-69,0-14-21,0 13-4,0-13 0,0 7-124,0-3 141,0-4 1,2 6-41,3-8 57,-3 0 14,6 0 45,-8 8 15,0-7-29,0 7-70,-8-8-2,6 0-3,-5 0 12,-1 0 4,6 0 0,-6-2-2,8-4 3,-7 5-50,5-7-7,-6 8-9,8 0-10,0-8 49,0 6 1,-2-5-16,-4 7 74,4 0 11,-5 0 2,7-8 23,0 6 135,0-6-211,0 1-10,0 5 43,0-6 0,-2 2 2,-4 0-5,4 1 9,-6 5 74,8 0-97,-7 0-1,5 0 42,-6 0-38,8-8 23,-7 6-16,5-6-18,-6 8-100,8 0 110,0-7-6,0 5-740,0-6 713,8 8 19,-6 0 0,5 2-1,-7 4-127,8-4 10,-6 5-32,5-7 1,-5 0-228,4 0-297,-4 0-1605,6 0 2282,-1 0 0,-5 0 0,6 0 0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08T06:05:28.35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690 1,'27'2,"-1"2,0 1,-1 1,1 0,-1 3,24 10,41 12,-37-17,1-3,0-3,0-1,1-3,74-4,-255-1,-229 19,-451 80,728-81,61-8,23 0,36 3,105 14,184 10,158-17,-487-19,274 4,-181-4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08T06:05:48.901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53 0,'-1'2,"-1"-1,1 0,-1 1,1-1,-1 0,1 0,-1 0,0-1,0 1,0 0,1 0,-1-1,0 0,0 1,-2-1,-6 4,29-3,-4-1,-23 1,-31 8,42-7,0-2,1 1,-1 0,1-1,-1 1,0-1,1 0,-1 0,1 0,3-1,66-6,-65 7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5T09:06:29.321"/>
    </inkml:context>
    <inkml:brush xml:id="br0">
      <inkml:brushProperty name="width" value="0.34286" units="cm"/>
      <inkml:brushProperty name="height" value="0.34286" units="cm"/>
      <inkml:brushProperty name="color" value="#B05C1D"/>
    </inkml:brush>
  </inkml:definitions>
  <inkml:trace contextRef="#ctx0" brushRef="#br0">2923 35 7947,'-34'0'-1770,"-1"0"1770,0 0-195,8 0-33,-5 0 355,5 0 5,-8 0 121,8 0-223,-5 0 262,13-8-188,1 7 304,3-15-94,13 14 92,-13-5-85,5 7 40,0 0-240,-5 0 120,5 0-38,-7 0 45,0 0-271,0 0 73,-8 0 46,5 7-23,-12-5-9,12 6-89,-12-8 129,5 8-160,-8-7 135,1 15-216,-1-14 157,1 13 0,-1-11-117,0 7 100,8-7 1,2 6 0,8-4 22,0-4 4,-8 5-36,-2 1 22,0-6-56,-6 6 33,14-8 0,-6 2-18,8 3 19,0-3-1,-1 6 11,1-8 1,0 2 7,0 4-10,7-5-1,-5 7-42,5-8 43,-7 0-117,-1 0 78,1 0-14,0 0 103,-1 0 5,-7 0 82,6 0-139,-6 0 107,0 8-104,-2-6 1,-5 7 14,3-3-18,4-4 0,2 8-6,0-5-20,-8-3 38,4 14 131,-7-7-132,-1 9 38,0-1-41,9 0 8,-7 1-2,14-1 2,-6-8-57,0 7 61,13-14-63,-11 13 46,14-13-14,-9 6 9,1-8 0,0 0 1,-8 0-3,5 0 26,-5 0-21,0 0 195,6 0-178,-13 0 16,5 0 5,-8 0 8,8 0-27,-5 0 19,12 0-202,-12 0 182,12 0-89,-5 0 58,0 0 8,6 0 1,-6 2 35,8 3 0,0-3-32,-1 14 0,1-12 21,0 7-9,0-7-3,7 11 1,-5-11-22,3 8 21,4-9 24,-7 13-12,5-14-2,-7 13-14,7-13-2,-5 13 1,11-11 12,-7 8 6,7-8-30,-11 3 18,13 1 179,-14-6-185,7 6 3,-1-1 14,-5-5 2,5 6-66,-7 0 73,7-6 9,-5 5-30,5 1 146,1-6-119,-7 5 11,14-7-2,-13 0 6,5 8 148,1-6-133,-7 6-80,7-8 68,-9 0-347,9 7 54,-7-5-143,7 6 115,-1-8-151,-5 0-906,5 0 1324,1 0 0,-7 8 0,7 1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5T09:08:22.827"/>
    </inkml:context>
    <inkml:brush xml:id="br0">
      <inkml:brushProperty name="width" value="0.34286" units="cm"/>
      <inkml:brushProperty name="height" value="0.34286" units="cm"/>
      <inkml:brushProperty name="color" value="#B05C1D"/>
    </inkml:brush>
  </inkml:definitions>
  <inkml:trace contextRef="#ctx0" brushRef="#br0">44 1 6920,'-19'0'-172,"4"0"436,7 0 1153,6 0-1209,10 8 35,-4 1-144,19 9 1,-14-7-54,9 1 0,-7-7 68,1 7-19,-8-8-23,11 11-61,-5-5 1,1 7 99,1 0 6,-9-7 210,5 13-209,0-11 296,-6 13-143,13-8-165,-5 8 1,1-6 167,1 4-29,-8-4-92,11 6-77,-5 2 1,1 6 105,1-4-91,-9-4 0,7-2 26,-4 0-65,-4 0 1,7 0 49,-3 0 55,-4 0-26,6 10 89,-8-5-49,0 15 51,7-9-65,-5 1 31,6-8-30,-8 13-80,0-19 1,2 18 93,4-16-31,-4 0-84,5 2 24,-7 2 1,2 7-132,4 1 136,-4-8 3,6 5 13,-8-5-3,7 8 27,-5 0-4,6-1 24,0-7-23,-6 6-153,5-14 110,1 6-28,-6-8 48,6 8 3,-1-6 16,-5 6-52,6-7-40,0-1 1,-5-6 70,9 1-66,-8-8 13,3 11 1,-5-11-11,4 8 15,-4-9-2,6 13-36,-8-7-9,7 9 27,-5-1 22,6 0 100,0 1-98,-6 7 15,5-6 0,-5 11-12,4-6 21,-4-1-50,6 2-11,-8 1 11,7 1 0,-5 6-7,4-4 0,-2-10 137,2-2-116,-5-3 145,15 11-85,-7 2-42,9 7 1,-3-5 98,-3 0-114,3-16 1,-5 16-23,7-12 1,-6-1 72,1-5-155,0 1 1,5 5 92,0 0 0,-5-5-20,-1 0 41,-7-1-3,11 6-19,-5 1 1,2-1 15,-1 0 91,-7 1-72,4-1 42,-1 8-16,-5-6 34,6 14-93,0-6 9,-7 7 14,15 1-33,-14-1 1,7-7 11,-3-4 18,-4 4-15,6-8 11,-1 14-11,-5-6-25,6 8 1,-6-9 27,4-2-22,-4-13-12,5 4 0,-5-5 86,4 7-50,-4-7-18,6 5 1,-6-5-27,3 7-16,-3 1 7,6-1-5,-8 0 101,8 0-56,-6 1-80,13-1 71,-13 0-4,5 1 1,1-1 0,-4-6 19,8 1-5,-9-8 0,7 11 40,-4-3 55,-4-5-84,5 9-3,1-7 16,-6 9 12,13-1-50,-13 0 0,8 0 6,-4 1-10,-4-9 4,13 7-51,-13-7 39,13 9 1,-11-1 87,8 0-70,-9 1 38,5-1-44,0 0 1,1 0-2,1 1 1,5-1-47,-13 0 45,14-7 6,-14 5-19,13-5 68,-13 7-83,13-7 0,-13 5 12,14-5-4,-15-1-47,15 7 52,-14-14-39,13 13 16,-13-13-10,13 13 11,-13-13 30,14 14 10,-14-14 4,5 13 2,1-13 10,2 13 6,-1-13-27,7 14-28,-14-15 0,13 15-9,-13-14 14,13 13-7,-13-13-27,6 13 34,0-5-19,-7 0 13,15 5-1,-14-13-91,13 13 1,-11-11-423,7 8-150,-7-9 37,12 13 1,-7-12 139,9 7 0,1-7-274,4 2 1,-2-2-585,8 1 0,-6-3 672,6 4 0,-2-2 686,1 2 0,5 3 0,-6 9 0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08T06:05:53.859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18,'229'-9,"583"9,-644-9,1886 9,-2010 7,-36-6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08T06:05:28.35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690 1,'27'2,"-1"2,0 1,-1 1,1 0,-1 3,24 10,41 12,-37-17,1-3,0-3,0-1,1-3,74-4,-255-1,-229 19,-451 80,728-81,61-8,23 0,36 3,105 14,184 10,158-17,-487-19,274 4,-181-4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08T06:05:48.901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53 0,'-1'2,"-1"-1,1 0,-1 1,1-1,-1 0,1 0,-1 0,0-1,0 1,0 0,1 0,-1-1,0 0,0 1,-2-1,-6 4,29-3,-4-1,-23 1,-31 8,42-7,0-2,1 1,-1 0,1-1,-1 1,0-1,1 0,-1 0,1 0,3-1,66-6,-65 7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08T06:05:53.859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18,'229'-9,"583"9,-644-9,1886 9,-2010 7,-36-6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08T06:05:28.35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690 1,'27'2,"-1"2,0 1,-1 1,1 0,-1 3,24 10,41 12,-37-17,1-3,0-3,0-1,1-3,74-4,-255-1,-229 19,-451 80,728-81,61-8,23 0,36 3,105 14,184 10,158-17,-487-19,274 4,-181-4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08T06:05:48.901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53 0,'-1'2,"-1"-1,1 0,-1 1,1-1,-1 0,1 0,-1 0,0-1,0 1,0 0,1 0,-1-1,0 0,0 1,-2-1,-6 4,29-3,-4-1,-23 1,-31 8,42-7,0-2,1 1,-1 0,1-1,-1 1,0-1,1 0,-1 0,1 0,3-1,66-6,-65 7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08T06:05:53.859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18,'229'-9,"583"9,-644-9,1886 9,-2010 7,-36-6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08T06:05:28.35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690 1,'27'2,"-1"2,0 1,-1 1,1 0,-1 3,24 10,41 12,-37-17,1-3,0-3,0-1,1-3,74-4,-255-1,-229 19,-451 80,728-81,61-8,23 0,36 3,105 14,184 10,158-17,-487-19,274 4,-181-4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08T06:05:48.901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53 0,'-1'2,"-1"-1,1 0,-1 1,1-1,-1 0,1 0,-1 0,0-1,0 1,0 0,1 0,-1-1,0 0,0 1,-2-1,-6 4,29-3,-4-1,-23 1,-31 8,42-7,0-2,1 1,-1 0,1-1,-1 1,0-1,1 0,-1 0,1 0,3-1,66-6,-65 7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08T06:05:53.859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18,'229'-9,"583"9,-644-9,1886 9,-2010 7,-36-6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5T09:08:23.616"/>
    </inkml:context>
    <inkml:brush xml:id="br0">
      <inkml:brushProperty name="width" value="0.34286" units="cm"/>
      <inkml:brushProperty name="height" value="0.34286" units="cm"/>
      <inkml:brushProperty name="color" value="#B05C1D"/>
    </inkml:brush>
  </inkml:definitions>
  <inkml:trace contextRef="#ctx0" brushRef="#br0">0 52 6874,'10'-19'-462,"-2"-4"773,-8 21 516,0-5-669,0 22 159,0-11-100,0 26-97,7-18 0,3 19-81,7-8 0,-5 6-145,-1-6 1,3 7-16,9-1 1,-4 2-186,4-2 1,2 3 305,-2-3 0,8 4 0,-4 2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5T12:25:46.084"/>
    </inkml:context>
    <inkml:brush xml:id="br0">
      <inkml:brushProperty name="width" value="0.34286" units="cm"/>
      <inkml:brushProperty name="height" value="0.34286" units="cm"/>
      <inkml:brushProperty name="color" value="#B05C1D"/>
    </inkml:brush>
  </inkml:definitions>
  <inkml:trace contextRef="#ctx0" brushRef="#br0">54 35 10740,'16'8'40,"1"4"151,0-1-114,0-7 1,1 6 38,-1-5 0,0-1 17,1 8-8,-1-8 4,0 11-1,8-5-62,2 7 0,0-6-1,-4 1 0,-4-6 108,-1 5 0,-7-5-100,1 6 0,-7-7-26,7 7 0,-6-6 121,5 5-46,1-7-35,5 4-17,0-1 35,1-5-12,-1 6 38,0 0 0,-5-4-74,-1 7 0,-5-5 266,6 5-168,-9-7-24,13 12-24,-7-7-49,9 8 9,-1 1-13,0-1 217,8 0-177,-6 1 3,14-9 0,-14 7 36,4-5 13,-3-3 28,-3 7-6,0-5-68,1 7 1,-1 0-230,0 1 243,0-1-275,-7 0 249,13 1-48,-19-1 0,19-6 22,-12 1 0,-1-6 0,2 5 0,-7-5-9,7 6 1,-6-7 96,5 7-101,-7-8 5,11 11 0,-11-5-71,8 7 0,-6-6 9,5 1-27,-7-8 63,11 19-26,-5-12 24,7 14 14,-7 0-1,5-5 0,-5 5-7,7-8 6,-7-8 4,5 15 8,-5-13-16,7 14-29,0 0 1,-5 0 81,-1 4 12,-7-12 46,12 6-131,-15-4 1,9 8 30,-4-4-4,-4-11-157,5 11 105,1-12-16,-6 14 50,13-7-8,-13-1-36,6 8 24,0-6 72,-6 6-55,13 0 7,-13-6 3,6 6 2,-8 0-117,0-5 81,0 5 0,2-8-59,3 0 68,-3 0-76,6 1 24,-8 7-3,0-6-45,0 14-12,8-14 61,-7 13-6,7-5 63,-8 0-66,0-2 84,0 0-39,0-6 12,8 14-118,-6-14-5,5 6 83,-7 0-12,0-6 34,0 14-39,0-14 95,0 14-80,0-14 67,0 14-21,0-14 14,0 6-16,0 0-2,0-6-10,0 6 4,0 0-135,0-6 124,0 6 8,0 0-19,0-5-8,-7 12-12,5-13 216,-6 14-129,8-6 1,-2 6-32,-4-4 19,5-4 7,-7-8 7,8 8 21,0-6 42,0 14 75,0-14-14,0 6-342,0 0-455,0-6 523,0 14 6,0-14-2,0 6 102,0-8-12,0 0 7,0 1 3,0-1-17,0 0-11,0 8-6,0-5 14,0 5 1,-2-8-26,-4 0 49,4 0-8,-5 1 5,7-1 9,-8 0 24,6 8-39,-6-5 18,1 12-2,5-13 2,-6 14-10,0-14 0,6 14-22,-13-14-2,13 14-34,-13-14 46,13 14 19,-14-6-14,15-1-4,-15 7 14,14-14 1,-13 6 2,13-7 5,-6-1-4,1 0-5,5 1-75,-6-1 38,8 0-6,0 0 33,-8 8-3,6-5 6,-5 5 7,7-16 29,0 7-44,0-7 29,0 8 1,-2 1-11,-4-1 31,4-7-35,-6 5 1,8-5-8,0 7 10,0 0-110,-7-7 100,5 5-6,-6-5 1,8 7-3,0 0 12,-8-7 5,6 5 0,-5-13 6,7 14-91,0-14-19,0 13 80,0-13 15,0 6 3,0-1-13,0-5 3,0 14 18,0-15 16,0 7-1,0 0-6,0-6 63,0 13-73,0-13 91,0 6-77,0-1 7,0-5 25,0 14-2,0-14-86,0 13 69,0-13-78,0 13 50,0-13 0,0 14 1,0-15 0,0 7 57,0 0-49,0-6-19,0 13 22,0-13-83,0 13 65,0-13-7,0 6 3,0 0-3,0-6 5,0 13-3,0-13-1086,0 6 1,0-8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5T09:07:31.114"/>
    </inkml:context>
    <inkml:brush xml:id="br0">
      <inkml:brushProperty name="width" value="0.34286" units="cm"/>
      <inkml:brushProperty name="height" value="0.34286" units="cm"/>
      <inkml:brushProperty name="color" value="#B05C1D"/>
    </inkml:brush>
  </inkml:definitions>
  <inkml:trace contextRef="#ctx0" brushRef="#br0">70 0 7623,'-20'0'-580,"5"0"2932,15 0-1635,0 8-468,0 1 18,0 1 77,0-2-102,0-1 16,0-5-27,0 14-135,0-14 92,0 5-9,0 1-21,0-6-39,0 13 53,0-13-5,0 14 141,0-15-132,0 15 27,0-7-6,-8 1-64,6 5 4,-5-5-34,7 7-10,0 1 63,-8-1-18,6 0 4,-6 0-109,8 1 102,0-1-119,0 8 89,0-6-21,0 6 50,0-7-35,0-1 141,0 0-128,0 8-88,0-6 91,0 6 1,0-7-10,0-1-15,0 0-66,0 0 65,0 1-53,0-1 1,2 0 46,4 1 6,-4-9 0,6 7 2,-8 1-36,0-6-4,0 12 13,0-13 14,7 7-118,-5 1 104,6-1 20,-8 0-30,8 1 7,-6-1 38,5 0-47,-7 0 1,2 1 43,4-1 14,-4-7-95,6 5-12,-8-5 96,7 7-47,-5 0-2,6 0 7,-8 1-3,8-1 10,-6 0-34,13 1 0,-11-7 37,7 1-34,-7-8 1,6 11-18,-5-4 26,-3-3-26,14 7 48,-14-5 3,13 0-20,-13 5-5,13-5 3,-5-1 14,0 7-64,5-14 65,-5 5 8,7 1-4,0-6-32,-7 13 1,5-11-7,-3 8 24,-5-9-25,9 13 40,-7-14-68,9 13 0,-7-11 87,1 8 4,-9-9 17,13 5-48,-7 0 0,3-4 50,0 7-32,-9-7-20,13 4 42,-14-1-57,13 3-10,-5 0-12,-1 5 17,7-13-7,-7 13 59,1-13-4,5 13 18,-13-13-35,13 6-61,-5 0 1,2-4 8,-1 7 1,-7-7-27,11 4-13,-5-1-50,7-5-23,1 6-66,7-8-283,-6 0-1606,6 8-147,-8-6-800,0 5 2999,-7 1 0,5 2 0,-5 7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5T09:07:32.033"/>
    </inkml:context>
    <inkml:brush xml:id="br0">
      <inkml:brushProperty name="width" value="0.34286" units="cm"/>
      <inkml:brushProperty name="height" value="0.34286" units="cm"/>
      <inkml:brushProperty name="color" value="#B05C1D"/>
    </inkml:brush>
  </inkml:definitions>
  <inkml:trace contextRef="#ctx0" brushRef="#br0">0 1 10302,'0'19'668,"0"12"1,0-12-891,0 16 71,8-9 284,-6 15-41,5-5 0,-5 8 122,4-3-85,-4-5 66,6-1-169,-8 7 1,0-5 160,0 3-255,0-11 163,0 4-35,7-7-12,-5 1-11,6-2 5,-8-7 35,8-9-149,-6 7 134,5-14-381,-7 13-218,0-13-246,0 5-187,0 1 91,0-6 1,0 6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5T09:07:32.483"/>
    </inkml:context>
    <inkml:brush xml:id="br0">
      <inkml:brushProperty name="width" value="0.34286" units="cm"/>
      <inkml:brushProperty name="height" value="0.34286" units="cm"/>
      <inkml:brushProperty name="color" value="#B05C1D"/>
    </inkml:brush>
  </inkml:definitions>
  <inkml:trace contextRef="#ctx0" brushRef="#br0">70 1 7982,'-10'9'-829,"-5"7"1145,5-7-129,1 9 1,-5 7 15,8 3 0,1-1-57,5 2 1,0-6 221,0 6-233,0 0 1,1 11 169,5 1-183,-4-1 1,12 0 127,-9 1-164,1-1 1,-6 0-5,0 1 0,6-7-138,0-5 0,-1-6 113,-5 6 1,0-6-492,0 6 173,8-8-51,-6 4 38,6 0-590,-8-14 42,7 5-169,-5-16 991,6 0 0,-8 0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5T09:07:33.340"/>
    </inkml:context>
    <inkml:brush xml:id="br0">
      <inkml:brushProperty name="width" value="0.34286" units="cm"/>
      <inkml:brushProperty name="height" value="0.34286" units="cm"/>
      <inkml:brushProperty name="color" value="#B05C1D"/>
    </inkml:brush>
  </inkml:definitions>
  <inkml:trace contextRef="#ctx0" brushRef="#br0">52 0 7982,'-9'10'134,"-7"-2"276,14-8-226,-13 7 219,13 3-354,-6 7 79,8 8 0,0 2-30,0 8 0,0-7 69,0 1 0,0-6-79,0 6 1,0 0 11,0 6 1,6-7-18,0 1 1,2-2-46,-3 2 211,-3 4-220,6 1 77,0 10 1,-6 1-82,3-5 131,-3-11 7,-2 3-59,8-12-3,-6 12-36,13-20-10,-13 11 65,6-14-4,-1 1-4,-5 5-120,14-5 47,-14 7 78,5-7 15,-7 5-149,8-13 113,-6 14-85,6-7 73,-8 1 9,0 5-78,7-13 4,-5 13 0,6-5-2,-8 7-20,8-7 44,-6 5 64,5-5-69,-7 7 48,8 1-47,-6-1 9,6-8 0,-1 7-3,-5-14 0,6 13 4,0-13 61,-7 13-60,15-5 39,-14 0-77,5 5-6,1-5 1,-4 1 102,7 1-3,-7-9 48,4 5-89,0 0 102,-6-6-77,5 13-48,1-13 7,-6 6 2,13-1-56,-13-5-24,14 6 98,-15 0-35,15-6 52,-14 5-42,13 1-100,-13-6-73,6 6-279,-1-1-15,-5-5-395,6 6 1,-8-23 0,0-5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5T09:07:34.102"/>
    </inkml:context>
    <inkml:brush xml:id="br0">
      <inkml:brushProperty name="width" value="0.34286" units="cm"/>
      <inkml:brushProperty name="height" value="0.34286" units="cm"/>
      <inkml:brushProperty name="color" value="#B05C1D"/>
    </inkml:brush>
  </inkml:definitions>
  <inkml:trace contextRef="#ctx0" brushRef="#br0">18 0 6823,'-9'10'936,"1"5"-414,8-5-331,0 0-79,0 5-18,0-6 225,0 9-10,8-1-118,1 0 1,3 1 43,-1-1-68,-7 0 23,12 8-86,-7 2 1,3 6-62,-1-4 73,-7-4 0,6-2 41,-5 0-42,-3 0-5,6 2 53,0-6-14,-6 14-10,5-14-7,1 6-148,-6-8 80,6 0-169,-8 1 122,7-1-160,-5-7 177,14 5-4,-15-5-31,7 7 86,0-8-50,-6 7 18,13-7-6,-13 1 11,13 5 13,-13-13 20,14 14-78,-7-14 0,3 7 43,-1-3-1,-7-4 86,12 6 17,-14-1 99,13-5-160,-5 6 36,7 0-9,0-6-104,-7 5 0,5-5 83,-3 4-33,3-4-88,-5 6 0,5-7 102,-4 5-166,-3-4 136,8 6-452,-7-8 126,1 0-978,5 0 624,-13 0 626,6 0 0,-8 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5T09:11:09.774"/>
    </inkml:context>
    <inkml:brush xml:id="br0">
      <inkml:brushProperty name="width" value="0.34286" units="cm"/>
      <inkml:brushProperty name="height" value="0.34286" units="cm"/>
      <inkml:brushProperty name="color" value="#B05C1D"/>
    </inkml:brush>
  </inkml:definitions>
  <inkml:trace contextRef="#ctx0" brushRef="#br0">35 1 6058,'-19'0'155,"3"0"629,16 0-736,0 7-72,0 3 59,8 0-12,-6 5 63,5-13-63,-7 13 41,8-5 0,-4 1-18,7 1-98,-7-8 107,4 11-169,0-5 133,-6 7-16,13 0 33,-14-11-20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5T09:11:09.776"/>
    </inkml:context>
    <inkml:brush xml:id="br0">
      <inkml:brushProperty name="width" value="0.34286" units="cm"/>
      <inkml:brushProperty name="height" value="0.34286" units="cm"/>
      <inkml:brushProperty name="color" value="#B05C1D"/>
    </inkml:brush>
  </inkml:definitions>
  <inkml:trace contextRef="#ctx0" brushRef="#br0">70 761 7296,'-20'0'-577,"-3"0"479,21 0 134,-13 0-94,13 0 2062,-6 0-1652,24 0-271,-12 8 0,19-4 226,-12 7-318,5-7 0,1 6 131,0-5-27,-7-3-28,13 6 0,-12-6 59,12 4-89,-3-4 28,-3 5 0,0-5 83,0 4 8,-7-4-24,5 6-81,-5-8-11,7 0 59,1 0-2,-9 0-23,7 0 17,-14 0 26,13 0-25,-13 0-3,13 0 0,-13 0-12,13 0 7,-13 0 1,14 0-111,-14 0 99,13 0-34,-13 0 19,13 7 55,-13-5-8,14 6-10,-7-8-4,1 0 19,5 0-32,-13 0 8,14 0-49,-15 0 41,15 0 21,-7 0-67,1 0-14,5 0 51,-13 0 7,14 0-28,-14 8 17,13-6 56,-13 5-41,6-7 1,-1 0 37,-5 0 2,14 0-26,-14 0 15,5 0 9,1 0 96,-6 0-133,13 0-62,-13-7-5,6 5-29,-1-6 31,-5 8-6,14 0 32,-14-8 85,5 6-91,1-5 104,-6 7-109,13 0-33,-13-8-5,6 6-14,0-6 68,-6 8-39,5-7-33,1 5 35,-6-6-23,13 8 42,-13 0 0,6 0-6,0 0-11,-7 0-10,7-8 13,0 6 8,-6-5 7,13 7 0,-13 0-10,6-8-5,-1 6-172,-5-6 163,14 8-110,-14-7 70,13 5-15,-13-6-15,13 8 15,-13-8 47,14 7 4,-7-7-33,1 0 6,5 6 156,-5-13-128,7 13 1,0-13 11,1 13-9,-9-14-17,7 14-2,-7-13-61,9 13 66,-9-13-50,7 13 37,-7-6-4,1 0 21,5-1 7,-5-1 1,7-5 9,0 13 16,1-13-30,-9 5 16,7 0-9,-7-5-3,1 13-1,5-6 0,-13 1 0,6 5 0,-1-14 0,-5 14 0,6-5 51,0 7-49,-6-8 1,5 6 2,1-6 0,-6 8-8,6-7-4</inkml:trace>
  <inkml:trace contextRef="#ctx0" brushRef="#br0" timeOffset="1">1323 473 14019,'1'-6'2,"7"-1"-9,-8 5 3,8-6 5,-6 0-1,5 6 0,-7-13 1,8 13-1,-6-13 0,6 13 0,-8-14 0,0 7 0,0-9 0,7 1 0,-5 0-1,6 0 1,-6 5 0,3 1 0,-3 7 0,6-12 0,-8 7 25,8-16-25,-6 5 1,7-4 1,-3 6-11,-4 1 0,8 0-10,-5-1 19,-3 9 0,8-7-3,-4 5 0,-4 3-2,5-7 6,-7 5-27,8-7-1,-6 7-45,6 3-7,-8-1 33,7 6-537,-5-6 478,14 8-253,-15 0-1535,7 0 1028,-8 16-151,0-12-109,8 19 98,-6-22 1027,5 15 0,1-7 0,2 9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5T09:06:32.473"/>
    </inkml:context>
    <inkml:brush xml:id="br0">
      <inkml:brushProperty name="width" value="0.34286" units="cm"/>
      <inkml:brushProperty name="height" value="0.34286" units="cm"/>
      <inkml:brushProperty name="color" value="#B05C1D"/>
    </inkml:brush>
  </inkml:definitions>
  <inkml:trace contextRef="#ctx0" brushRef="#br0">0 35 6338,'0'-20'639,"0"5"1206,0 15-1607,8 23-90,-6-2-174,13 14 0,-5-4 41,7-8 1,-5 0 64,-1-6 1,1 0-26,5 1 54,0-1 78,8 0-64,2 0 1,12-5 147,-5 0-104,-3-9 1,-8 7 34,0-4-44,8-4 55,-4 5-40,7 1 36,1-6 2,-1 13 86,-7-13 5,6 6-202,-14 0 107,14-6-17,-14 13 8,6-13 26,-8 13-146,8-5 0,-5 1 58,3 1-22,-12-8-8,4 11-80,-5-5 141,7 7-71,1 0 1,-1-5-27,0-1 0,-5-5 112,-1 6-37,-7-9 145,12 13-111,1-14 18,2 13-250,6-5 236,0 7-304,-6-7 149,6 5 14,-8-13 45,1 13-15,-1-5 36,0 7 25,1-7 11,-1 5 42,0-5-98,1 15-29,-1-6 1,-6 6-31,1-8 1,-6 1 72,5-1-24,-7 0-22,11 0-23,-13 8-85,14-5 78,-7 5 1,3-8 77,-1 0-63,-7-7 175,4 5-179,0-5 2,-7 7-25,7 0 0,-6 1 0,4-1-101,-4-7 119,5 5 0,-5-5 2,4 7-29,-4-8 65,6 14-39,-1-11 141,-5 13-146,6-15 1,0 5-41,-6-5-6,5 7-37,1 0 84,-6-7 91,6 5-35,-8-5 13,7 7-68,-5-7 13,6 5-100,-8-5 124,8-1-168,-6 7 132,5-7-32,1 1-4,-6 5-13,6-5 96,-8-1 33,7 7-128,-5-14 53,6 13-66,-8-13 56,0 13-30,7-13 15,-5 14 4,6-7-5,-8 1 4,8 5 10,-6-5-8,5-1 111,-7 7-103,0-14 56,0 13-46,0-13 0,8 13-33,-6-13-11,6 14 1,-8-7-13,0 1-40,7 5 50,-5-13-5,6 14 33,-8-14 3,0 13 34,0-13 11,0 13 63,8-13-94,-6 13 65,5-5-41,-7 0-101,0 5 95,0-13-131,0 13 63,0-13-17,8 14 213,-6-14-167,6 13 83,-8-5 22,0-1 72,0 7-107,0-7-131,0 8 83,0 1-17,0-1-31,0 0 38,0 1 88,7-1-88,-5 0 209,6 0-201,-8 1 20,8-1-20,-7 8-5,7-6-99,-8 14 117,8-14-34,-6 14 1,7-8 5,-3 4 34,-4-4 0,8-8 56,-5 0 22,-3 0-26,6 8 17,0-5-58,-6 12 12,13-12-45,-13 12 51,13-13-89,-13 14 126,14-14 10,-7 6-79,8-7 5,1-1 321,-1 8-168,-7-6-115,5 6 50,-5-8-130,15 1-2,-6-1-17,6 8 46,-8-6-27,0 6 1,1-13 68,-1-1 0,-5-5-55,-1 5 0,-5-5-18,5 6 0,-5-7 55,6 7-31,-9 0-32,13 5-2,-7 0 77,9 0-11,-1 1-9,0-1 1,-5 0-17,-1 1-2,-7-9-1,12 7 1,-13-7 7,9 8-26,-8-7-3,11 5-74,-5 3 27,-1 1 1,7 0-196,-5-7 215,-3-1-40,7-1 28,-5 5 111,7-5-100,1-1 15,-9-1 0,7-6 30,-5 4 11,-3-4 233,7 5-141,-5-7-18,7 0-36,0 8-503,1-6 48,-1 6-4,0-8 61,0 7-431,-7-5-328,5 6-683,-13-8-1515,14 0 3018,-14 0 0,5 0 0,-7 0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5T09:12:06.842"/>
    </inkml:context>
    <inkml:brush xml:id="br0">
      <inkml:brushProperty name="width" value="0.17143" units="cm"/>
      <inkml:brushProperty name="height" value="0.17143" units="cm"/>
      <inkml:brushProperty name="color" value="#B05C1D"/>
    </inkml:brush>
  </inkml:definitions>
  <inkml:trace contextRef="#ctx0" brushRef="#br0">35 1 7889,'-10'9'-846,"3"-1"903,-1 0 213,6-6-307,-6 13 1,8-11 49,0 7 1,0-5-268,0 6 163,0-8 78,0 11-11,0-13-7,0 13 1,0-11-471,0 8 266,8-9 1,-6 7 234,4-4 0,-4 3 0,-2 9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5T09:12:07.114"/>
    </inkml:context>
    <inkml:brush xml:id="br0">
      <inkml:brushProperty name="width" value="0.17143" units="cm"/>
      <inkml:brushProperty name="height" value="0.17143" units="cm"/>
      <inkml:brushProperty name="color" value="#B05C1D"/>
    </inkml:brush>
  </inkml:definitions>
  <inkml:trace contextRef="#ctx0" brushRef="#br0">18 1 7889,'0'10'-864,"0"5"942,-8-5 270,6 7 0,-5 0-90,7 0 0,0 1-215,0-1 0,0 6 28,0 0 1,0 8-21,0-2 0,5 1-13,1-1 0,0 4-120,-6-4 0,0-4 82,0-2-141,8 4 0,-6-8-286,3 4 284,-3-12-279,-2-3 71,0-8 149,0-15 0,0-3 4,0-10 1,0-5 197,0 4 0,8-4 0,1-1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5T09:12:07.326"/>
    </inkml:context>
    <inkml:brush xml:id="br0">
      <inkml:brushProperty name="width" value="0.17143" units="cm"/>
      <inkml:brushProperty name="height" value="0.17143" units="cm"/>
      <inkml:brushProperty name="color" value="#B05C1D"/>
    </inkml:brush>
  </inkml:definitions>
  <inkml:trace contextRef="#ctx0" brushRef="#br0">17 1 7889,'0'10'-24,"0"-1"-3,0-3 1,-1-2 281,-5 7-323,4 1 0,-6 11 74,8 0 0,0 2-97,0-2 1,6-2 30,0 8 1,-1-6 31,-5 6 1,2-8 25,4 2 1,-4-4-335,4-2-91,-4 1 226,-2-1-13,0-7 1,0-5 85,0-10 1,0-5 127,0-7 0,0-1 0,0-6 0,0-3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5T09:12:21.781"/>
    </inkml:context>
    <inkml:brush xml:id="br0">
      <inkml:brushProperty name="width" value="0.17143" units="cm"/>
      <inkml:brushProperty name="height" value="0.17143" units="cm"/>
      <inkml:brushProperty name="color" value="#B05C1D"/>
    </inkml:brush>
  </inkml:definitions>
  <inkml:trace contextRef="#ctx0" brushRef="#br0">260 131 7889,'0'12'0,"0"-1"0,0 1 0,0 5 0,0 2 0,0 4 0,0 2 0,0 4 0,0 2-5,0-8 1,0 6 177,0-6-432,0 0 126,0-6 61,0 0 38,0-7-28,0-2-87,0-24 1,0 5 72,0-12 1,2 2-95,3-2 1,-3 1 126,4-6 0,-4 5-8,-2-6 0,0 6 7,0-6 0,0 2 98,0-2 1,6 4-54,0 8 18,-1 0 132,-5-1 0,2 9-34,4 3 1,-4 12 81,4 5 0,-4 12-35,-2 6 1,0 4-82,0 1 0,0-5 27,0 0 1,0-2 152,0 2-118,0 3 0,0-12 61,0 3-577,0-4 142,0-10-32,0-1 117,0-23 1,0 3-11,0-11 0,0 2 68,0-2 1,0-2 11,0-4 1,5-2 46,1 8 1,0-5-3,-6 5 1,0-2 35,0 1 1,0 11-101,0-4 372,0 3-177,0-3 43,0 7 1,0 10-19,0 12 0,0 5-26,0 6 0,0 4-56,0 8 0,0-6 9,0-1 0,0-5-31,0 6 0,0-8 29,0 2 0,0-9-201,0-3 107,0-7-253,0 4 234,8-8 1,-5-8-150,9-3 0,-8-7 115,2-5 1,-3 4-27,3-4 0,-4-4 89,4-2 1,-4 4-54,-2 2 0,0-2 119,0 2 1,0 0-13,0 6 0,0 0 66,0-1 0,0 7-35,0-1 105,0 9 0,-6 3-92,0 11 0,-1 12 124,1 6 1,2 4-83,-8 1 1,7 1-49,-7-1 1,6 1 18,-5 0 1,7-3-77,-2-3 1,2-4-2,-1-8 0,3 1 4,-4-1-255,4-8 144,2-1-91,0-23 1,0 3 0,0-11 1,0 2 101,0-2 0,6-4 11,0-7 1,-1 5 0,-5 0 0,6 8 83,0-2 0,0 3-50,-6 3 239,0 0-160,0 7 0,0 5 131,0 10 1,0 9 71,0 15 0,-6 7-133,0 16 1,-7 0 8,1 0 1,-7-2-65,2-4 1,-12 2 1,6-8 1,5-5-31,1-6 1,19-14-108,4 2 0,9-11 123,8 0 0,-3-4-24,3-2 1,-10-6-367,-1 0 1,-3-9 150,3-3 1,-3 1-5,-3-6 0,-4 2 120,4-2 1,-4 4-18,-2-4 1,17-2 56,12 2 1,-16-6 84,-7 6 1,-29 0 67,-29 5 1,21 3 19,2 3 12,20 5 0,-1 7-74,5 0 0,3 13 116,-4 5 0,4 10-38,2 1 0,0 10-31,0 1 1,0 0-4,0-5 1,0-2 1,0-5 1,0 3-122,0-8 0,0 0 96,0-5-249,0-9 179,0-1-248,0-8 154,0-16 1,6 3-35,-1-16 0,3 6 1,-2-6 0,-4 6-115,4-6 0,-5 3 80,-1-3 1,6-4 64,0 4 0,0 4 127,-6 2 0,0-2-144,0 2 376,0 0-148,0 13 0,-6 10-11,0 12 1,-5 11-19,5 6 0,-2 4 84,3 1 1,3-1 0,-4-4 0,-2 1-103,2-7 0,1 2-101,5-2 1,0-9 188,0 3-287,0-3 44,0-5-10,0-1 1,0-10 42,0-4-59,0-3 1,0-9-18,0 1 1,0 0 46,0-1 0,0 7 53,0-1-74,0 1 178,0-6-69,0 7 184,0 2-155,0 8-8,-8 0 1,6 8 17,-4 4 0,4-3 47,2 3 22,0-1 1,0 6-83,0 1 0,0-7 3,0 1 0,0-6 54,0 5-52,0-7 0,-2 9-20,-3-7 1,3 2 29,-4-2-85,4-4-1024,2 5 874,0-22 126,0 3 0,0-13 8,0 8 27,0 0 0,0 5 32,0 1-90,0 7 237,0-4 0,0 10-57,0 4 1,0 5-85,0 12 0,0-3 98,0 3 1,0-4 326,0-2-395,0 8 1,0-6-169,0 4 72,0-3 0,0-9 130,0 1-356,0-8 143,0 3-18,0-22 1,0 7 32,0-15 0,0 8 25,0-8 1,0 4 62,0 1 1,0-5-1,0 0 1,0 0 43,0 6-108,0-1 210,0 1 0,0 6-42,0-1 204,0 8-212,0 12 0,0 9 82,0 12 0,0 2-98,0-8 1,-2 6 8,-4-6 0,4 6-18,-3-6 0,3 0 38,2-6-195,0 0 191,0 1-206,0-9 85,0-1 1,0-10-135,0-4 0,0 2 99,0-7 1,0-6-127,0-7 1,0-1 71,0 2 1,0 2 62,0-8 0,2 8 13,3-2 0,-3-2-9,4 2 0,-4 0 196,-2 6-151,0 0 282,0-1-111,0 9 0,-2 9 46,-4 11 0,4 7-119,-3 5 1,1-2 108,-2 8 1,4-6-109,-4 5 1,4-6 0,2 1 1,-5-4-123,-1-2 30,0 0-174,6 1 128,0-9-251,0-1 125,8-16 0,-6-7 103,4-8 1,1 0 32,-1 6 0,0-1-7,-6 1 1,0 0 42,0-1 1,0 1 4,0 0 21,0-1 0,0 7 34,0-1 263,0 9-258,0 10 1,0 11 124,0 10 0,0 3-82,0-8 0,-2 2-47,-4-2 0,4-4 18,-4 4-64,4-3 1,2-3-23,0 0 39,0-7-167,0-2 48,0-8-67,8-16 1,-4 10-30,7-11 1,-5-2 106,6-4 0,-6 0 12,5 6 1,-5-1 18,5 1 1,-1 0-51,2-1 71,3 1 0,-11 7 100,7 5 70,-7 3 0,4 4-95,-8 3 0,0 5 77,0 7 0,6 6-64,-1 0 1,1 1-7,-6-7 1,0 0 7,0 0-20,0 1-40,0-1 1,2-5-182,4-1 61,-4-7 0,11 2 73,-7-12 1,7 2-124,-1-7 1,-3-1 77,3-5 0,-6-1 20,5 1 1,-5 0 31,6 0 0,-9-1-29,3 1 40,4 0 1,-8 5 136,3 1 164,-3 7-187,-2-4 117,0 8-141,-7 8 1,3-1 191,-8 5-166,9 3-42,-13-5 0,14 1-6,-4 1-21,5-8-143,1 4-32,0-8 0,5-14 76,1-3 0,2 1-92,-2 5 0,-5-1 144,5-5 0,-2-2-2,2-4 1,-4 4 125,3-4-132,-3 3 1,-2 3 164,0 0-151,0 7 152,0 2 1,0 10-24,0 4 1,0 6 54,0 11 1,0-2-91,0 8 0,0-6 12,0 6 0,0-8-69,0 2 0,0-4 124,0-2-355,0 1 200,0-1-218,0-8 120,0-1 1,2-8-58,4 0 0,-4-8 74,4-3 0,-4-4 19,-2-3 1,0 1 108,0 0 0,0-1-93,0 1 1,0 0 116,0-1 0,0 1-60,0 0 143,0 0 0,-6-1 90,0 1-79,0 7-75,6 3 1,0 9-3,0 3 1,0-1-49,0 8 0,6-1 28,0 7 1,2-1-49,-3 0 1,-3-5 72,4-1-76,4 1 3,-8 5-4,13-7 1,-13-1-26,4-3-6,-4-4-24,-2 6 0,0-22 4,0-3 0,0 2-27,0 3 1,0 0 60,0-5 0,-6 0 4,0 0 1,0 5-16,6 1 1,0 5 17,0-6 1,0 6 154,0-5-149,0 7 225,0-4-43,0 8 1,2 14-90,4 3 1,-2 4-25,7-3 1,-7-1-41,2 0-17,4 0 1,-9 1 26,5-1-12,4-7-216,-8 5 204,5-13-218,-7 6 114,0-8 42,-7-8 0,5 4-27,-4-7-3,-4-1 63,9-5 1,-9-1-13,4 1 0,4 6 41,-3-1-36,3 8 0,2-5 208,0 3-95,0 4 370,0-6-297,7 16-181,-5 2 1,8 5 117,-4-3-103,-5 3 50,7-13 0,-6 5-171,4-7 75,-4 0-426,5 0 482,-7-7-30,0-3 0,-1-5 86,-5 3-107,4-3 80,-6 5-47,0-7 60,7 7 1,-7 1 62,8 3 14,0 4 17,0-6-141,0 24-54,0-12-16,8 11-23,-7-15-145,7 0 248,-8-8 4,-8 6 2,7-5 0,-9 1 1,4 0 8,4 0 190,-5 6-26,7 0-145,0 8-36,0-6 0,2 11-7,3-7 1,-3 2 3,4-2-27,-4-4-25,6 5 45,-7-7-75,7 0 1,-10-5-35,-4-1 0,5-2 86,-5 2 2,-4 4 1,6-7 67,-7 3 0,5 4-69,-5-4 1,5 3 115,-6-3 0,6 4-28,-5-4 1,5 2-20,-5-2 1,5 5 92,-6-5 3,9 4-29,-13 2-31,14 0-76,-5 8 1,7 1 37,0 8 0,0-5-75,0-1 0,0 1 43,0 5 0,0-5 4,0-1-27,0 1 0,1-1-26,5 1 2,-4-8 38,6 3-136,-8-7 122,0 0-122,0-7 133,0-3 0,-8-7 1,4 2-15,-7 3 3,-1-3 54,-5 5 0,2-2-48,3 1 0,-3 7 160,3-2-134,4 4 38,-7 2 0,11 0 11,-7 0-29,7 0 0,-4 8 0,8 4 1,0 3 3,0 2 1,0 1 13,0-1 0,6 0-24,0 0 0,1 7 2,-1-1 0,-4-6 40,4-6-111,3 1 0,-5 3 32,8-3-9,-8-4 9,3-8 1,-7-2-7,0-4 0,0 2-138,0-8 147,0 1 0,-2-6-39,-3-1 1,1 3 23,-8 3 0,7-3 1,-7 4 0,6 1 16,-5-2 0,5 7 3,-6-7 0,9 6 14,-3-5-1,-4 7 0,6-4 33,-7 8-52,7 0 253,-4 0-214,1 0 320,5 8-118,-6 2-66,8 7-156,0 0 0,6-5 4,0-1 0,1-7-102,-1 2 108,-4-4-168,13-2 1,-11 0-87,8 0-75,-8 0 272,11-8 17,-13-2 1,5-7 63,-7 0-14,0 0-38,-7-1 0,3 7 79,-8-1-61,9 8 13,-13-3 0,12 7 18,-7 0 1,7 2 3,-2 3 0,4-1 0,2 8 1,0-6 84,0 5 1,-5-5-78,-1 5 0,0-5-15,6 6 0,0-7-23,0 7 1,0-6 90,0 5-230,0-7 86,8 4 2,-6-8 1,7 0-41,-3 0-77,-4 0 0,6-2 85,-8-4 0,5 2 10,1-7 43,0-1 1,-6-5-29,0 0 1,0 5 78,0 1 0,0 5-15,0-6 23,0 8-27,-8-11-2,6 13 1,-7-6 7,3 8 0,4 8-23,-4 4 1,4 5-4,2 6 1,0-4 2,0 4 1,2-2-61,4 2 0,2-9 9,3 3 0,5-3-9,-5 3 1,-1-7 31,1-5 0,-5-3-41,6-2-62,-1 0 97,6 0 0,-7-7 64,-4-5-61,-4-3 1,-2-3 47,0 1 0,-6 0-9,0-1 1,-7 7 8,1-1 0,3 3-9,-3-3 2,0-3 0,-5 7 6,0-3 0,5-3-10,1 8 33,-1 1-39,-5 5 1,5 0-1,1 0 0,7 2 54,-2 3 1,4 5 117,2 7 0,0 1-103,0-1 0,0 0 15,0 0 1,0 1-168,0-1 178,8 0-216,2 1 1,5-7 66,-3 1-67,3-8 49,-5 3 0,1-13-9,1 1 0,-8-9 38,1 3 0,-3-5 3,-2-1 1,0 0 75,0-1 0,0 1-89,0 0 212,0 0-154,0-8 1,-6 5 15,1-3-14,-1 12 12,6-5-18,0 15 0,0-5-6,0 12 0,2 3 22,4 8 0,-3 1-17,9-1 1,-6 0 25,5 1 0,-5-1-18,6 0-17,-1 0 1,4 1 15,-3-1-1,3-7-13,-5-3 1,1-7-5,1 0 0,-6 0-77,5 0 1,-7-2 70,2-3-197,4-5 189,-9-7 1,13-1-78,-8 1 1,-1 6 48,-5-1-3,0 8 44,0-11 1,0 11 15,0-7 142,0 7-129,0-4 0,-2 2 190,-3 0-197,3 1 1,-6 7 78,8 3 1,0-1-32,0 8-33,0-1 1,2 7-12,4-1 1,-4 0-2,3 0 0,3-5-65,-2 0 1,2-7 66,-3 7 1,-3-6-102,4 5 93,4-7-58,-8 4-30,5-8-3,-7 0 55,0-8 1,0 4-3,0-7 0,0 5 7,0-6 0,-5 7 0,-1-7 1,-2 6 32,2-5 0,4 5-49,-3-6 174,-5 9-49,8-13 23,-13 14-66,13-13 14,-6 13-29,8-6 39,0 8-123,8 0 1,-4 0 46,7 0 0,-5 6-7,5 0 0,-5 0 6,6-6 1,-6 2-4,5 3 18,-7-3-23,11 6 50,-13-8 1,8 0-36,-4 0 0,-5-2 14,5-4 0,-4 4-20,-2-13 0,-6 11 6,1-7 1,-3 5-4,2-6 1,2 6 1,-7-5 1,5 5-6,-5-5 2,7 7 4,-12-12 0,12 13 0,-7-9 0,7 8 0,-4-3 73,8 7 6,0 0-61,0 7 0,2 1 6,4 3 0,-2 5 65,7-5 0,-5-1-39,6 1 1,-8 1-45,11 5 1,-11-1 0,7-5-6,-7-3 1,4-6-20,-8 4-22,8-4-11,-7 5-7,7-7 0,-8-2 51,0-3 0,-2 3-54,-4-4 0,3 2 57,-9-2 1,8 2-3,-1-7 1,1 7 5,-2-2 1,4 2 5,-4-1 0,2 3 21,-1-4 1,3 2-38,-4-2 28,4 4 235,2-5-241,8 14-6,1 3 0,3 5-14,-1-3 0,-5 1 24,6-7 0,-9 2-23,3-2 16,4-4 1,-8 7-8,4-3-101,3-4-2,-7 5 89,6-7-3,-8 0 1,0-7 0,0 3 3,0-8 0,-2 9-12,-4-3-16,4-4 0,-13 1 2,13-9 16,-14 1 1,13 5 19,-9 1 1,8 5-3,-1-5 18,3 7 1,2-6-35,0 4 142,0 5-8,0-7-96,7 23 1,-3-9-6,8 11 1,-9-9 5,3 3 4,4-7 1,-6 10-8,7-8 0,-7 1 0,2-1 0,-2-4 30,1 4 6,-3-4-46,6-2-36,-23 0 1,9-6 13,-11 0-2,11 0 12,-10 6 0,15-7 3,-15 5 2,14-6 1,-5 6 1,7-4 1,-8 4 129,6-5-122,-6 7 83,8 0-70,0 7 1,6-3 32,0 8 10,0-8-20,1 11-13,3-5 13,-1-1-107,7 7 95,-14-14-58,13 5 30,-13 1-6,6-6-7,-8 5 1,0-8-10,0-5-115,0 4 124,0-13-4,0 5-79,-8-7-26,-2-1 1,-1 1 98,-1 0 1,9 5-6,-3 1 1,-2 5 39,2-6 1,1 7-35,5-7 51,-8 8 0,6-5-48,-4 3 245,4 4 37,2-6-228,8 16 1,-4-4 7,7 7 0,-5-1-7,6 1 3,-9 5-37,13-7 0,-8 3-28,3-1-30,-3-7 0,-6 10 73,3-8 6,-3-1-40,6-5-112,-8 0-65,-15 0 168,11 0 1,-17-2-96,15-3 1,-2 3 64,2-4-9,5 4 22,-15-6 6,14 6 168,-5-5-171,7 7 235,0 7-127,0 3 0,0 7-21,0 1 1,2-3-1,3-3 1,-3 3 65,4-4-85,4 5 0,-7-1 4,9-3 1,-6 3-4,5-3-24,-7-5 0,6 7-58,-5-9 1,-3 3 87,4-2-118,-4-4 88,-2 6-8,8-8-7,-6 0-527,5 0 472,-14-8-3,5 6 35,-6-6-8,8 8 55,0 0-46,0-7 7,0 5-10,0-6 4,8 8 57,-6 0 289,5 0-325,-7 8-11,0-6-14,0 13-4,0-13-121,0 13 141,0-13-674,0 6 675,8-16 18,-6 6 50,6-13 0,-3 11-101,1-8 220,0 9-144,-6-5 257,0 8 0,-2 11-313,-4 1 6,4 0 1,-5-11-29,7 5-203,0-4-158,0 6 476,7-8-123,-5 0 89,14-8-14,-14 6 1,5-7 164,-7 3-1,8 4-128,-6-6-62,6 8 37,-8 0-124,0 8 98,0-6-463,0 6 550,0-24-53,0 12-16,0-11-2,0 15-94,0 0 88,0-8-61,0 6 78,0-5-37,0-1 70,0 6-54,0-6-4,0 1-5,0 5-39,0-6 40,0 0-21,0 6 347,0-5-257,-8 7-17,6 0-153,-6 0 36,8 7 14,0-5-23,0 14 59,0-14 0,0 7-22,0-3 49,0-4-94,0 6 94,8-16-20,-6 6 1,6-8 162,-8 5-143,0 3 13,0-6 10,0 0 1,0 6 17,0-5 41,-8 7 0,6 2-42,-4 3 22,4-3-91,2 14 1,0-14-70,0 13 115,0-13-436,0 6 402,0-24 4,0 12 1,0-13 204,0 11-218,0 4 171,0-5 1,-6 14-140,1 5 1,-3-4 35,2-3 0,4 5-1,-3 2 0,3-3-69,2 3 1,-2-7 38,-4 7 0,4-6 1,-4 5 1,4-5-84,2 6-93,0-9 0,0 7 117,0-4-27,0-4-216,0 5-15,8-14 199,-6-3 64,13-7 0,-13 0 58,4-1-13,4 9-111,-8-7 48,5 14 1,-7-7 416,0 3-28,0 4-184,0-6-74,-7 16-54,-3 2 1,-5 7-15,3 0 1,-1 1-6,7-1 1,-6-6-24,7 1 0,-7-1-3,6 7 1,-5-7-33,5 1 1,0-6 62,6 5-143,-8-7 111,7 11 3,-7-13-44,8 6 26,8-8 1,-5-6-25,9 0 1,-2-7-87,1 1 0,3 3 56,-9-3 1,3 6 41,-2-5 0,-2 5 172,7-5-149,-7 7 259,4-12-191,-1 15 0,-5-9-8,4 4 17,-4 4 2,-2-5 0,-6 14-45,0 5 0,-7-3 31,1 3 0,3-1-2,-3 7 1,3-7-4,-3 1 0,-3 1-40,3 10 0,3-2 1,-3 8 1,3-8 10,-3 2 0,-1-3-2,7-3 0,0-6-30,6 1-165,0 0 137,0-3 0,2-5 31,4-16 0,3 1-104,9-12 0,-1-2 95,0 2 0,-1-6-108,-5 6 1,4 0 94,-3 6 0,1-1-7,-1 1 0,3 0 116,-3-1-150,-4 1 128,7 0 0,-13 5-112,4 1 225,-4 7-91,-2-4 39,0 8-100,-8 8 1,4-4-5,-8 7 0,7-5-5,-7 6 0,3-1 81,-3 6 0,-3 1-69,3-1 1,3 0 13,-3 1 1,6-1 11,-5 0 0,1 0 2,-1 1 1,1-1-81,4 0-5,4 1 32,-5-1-4,7-7 1,0-10-69,0-12 0,7-3 75,5-3 0,1-1-118,-1-4 1,3 4 46,-3-4 0,-3 4-48,3 1 1,-3 1 109,3 0 1,-2 5-25,-5 1 45,-3-1 1,12 1-94,-9-1 262,1 8-189,-6-3 1,-2 7 94,-3 0 1,-3 1-73,-4 5 0,-3 2 11,3 3 0,3 5 31,-3-5 0,1 5 52,-7 1-101,1 0 1,0 1 17,0-1 0,5 0 53,1 0 0,5-1-40,-6-5 2,8 5-88,-3-7 18,7 1 1,0-4 31,0-12 1,5-4-4,1-7 1,8 0-83,-3-1 1,5 1 81,1 0 0,0 0-61,0-1 1,-5 1 18,0 0 13,-1-1 0,4 1 35,-3 0 0,1 5 3,-7 1 0,2 7 45,-2-2 200,-4-3-125,5 7-106,-7-6 1,-2 8 1,-3 0 0,1 8 16,-8 3 0,6-1-14,-5 1 0,1 1 57,-1 5-8,-5 0-43,7 1 1,-7-1 19,5 0-52,-5-7 57,15 5-146,-7-13 116,8 6 0,2-10-142,4-4 0,3-3 26,8-9 1,1 7-73,-1-1 0,0 1 91,1-7 1,-1 1-14,0 0 0,-5 0 123,-1-1 0,-1 7-93,1-1 1,3 6 69,-8-5 0,1 7-52,-1-2 0,-4 2 411,4-1-233,-4 3 1,-2-4 23,0 12 0,0 3-90,0 9 0,0-7 17,0 1-140,-8-1 1,6 7 97,-4-1 0,2-6-163,-1 1 136,3-8 0,-6 5-84,8-3-10,0-4-308,0 6 276,8-8-13,-6 0 47,5-8 66,-7 6 10,8-13 12,-6 13 1,6-8 8,-8 4 16,0 5 12,0-7-52,0 0 2,0 6-2,0-5 76,-8 7 171,6 0-117,-6 0-68,1 0-219,5 0 142,-6 7-154,8-5 99,0 6 112,-8-16 57,7 6-41,-15-5 1,8 14 39,-3 5 0,-4-3-71,3 3 1,-3-1 23,-3 7 0,3-1-25,3 0 1,-3-3 0,4 3 1,-5-4-25,-1 11 0,2-5-16,3-2 0,-1-5-184,7-1 132,0-7 52,6 4-52,0-24 0,0 11-73,0-13 0,6 5 87,0-5 0,5 1 24,-5 0 0,5 5-20,-5 1 30,8-1 1,-13 1 35,5-1 0,-2 8 111,2-1 1,-4 1 76,4-2-109,-5 4 223,-1-6-266,-7 24 1,-1-5-5,-3 12 1,-3 2-11,8-2 0,-5 0-25,5-5 0,-5-1-10,5 0 1,-2 1 8,2-1 1,2-6-20,-7 1 1,7-6-10,-2 5 32,4-7 1,0 4 4,-3-8-141,3 0 1,-6-2-5,8-4 1,2-3 0,4-9 1,-4-1 91,3-4 0,-3 4-61,-2-4 1,6 3 30,0 3 1,0 6 63,-6-1 0,2 3 3,3-3 20,-3-3 30,6 5 25,-8 0 47,0 3-122,0 7 0,-6 7 163,0 5 0,-5 3 12,5 3 1,-5 5-71,5 0 0,-6 2-41,7-2 0,-7-4 14,6 4 0,-1-10-6,1-1-177,4 0-51,-6-3 132,8-1-136,0-8 1,0-14-6,0-3 1,0-4-23,0 4 1,0-1 152,0 1 0,0 0-10,0-1 1,-2 1 33,-3 0 0,3 5 15,-4 1 0,-2 5-19,2-5 21,-7 7 0,9-4 74,-7 8 1,5-6-82,-6 0 0,7 1 70,-7 5-24,8 0 0,-9 2 4,7 3 0,0-1 4,6 8 0,-6-6 8,1 5 1,-1-3-38,6 9 1,0-4 7,0 11 1,0-3 10,0 2 1,0-4 21,0 4 0,0-10 16,0-1 0,2-2-2,4 1 1,-4-1 53,3-4-50,-3-5-309,-2 7-76,0-23 1,0 3 292,0-11 0,0 4 0,0 2 0,-2-6-97,-3 0 1,1-1 85,-8 7 1,6 0 11,-5 0 0,5 5-2,-5 1 0,5 1 36,-6-2 0,6-1 6,-5 7 1,1-2 7,-1 3 0,1 3-37,4-4 0,3 4 59,-9 2-30,8 0-37,-3 0 62,7 0 0,0 8 18,0 1-40,0 9 0,0-1-10,0 0 19,0 1-184,0-1 108,7 0-17,-5 0 21,6-7-27,0-2 25,-7-8 6,7 0-1,-8-8 9,0-2 7,0-7-39,0 0 0,-6 0 20,1-1 1,-1 7-9,6-1 0,-6 6-16,0-5 22,1-1 0,3-3 10,-4 4-24,4-5 133,-6 14-71,1-13 18,5 13 3,-6-6 0,8 10 100,0 4 0,0 4-65,0 7 0,0 0 8,0 0 0,6 1-96,0-1 1,1-2 55,-1-3 0,-4 3-126,4-3 1,-3-3-37,3 3 46,-4-1 57,6-1 0,-6 0-24,4-5-4,-5-3 18,7 6-22,-8-16 0,0-1 8,0-9 0,-2 7-88,-4-1 1,5 1 100,-5-6 0,2 1-20,-2 5 1,4-5 16,-4 5 0,5 1-27,1-1 56,0-1-37,-8-5 118,6 0-109,-6 7 188,8-5-118,0 13 1,0-4 240,0 12-236,0 3 0,0 9 10,0-1 1,0 0-16,0 0-1,0 1-138,0-1 128,8 0 1,-6-5-187,4-1 108,-4-7-18,-2 4-76,0-8 126,-8-15 0,6 9-100,-4-12 92,4 13 1,0-9-19,-3 8 32,3 1 1,-6 3 1,8-4 81,0 4 411,0-6-486,0 24-2,0-5-3,8 14 1,-6-13-27,3-1 7,5-7 17,-8 4-208,13-8 200,-13 0 1,8 0-87,-4 0 86,-5 0-6,7 0 21,-8-8 12,0 6 0,0-7-25,0 3 0,-2 4 4,-4-4 0,5 2 4,-5-1 1,2 3-5,-2-4 3,4 4 1,-5 0-1,7-4 0,-2 4 77,-4-3 10,4 3 105,-6 2-44,8 7 1,0-3-109,0 8 1,2-6 10,4 5 1,-2 1-53,7 5 1,-5 0-5,6 0 0,-7-1 5,7-5 1,-6 5-110,5-5 0,-7-1 71,2 1 0,1-5 30,-1 6-3,0-8-25,-6 3-55,0-7 48,0-15 0,0 9-3,0-11 1,-6 9 14,0-3 0,-1 5-3,1-6 0,4 7-18,-4-7 1,-1 6-17,1-5 27,-8 7 1,11-10-30,-9 9 100,8-9 13,-11 12 11,13-13 3,-6 13 27,8-6 263,0 8 0,2 14-316,4 3 0,-4 4-30,4-4 1,1 1-3,-1-1 0,0-5-9,-6-1-9,8 1 0,-7-1 66,5 1-22,-4-8-74,-2 3-16,0-7 0,0-13 10,0-5 1,-2 3 34,-4 4 1,5 5-38,-5-6 27,-4 1 0,6-7 6,-7 1 0,7 6 43,-2-1 0,-1 6-38,1-5 0,-2 5 37,2-5-27,4 7 0,-7-10 59,3 8-39,4 1 0,-6 5 312,8 0-293,8 7-19,2 3 0,1 5-5,1-3-3,-8 3-10,11-5 1,-13 1-36,4 1 52,-4-8 0,-1 5-5,5-3-19,-4-4 12,6 6-1,-8-8-42,0 0 23,-8 0 0,4-6-36,-7 0 1,7-1-16,-2 1 0,2 4-7,-1-4 13,3-4 62,-14 1 1,14-3 4,-3 1 1,1 7 143,-2-2-104,4 4 34,-6-5 22,8 5-4,0-6-60,0 23-80,0-11 50,0 19 1,8-21-2,-6 14-5,6-15 1,-6 7-1,3-8 5,-3 0-306,6 0 290,-16-8-27,6 7 173,-5-7-168,7 8 252,-8-8-66,6 6-52,-6-5-50,8 7 2,0 0-85,8 0 64,-6 7 1,8-5-75,-5 4 1,-3-2 70,4 2-49,-4-5 1,0 7 22,4-8 61,-4 0-335,5 0 245,-7-8 0,0 7 83,0-7 13,-7 8 76,5-8-147,-6 6 134,8-5-61,0 7-97,-8 0 103,6 0 187,-5 0-240,14 7 0,-3-5 24,8 4 31,-8 4-27,11-9 0,-5 13-169,7-8 1,-6-1 80,1-5 1,-6 2-67,5 4 82,1-4-12,5 13 27,0-5-4,1 7 1,-7-5 43,1-1-35,-8-7 1,5 6 75,-3-4-20,-4-4 8,5 5-57,-7-7 5,0 0-28,0-7 37,0-3 21,-7-7-24,5 7 12,-6 2-2,8 8 1,0 2 4,0 4 1,0-2-24,0 7 4,0-7-18,0 12 0,6-13-3,0 9 0,1-8-75,-1 2 88,-4-4-58,13-2 1,-11 0 23,8 0-6,-8 0 38,3 0 0,-5 0 3,4 0 23,-4 0-25,6 0-6,-8 7 9,0-5-10,0 6 13,0 0-7,0-7 0,0 7-116,7-8 28,-5 0-45,6 0 95,0 0 88,-6 0-90,5 0 77,-7-8-28,0 7 5,0-7 1,-6 6-14,1-4 1,-3 4-9,2-4 2,4 5 1,-7 1-1,3 0 1,4 0 1,-8 0 66,5 0-53,3 0 0,-6 1 16,8 5-22,0-4 11,0 14-28,0-15 27,0 15-24,0-14 1,2 5 17,4-7-26,-4 0 13,13 0 0,-13 0 4,13 0 0,-13 0 220,6 0-331,-8-7 133,0 5-161,0-6 122,0 0 1,-2 7-25,-4-5 51,4 4 1,-7 2-24,3 0 1,4 2 239,-4 4-213,4-5 19,2 15 0,0-12-19,0 7-2,0-7 9,0 11-12,0-13 0,0 8-55,0-4 65,0-4-150,0 5 106,0-22 10,0 11 0,0-13-95,0 11 84,0 4-35,0-6 100,-7 1-2,5 5 13,-6-6-40,8 8 263,0 0-299,0 8 26,0-6-9,8 5 5,-6-7-4,5 0 15,1 0-6,-6 0 1,6 0 24,-8-7-27,0 5-47,0-6 40,-8 8 149,6 0-124,-6 0 9,8 8-19,0-6-1,0 5-12,0 1 26,0-6-380,0 6 244,-7-16 109,5 6-1,-6-13 6,0 13 1,6-8 5,-3 4 0,1 5 58,-2-5-76,4 4 67,-6 2-45,1 0 43,5 0-214,-6 0 164,8-8 5,0 6-14,0-5-4,0-1 33,0 6-22,0-6 2,0 1 1,-7 5-1,5-6 16,-6 8 79,8 0-8,0 8-84,0-6 9,0 13 0,0-11-6,0 7 25,0-7-51,0 12 1,6-13 13,-1 9-12,1-8-6,-6 3 18,8-7 25,-6 0-231,5 0 69,-22-7 147,11 5-30,-19-14-19,21 15 47,-5-7 22,-1 0 17,6 6 15,-6-5 117,8 7-116,0 0-83,0 7 37,0-5-290,0 6 249,0-24 14,0 13 0,-2-13 45,-3 16-54,3 0 161,-6 0-124,8 8 0,0-4-17,0 7 13,0-7-1,0 4-53,0-8 32,0-16 61,0 13 13,0-13-52,8 16 6,-6 0-100,5 0 73,1 0 1,-4 0 7,7 0-3,-7 0-8,12 0 15,-7 0 0,8 0 0,1 0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5T09:12:21.989"/>
    </inkml:context>
    <inkml:brush xml:id="br0">
      <inkml:brushProperty name="width" value="0.17143" units="cm"/>
      <inkml:brushProperty name="height" value="0.17143" units="cm"/>
      <inkml:brushProperty name="color" value="#B05C1D"/>
    </inkml:brush>
  </inkml:definitions>
  <inkml:trace contextRef="#ctx0" brushRef="#br0">18 35 7697,'9'-10'2852,"5"1"-1558,-9 3-868,1 4-257,-6-6-114,0 8 1,0 14-34,0 3-11,-7 4 0,-1-3 10,-4-1 0,5 0-22,7 1 0,-6-1-23,0 0 0,0-5 23,6-1 0,0-5-4,0 5 1,0-5 1,0 6 2,0-8-1,0 3-83,0-7 1,6-2-38,0-3 51,7-5 0,-5-7 42,4-1 29,3 1 0,-5 0 0,7 0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5T09:12:22.177"/>
    </inkml:context>
    <inkml:brush xml:id="br0">
      <inkml:brushProperty name="width" value="0.17143" units="cm"/>
      <inkml:brushProperty name="height" value="0.17143" units="cm"/>
      <inkml:brushProperty name="color" value="#B05C1D"/>
    </inkml:brush>
  </inkml:definitions>
  <inkml:trace contextRef="#ctx0" brushRef="#br0">35 18 11283,'0'-10'1123,"0"3"-1116,0 7 0,-6 7 167,1 5-147,-1 3-4,6 3 1,-2-3-12,-4-3 0,4-3-19,-4-3 1,5-2 1,1 7-7,0-7-6,0 4-17,0-8-212,7 0 247,-5 0 0,14 0 0,-7 0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5T09:12:23.549"/>
    </inkml:context>
    <inkml:brush xml:id="br0">
      <inkml:brushProperty name="width" value="0.17143" units="cm"/>
      <inkml:brushProperty name="height" value="0.17143" units="cm"/>
      <inkml:brushProperty name="color" value="#B05C1D"/>
    </inkml:brush>
  </inkml:definitions>
  <inkml:trace contextRef="#ctx0" brushRef="#br0">208 70 7697,'8'-10'3504,"-6"-5"-2845,6 5-312,-8 1-189,0-7-37,0 15-132,0-7 37,0 23 0,-6-3-14,0 11 1,-5-4 10,5-2 0,-2 1-1,2-1 0,3 0 3,-9 1 1,8-7 1,-2 1-24,-3-1 9,7 6 0,-12-5 61,9-1-26,-1-7-399,6 4-10,0-8 434,0-15-83,0 11 57,0-12-41,0 16 79,0 0-94,0 8-18,0-6-446,0 6 565,8-8-33,-6 0 272,5 0-219,-22 0 0,11 2-30,-7 3-57,7-3 50,4 14-69,0-14-21,0 13-4,0-13 0,0 7-124,0-3 141,0-4 1,2 6-41,3-8 57,-3 0 14,6 0 45,-8 8 15,0-7-29,0 7-70,-8-8-2,6 0-3,-5 0 12,-1 0 4,6 0 0,-6-2-2,8-4 3,-7 5-50,5-7-7,-6 8-9,8 0-10,0-8 49,0 6 1,-2-5-16,-4 7 74,4 0 11,-5 0 2,7-8 23,0 6 135,0-6-211,0 1-10,0 5 43,0-6 0,-2 2 2,-4 0-5,4 1 9,-6 5 74,8 0-97,-7 0-1,5 0 42,-6 0-38,8-8 23,-7 6-16,5-6-18,-6 8-100,8 0 110,0-7-6,0 5-740,0-6 713,8 8 19,-6 0 0,5 2-1,-7 4-127,8-4 10,-6 5-32,5-7 1,-5 0-228,4 0-297,-4 0-1605,6 0 2282,-1 0 0,-5 0 0,6 0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5T10:02:46.759"/>
    </inkml:context>
    <inkml:brush xml:id="br0">
      <inkml:brushProperty name="width" value="0.34286" units="cm"/>
      <inkml:brushProperty name="height" value="0.34286" units="cm"/>
      <inkml:brushProperty name="color" value="#B05C1D"/>
    </inkml:brush>
  </inkml:definitions>
  <inkml:trace contextRef="#ctx0" brushRef="#br0">2634 15 11124,'-11'4'90,"-12"2"81,0-4-102,-2 13 1,-2-11 14,-8 8 118,8-8-151,-13 11 1,7-11 111,-7 7-24,0-7-20,5 12 0,-1-14-7,-14 5-28,13 1 39,-5-6 15,7 5-103,8-7 77,-5 0-95,12 0 70,-5 8-3,8-6-81,0 6 73,0-8-20,-1 7 11,1-5-56,0 6 53,7-8 28,-5 0-17,5 8 3,0-6 39,-5 5 1,6-7-91,-9 0 55,9 8-66,-7-6 24,7 6 0,-9-6 30,1 3-5,7-3 5,-5 6-48,5-8 35,1 8-91,-7-6 91,7 5-95,-8-7 77,-1 8-36,9-6 40,-7 6 7,7-8-36,-9 7 16,1-5 40,0 6-31,0-8-79,-1 8 75,9-7-4,-7 7 14,7-8 3,-9 0-8,9 8 1,-7-6-55,7 5 0,-9-5 47,1 4-31,8-4 13,-7 6 0,7-6-1,-9 3 14,9-3 6,-7 6-46,7 0 21,-9-6-10,1 5 23,0 1-14,0-6 1,-1 8-6,1-5 81,7-3-71,-5 6-4,5 0 1,-7-5 29,0 9-14,7-8-6,-5 3 9,5 1-19,-7 2 12,0-1-39,-1 7 14,1-7 2,0 1 0,-1 5-17,1-3 26,8-4-9,-7 7 0,7-11 2,-9 7 1,7-5-11,-1 6 9,1-9 0,-7 13 0,1-5 1,6-1 19,-1 1 1,1-7 59,-7 19-69,-7-11 103,6 13-88,-14-8 37,14 0-40,-14 1 1,14-7-14,-4 1 1,10-6 6,1 5-9,1-7 1,-7 11-27,1-3 1,6-3 42,-1 3-6,1-8-11,-7 11 49,1-5-48,0 7 0,5 0 21,1 1 1,5-7-24,-6 1 3,8-8-10,-11 11-3,5-5 1,-1 7 0,-1 0-12,9-7 5,-13 5 8,7-5 85,-1 15-32,-5-14 10,5 12-50,0-13-4,-5 7 0,11-5-30,-7-1 47,7-7-38,-12 11 0,13-5 27,-9 7-9,8-7 1,-11 5-4,3-3 1,3-3 60,-3 3-69,8-8 20,-11 11 6,5-5 1,-1 7-3,-1 0-23,8-7 22,-11 5-1,13-5-17,-13 7 1,11-5-4,-8-1-4,9-7 18,-5 12 80,0-15-79,6 15 101,-13-7-84,13 1-14,-6 5 22,8-5-59,-7 7 21,5 1-10,-6-1-2,8 0 19,0 1 61,0-1-60,0 0 104,0 8-92,0-6 4,0 6-3,0 0 18,0-6-63,0 6 52,0 0 22,0-5-27,0 12 17,0-12-4,0 12 6,0-13 33,0 14-38,0-14 6,8 14 0,-6-6 41,5 0-29,-7 5 44,0-12-42,0 12 21,0-13-49,8 6-2,-6 0-89,6-5 84,-1 5 0,-3-8-72,8 0 61,-8-7 1,5 5 112,-3-3-102,-4-5 114,6 9-95,-1-7-8,-5 9 41,13-1-13,-13 0-45,6 1 39,-8-1-127,8 0 72,-6 0-7,13 1 9,-13 7 0,8-6 14,-5 4 116,-3-11-115,14 11-6,-14-12 0,7 20 126,-3-8 127,-4 0-237,6-6 46,-1 8-112,-5-6 114,6 14-70,0-14 0,-5 6 39,9-7-110,-8-1 78,11 0 0,-11 0 18,7 1 1,-5-1 114,6 0-13,-1 1-103,7 7 1,-7-6 36,1 4-1,-8-12-10,11 5 16,-6 1-111,1 2 71,5 6-16,-5-7 60,7-1-33,1 0 80,-9 8-76,7-6 13,-7 6 0,9-7-26,-1-1 0,-6-6-10,1 1 0,-6 0-15,5 5 1,-5-6-10,5 1 62,-7-1-12,19 7 58,-11-1-63,13 0 133,-8 8-80,0-6-37,1 14 1,-1-14-31,0 4 0,-5-9-1,-1-3 0,-5-5-30,6 6 0,-7-7 78,7 7-78,0-8 1,5 11 30,0-3 1,-5-3 12,-1 3-22,1-8 1,5 11 48,0-3 0,-5-3 100,-1 3-104,1-8 3,5 11 1,0-5 15,1 7-17,-9-8-19,7 7 1,-7-12-42,9 7 1,-7-5-19,1 5-17,-8-7-47,11 12 92,-6-7 0,9 3 127,-1-1-116,-7-7 160,5 12-141,-5-7 94,7 1-87,0 5 16,-7-5-21,5-1-12,-5 7-30,7-7 51,-7 9 31,5-9-39,-5 7 68,7-7-97,-7 9 1,5-7 29,-3 1 50,-5-9-1,9 13-81,-7-14 47,8 13-100,1-5 89,-1-1-37,0 7 0,-5-12 27,-1 7 28,-7-7-70,12 11 5,-7-5 7,1 7 0,5-5 23,-3-1-41,-5-7 37,9 11-74,-7-13 44,9 14 0,-9-7 1,7 3 2,-5-1-1,-3-7 14,7 4-12,-5 0 36,-1 1-30,7 1 161,-7 5-145,9-13 43,-1 6-211,0-1 56,-7-5-79,5 6 155,-13 0-136,14-6 137,-14 5 0,7-5-124,-3 4 71,-4-4-12,6 6 26,-1-8 7,-5 0-200,6 7 218,-1-5 1,-3 8-235,8-4 181,-8-4-26,3 5 14,1 1 140,-6-6-26,13 6 24,-13-8-5,6 7-49,0-5 58,-6 6-8,13 0-26,-13-7-51,6 7 8,-1-8-3,-5 0-1,6 8 21,0-6 3,-7 5-4,15-7 97,-14 0 80,5 0-145,1 8 6,-6-6-25,6 6 37,-1-8-92,-5 0 79,14 0-85,-14 0 37,5 0 1,1 0 35,-6 0 4,13 0 36,-13 0-50,14 0 21,-14 0-12,5 0 89,1 0-58,-6 0 7,13 0-13,-13 7 5,6-5-52,-1 6 59,-5-8-21,14 0-18,-14 0 5,5 0-2,1 0-8,-6 0-1,13 0 73,-13 0-57,6 0 2,0 0 4,-6 0-20,13 0 21,-13 0-73,6 0 48,-1 0-6,-5 0 114,14 0-51,-15 0-15,15 0-18,-14 0-52,13 0 9,-13 8-8,13-6-75,-13 5-22,6-7-197,0 0-713,-6 0 494,13 0-758,-13 0-1988,6 0 2728,-1 0 1,3-7 0,7-3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5T09:06:18.696"/>
    </inkml:context>
    <inkml:brush xml:id="br0">
      <inkml:brushProperty name="width" value="0.34286" units="cm"/>
      <inkml:brushProperty name="height" value="0.34286" units="cm"/>
      <inkml:brushProperty name="color" value="#B05C1D"/>
    </inkml:brush>
  </inkml:definitions>
  <inkml:trace contextRef="#ctx0" brushRef="#br0">0 1 8346,'27'7'526,"-10"3"-393,6 7-43,-11 0 4,13 1 23,-8 7-48,8-6 0,-6 6 117,4-8-55,-11 0 86,11 1-145,-4-1 0,8 0-6,-4 1 1,-9-7 114,-3 1-11,1-1 4,5 7-13,0-1-38,0 0 23,1 8-2,-1-6 49,-7 6-4,5-7 21,-5-1-45,7 0-113,0 0 32,1 1 0,-1-7-96,0 1 0,-5-6 82,-1 5 0,-5-5-146,5 5 161,1-7 1,5 12 81,1-5-102,-1-3 0,0 7 75,0-3-37,1 3 65,7 2-95,2 1 1,5-1 38,-3 0 1,-4-5 310,-8-1-166,1 1-31,14 5-462,-11 8 1,18-6-220,-16 4 1,0-3 454,-6-3 0,-7 0 0,11 0 0,-4 1 0,-1-1 339,-5 0 493,1 1-671,5 7 0,0 0-89,1 3 14,-9-3 0,7-7 38,-5-1 0,5 0-6,1 1-67,0-1 1,6 0 62,0 0-95,0-7 0,-5 5 61,-1-3 0,0 3-1,0 3 0,1-7 158,-1 1-175,0-1 1,6 7 42,0-1 0,2-6 44,-1 1 52,-5-1 1,17 7-25,-7-1-109,0 0 1,0 1 14,0-1 0,-1 0-103,-10 0 0,-1-5 69,0 0 1,1-1 9,-1 6 28,0 1 1,6-1-24,0 0 0,0 0 146,-5 1-127,-1-1 1,0 0 33,0 1 0,1-1-20,-1 0 0,0 1 8,1-1 0,-7 0 48,1 0-90,7 1 1,6-1-32,4 0 1,-4 1 54,-8-1 0,6-6-66,0 1 0,2-1 35,-2 7 1,-2-7-58,8 1 1,-6-3 77,6 3 1,-8 3-3,2-3 0,-4-3 14,-1 3 0,-1 0 0,0 5 0,1-6-65,-1 1 0,0-1 109,0 7-114,1-1 0,-1 0 47,0 1 1,-5-7-112,-1 1 1,1-7 91,5 7 0,-5-6-112,-1 5 168,1-7-59,5 11 1,0-11 217,1 8-210,-1-8 0,6 5 22,0-3-30,0-4 1,-6 8 63,1-5-74,7-3 0,0 8-6,3-4 0,-3-3 81,-7 9-59,-1-8 1,8 9 74,4-7-32,-4 0-78,7 1 77,-5-5-51,0 14 1,4-12-42,-8 7-15,-8-7 9,9 11-17,-13-13-54,14 14 70,-8-7-2,1 9-39,-1-1-15,-8 0 53,7 0 0,-7-5-1,9-1 1,-7-5 49,1 6-49,-8-8 122,11 11-104,-13-5 102,13 7-64,-5 0 6,7 0-30,1 1 0,-7-7 1,1 1 1,-7-6 48,7 5-26,-8-7 46,11 11-42,-5-5-50,7 7 51,0-7-111,1 5 74,-1-5-10,0 7 0,0-5-59,1-1 55,-9-7 0,7 6-31,-5-5 16,-3-3 62,15 14-55,-11-14 0,13 7-8,-8-3 0,0-4-2,0 13-24,1-13 8,-1 14-15,8-15 34,-6 15 1,6-12-20,-8 7 45,-7-7-3,5 11 1,-5-11-26,7 8 4,-7-8 192,5 11-117,-5-13 9,0 13-19,5-5-88,-6 0 94,9 5-17,-9-13 44,7 13 11,-7-13-17,9 14-36,-9-15 7,7 15 13,-7-14-66,9 13 80,-1-13-13,-8 13 10,7-13 8,-7 14-56,9-14 1,-1 7 27,0-3-64,-7-4 66,13 6-112,-12-8 49,14 7-6,-7-5 0,-1 8 5,0-4-14,1-5 85,-1 7 0,0-6-50,1 4 80,-1-4-67,0 5 152,8 1-147,-6-6 1,6 8 177,-7-5-94,-1-3 2,0 6-96,0 0-11,1-6 4,-1 13 20,8-13-61,-6 13 41,6-13 1,-7 8 98,-1-4-81,-8-4 290,7 5-168,1 1 179,2-6-169,6 13 21,0-13 37,2 6-145,0-1 1,4-3 22,-8 8-14,0-8-183,10 3 163,-5 1 1,18-4-3,-11 7 1,4-7-15,-11 2 0,-1-4-3,2-2 0,-6 0-3,6 0 1,-6 6 57,6-1-94,0 1 1,5-6 140,1 0 3,-8 0-28,5 0-25,3 0-68,1 0 0,7 0 28,-9 0-30,-7 0 1,6 6 33,-4 0 0,-2 0-88,1-6 25,-6 0 1,16 0-16,-3 0 0,-3 0-26,-3 0-18,-8 0 106,20 0-52,-5 0 90,8 0-93,-1 0 81,-9 0-39,1 0 23,-8 0-28,5 0 5,-13 0 6,6 0-18,-7 0 1,-1-2 18,0-4-5,1 4 11,-1-6 128,8 8 17,-6 0 9,14 0-137,-6-7-177,7 5 92,1-6-28,-1 8 77,1 0 1,-2-2 4,-4-4-2,-5 4 6,-6-5-12,7 7-25,-6 0-2,6 0 4,0 0-59,-6-8 25,-2 6-15,-1-6-29,-7 8-8,9 0-297,-9 0 195,-1 0-362,0 0 123,-6 0-395,5-7 1,-7 28 0,0 0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5T09:06:23.078"/>
    </inkml:context>
    <inkml:brush xml:id="br0">
      <inkml:brushProperty name="width" value="0.34286" units="cm"/>
      <inkml:brushProperty name="height" value="0.34286" units="cm"/>
      <inkml:brushProperty name="color" value="#B05C1D"/>
    </inkml:brush>
  </inkml:definitions>
  <inkml:trace contextRef="#ctx0" brushRef="#br0">0 762 6689,'10'-10'178,"-3"2"-47,-7 8-7,0-7-16,8 5 10,-6-6 34,13 8 77,-13 0-123,6 0 1,0-2 81,3-4-19,-3 4-8,7-5 1,3-1-81,8 6 78,9-13-129,0 5 0,-3-1 140,-3-1-97,-4 8 0,-2-5 135,0 3-56,8 4-9,-4-6 18,7 8 4,1 0-83,7 0 0,-5-5-88,3-1 0,-9 0 101,-2 6 0,-6-6-14,6 1 1,-6-1 66,5 6 15,-6-8-69,18 6 55,-11-6 0,13 8 5,-7 0 6,-1 0-86,-7 0 1,4-1 61,-8-5-36,-8 4 0,8-12-23,0 9 0,-5-3-9,-1 2 1,2 2 99,4-7-6,0 7-115,2-11 1,2 13 49,8-4 60,-8 4-10,5-6-56,-5 6 50,0-5-63,6 7 65,-6 0 41,0 0-20,5 0 12,-5 0-47,0 0-4,6 0-59,-14 0 80,14 0-112,-14 0 20,6 0 0,-2 2 34,0 3 38,0-3 12,-6 6-89,8-8 21,-6 0 31,14 0 6,-14 0 20,14 0-22,-6 0-57,0 0-2,5 0 4,-12 8-142,5-6 161,0 5-168,-6-7 128,6 8-94,0-6 71,-6 6 0,12-6-31,-8 3 37,-8-3 13,8 6 35,-11-8 9,20 0 64,-12 0-99,12 0 172,-5 0-128,0 0 3,6 0 0,-14 0 27,6-8-37,-8 6-24,1-5-151,-1 7 156,0-8-149,0 6 119,1-6 99,-9 8-67,7 0 15,-7 0 51,9 0 0,-7-2-57,1-3-66,-8 3 84,11-6-167,-5 8 98,-1 0-26,6 0 19,-5 0-6,0 0 52,5 0 15,-5 0 20,-1 0-50,7 0 26,-7 0-10,9 0-30,-9 0-2,7 0-1,-7 0-38,8 0-2,1 0-20,-9 0 49,7 0 75,-7 0-76,1 0 27,5 0-25,-5 0 8,0 0-13,5-8-7,-13 6-19,13-5 33,-13 7 183,13 0-168,-13 0 13,14 0-33,-14 0-2,13-8-43,-13 6 75,13-6-112,-13 8 82,14 0-44,-7 0 94,1-7 15,5 5-23,-5-6 11,7 0-13,0 7-6,-7-15-8,5 14 11,-5-13-82,7 13 35,1-13-13,-1 13 9,0-14 0,0 14 21,-7-13-9,5 13 144,-5-13-133,7 13 150,1-6-134,-9 0 1,7 6-65,-14-13-15,13 13-3,-5-6 63,-1 1-31,7 5 5,-15-6 0,15 8-2,-7-7 4,1 5 28,5-6 6,-5 0-20,0 6-2,5-5 0,-5 7 0,7-8 19,-8 6-18,7-6 0,-14 1-1,13 5 0,-5-6 28,-1 8-24,7-8 32,-7 6-30,1-5 100,5 7-41,-13-8 10,14 6-35,-7-6 2,1 8-86,5-7 85,-13 5-121,13-6 98,-13 8-34,14 0 21,-14-8-8,13 7 17,-13-7 6,13 8-17,-5-8 3,0 6 9,5-5 1,-11 5-5,7-4 70,-7 4-29,4-6 6,0 8-13,1-7 7,1 5-37,5-6 27,-13 8 2,13-8-26,-5 6 1,2-7-22,-1 3 31,-7 4-45,11-6 0,-11 6 10,8-3-9,-8 3-372,11-6 124,-13 0-974,13 6 543,-13-5-2582,6 7 1551,-1 0 1726,-5 0 0,6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5T09:06:34.374"/>
    </inkml:context>
    <inkml:brush xml:id="br0">
      <inkml:brushProperty name="width" value="0.34286" units="cm"/>
      <inkml:brushProperty name="height" value="0.34286" units="cm"/>
      <inkml:brushProperty name="color" value="#B05C1D"/>
    </inkml:brush>
  </inkml:definitions>
  <inkml:trace contextRef="#ctx0" brushRef="#br0">0 1 7525,'0'19'572,"0"-4"-83,0-15-39,0 8-252,0 2-53,0-1 83,0-1-59,8-8-4,-6 8-55,5-7-9,1 15-123,-6-14 167,13 5-70,-13 1 30,14-6 231,-14 6-114,13-8 24,-13 7 18,13-5 13,-5 6-237,-1 0 192,7-6-315,-7 5 158,9 1-214,-9-6 77,7 6 64,-7-8 68,9 7 19,-1-5 116,-8 6-133,7 0 153,-7-6-122,1 5-77,5-7 29,-5 8-14,7-6-55,-7 6-36,5-1 33,-5-5 44,7 6 59,-7-8-63,5 7 52,-13-5-71,13 6-4,-13-8 27,14 0-13,-14 0-75,13 0 74,-13 0 9,6 8-22,-1-6 157,-5 5-97,14-7 10,-14 0-26,13 0 2,-13 0 110,13 0-84,-13 0-39,14 0 27,-15 0-41,15 0-2,-14 0 0,13 0 4,-13 0-6,13 0-2,-13 0 5,6 0 106,0 0-95,-6 0 202,13 0-242,-13 0-10,6 0 33,-1 0-23,-5 0 21,14 0 93,-15 0 136,7 0-108,0 0 71,-6 0-208,13 0 84,-13 0-48,6 0 15,-1 0 97,-5 8-50,6-6-23,0 6 144,-6-8-134,13 0-82,-13 0 64,6 0-30,-1 7-40,-5-5-5,6 6 52,0-8 259,-6 0-253,13 0 220,-13 0-201,6 0 9,-1 0-89,-5 8-248,6-6 84,-1 5-1703,-5-7 1306,6 8-23,0-6-39,-6 6 0,13-1 1,-5 3-1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5T09:06:27.204"/>
    </inkml:context>
    <inkml:brush xml:id="br0">
      <inkml:brushProperty name="width" value="0.34286" units="cm"/>
      <inkml:brushProperty name="height" value="0.34286" units="cm"/>
      <inkml:brushProperty name="color" value="#B05C1D"/>
    </inkml:brush>
  </inkml:definitions>
  <inkml:trace contextRef="#ctx0" brushRef="#br0">3926 44 6121,'0'-19'100,"8"4"-144,-6 7 1815,6 6-1689,-16 18-227,-2-3 67,1 20 96,-6-16-59,5-7 85,-7 5 0,5-5 29,1 7 0,5-6 145,-6 1-174,8-8 0,-11 11-108,4-3 100,-5-5 18,-1 9-59,0-7 1,-7 3-27,1-1 154,8-7 10,-8 12 43,11-15-68,-12 7 1,6-6-67,1 4 56,7-4-87,-5 5 1,5-5 55,-7 4-28,7-4 107,-5 6-6,5-8 50,-7 7-87,0-5-59,0 6 71,-1 0-198,1-6 176,0 13-123,-1-13 119,-7 6-6,6-1 116,-6-5-129,0 14 10,6-14 8,-6 13-103,8-13 54,-1 5-14,1 1 36,8-6-35,-7 13-227,7-13 165,-9 6 190,1 0-140,7-6-23,-5 5 74,5 1 7,-7-6-62,0 6-9,0-8-59,-1 0 80,1 7-67,0-5 47,-1 6 1,1-6-20,0 4 16,-1-4 36,1 5 28,0-7 9,0 0 10,-1 0-48,-7 0 34,6 0-22,-6 0 10,16 0 37,-15 0-5,21 0-63,-20 0-9,13 0-71,-7 0 98,-1 0 43,1 0-58,0-7 89,0 5-47,7-6 17,-5 8-51,5 0 2,-7 0-15,-1 0 38,1 0-140,0 0 80,-1 0 133,1 0-19,0 0 20,7 0-59,-5 0 10,5 0-27,-7 0-13,0 0 0,5 2-118,1 4 142,7-4-80,-12 5 36,7-7-77,-1 0 45,-5 0-12,5 8 20,1-6-1,-7 6 0,7-8 1,-9 0 44,1 0-24,0 0 6,-1 0-2,1 0 4,0 7 24,0-5-28,-8 6 142,5-8-126,-5 0 268,0 0-159,-1 0 34,-1 0-121,2 0 6,0 0-21,5 0-39,-5 0 0,2 2-39,0 4 98,8-5-208,-8 7 114,11-8-9,-20 8 35,13-6-3,-6 5 175,7-7-156,1 0 47,0 0-54,-1 0 1,1 0-67,0 0-9,0 0 7,-1 0 44,9 0 5,-7 0 0,7 2-12,-9 4 16,9-4-4,-7 6 29,7-8-13,-9 0 5,-7 0-17,6 0-2,-6 0 7,0 7-2,6-5 4,-14 6-4,14-8 0,-13 0 1,12 0 1,-10 2 2,7 4 52,-1-4 11,7 5 44,0-7-79,-8 0-19,6 0 12,-6 0-8,7 0-12,1 0-11,0 0 82,0 8-23,-1-6-65,1 6 31,0-8-34,-1 0 37,1 7 2,0-5 38,7 6 2,-5-8-23,5 0-15,-7 8-44,0-7 51,-1 7-65,1-8 57,-8 0-10,6 0-15,-6 8-25,8-6 5,-1 5 3,-7-7 19,6 8 0,-6-6 0,8 8 0,0-5 0,-1-3 0,1 6 0,0-8 95,-1 0-81,1 0 13,7 8 57,-5-6-79,-2 5 1,3-5 9,-3 4 6,11-4 2,-9 6-6,5-8-7,-7 7-32,0-5 29,7 6 0,-5-6-20,3 4 20,5-4 22,-9 5 17,7-7 4,-1 0-35,-5 8 7,5-6-20,0 6 26,-5-8-55,13 7 45,-13-5 159,5 6-24,0-8 17,-5 7-25,13-5 18,-6 6-130,1-8 91,5 0-110,-13 0 93,13 0-134,-14 0 93,14 8-3,-5-6 20,-1 5 2,-2-7-18,1 0 27,1 0-57,0 0-1,6 0-58,-13 8 75,13-6-116,-6 6 24,1-8-14,5 0-273,-14 0 186,15 0-196,-7 0 245,0 0-967,6 0 420,-13 0-1544,13 0 880,-6 0 1302,1 0 0,5 7 0,-6 3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5T09:06:29.321"/>
    </inkml:context>
    <inkml:brush xml:id="br0">
      <inkml:brushProperty name="width" value="0.34286" units="cm"/>
      <inkml:brushProperty name="height" value="0.34286" units="cm"/>
      <inkml:brushProperty name="color" value="#B05C1D"/>
    </inkml:brush>
  </inkml:definitions>
  <inkml:trace contextRef="#ctx0" brushRef="#br0">2923 35 7947,'-34'0'-1770,"-1"0"1770,0 0-195,8 0-33,-5 0 355,5 0 5,-8 0 121,8 0-223,-5 0 262,13-8-188,1 7 304,3-15-94,13 14 92,-13-5-85,5 7 40,0 0-240,-5 0 120,5 0-38,-7 0 45,0 0-271,0 0 73,-8 0 46,5 7-23,-12-5-9,12 6-89,-12-8 129,5 8-160,-8-7 135,1 15-216,-1-14 157,1 13 0,-1-11-117,0 7 100,8-7 1,2 6 0,8-4 22,0-4 4,-8 5-36,-2 1 22,0-6-56,-6 6 33,14-8 0,-6 2-18,8 3 19,0-3-1,-1 6 11,1-8 1,0 2 7,0 4-10,7-5-1,-5 7-42,5-8 43,-7 0-117,-1 0 78,1 0-14,0 0 103,-1 0 5,-7 0 82,6 0-139,-6 0 107,0 8-104,-2-6 1,-5 7 14,3-3-18,4-4 0,2 8-6,0-5-20,-8-3 38,4 14 131,-7-7-132,-1 9 38,0-1-41,9 0 8,-7 1-2,14-1 2,-6-8-57,0 7 61,13-14-63,-11 13 46,14-13-14,-9 6 9,1-8 0,0 0 1,-8 0-3,5 0 26,-5 0-21,0 0 195,6 0-178,-13 0 16,5 0 5,-8 0 8,8 0-27,-5 0 19,12 0-202,-12 0 182,12 0-89,-5 0 58,0 0 8,6 0 1,-6 2 35,8 3 0,0-3-32,-1 14 0,1-12 21,0 7-9,0-7-3,7 11 1,-5-11-22,3 8 21,4-9 24,-7 13-12,5-14-2,-7 13-14,7-13-2,-5 13 1,11-11 12,-7 8 6,7-8-30,-11 3 18,13 1 179,-14-6-185,7 6 3,-1-1 14,-5-5 2,5 6-66,-7 0 73,7-6 9,-5 5-30,5 1 146,1-6-119,-7 5 11,14-7-2,-13 0 6,5 8 148,1-6-133,-7 6-80,7-8 68,-9 0-347,9 7 54,-7-5-143,7 6 115,-1-8-151,-5 0-906,5 0 1324,1 0 0,-7 8 0,7 1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5T09:06:32.473"/>
    </inkml:context>
    <inkml:brush xml:id="br0">
      <inkml:brushProperty name="width" value="0.34286" units="cm"/>
      <inkml:brushProperty name="height" value="0.34286" units="cm"/>
      <inkml:brushProperty name="color" value="#B05C1D"/>
    </inkml:brush>
  </inkml:definitions>
  <inkml:trace contextRef="#ctx0" brushRef="#br0">0 35 6338,'0'-20'639,"0"5"1206,0 15-1607,8 23-90,-6-2-174,13 14 0,-5-4 41,7-8 1,-5 0 64,-1-6 1,1 0-26,5 1 54,0-1 78,8 0-64,2 0 1,12-5 147,-5 0-104,-3-9 1,-8 7 34,0-4-44,8-4 55,-4 5-40,7 1 36,1-6 2,-1 13 86,-7-13 5,6 6-202,-14 0 107,14-6-17,-14 13 8,6-13 26,-8 13-146,8-5 0,-5 1 58,3 1-22,-12-8-8,4 11-80,-5-5 141,7 7-71,1 0 1,-1-5-27,0-1 0,-5-5 112,-1 6-37,-7-9 145,12 13-111,1-14 18,2 13-250,6-5 236,0 7-304,-6-7 149,6 5 14,-8-13 45,1 13-15,-1-5 36,0 7 25,1-7 11,-1 5 42,0-5-98,1 15-29,-1-6 1,-6 6-31,1-8 1,-6 1 72,5-1-24,-7 0-22,11 0-23,-13 8-85,14-5 78,-7 5 1,3-8 77,-1 0-63,-7-7 175,4 5-179,0-5 2,-7 7-25,7 0 0,-6 1 0,4-1-101,-4-7 119,5 5 0,-5-5 2,4 7-29,-4-8 65,6 14-39,-1-11 141,-5 13-146,6-15 1,0 5-41,-6-5-6,5 7-37,1 0 84,-6-7 91,6 5-35,-8-5 13,7 7-68,-5-7 13,6 5-100,-8-5 124,8-1-168,-6 7 132,5-7-32,1 1-4,-6 5-13,6-5 96,-8-1 33,7 7-128,-5-14 53,6 13-66,-8-13 56,0 13-30,7-13 15,-5 14 4,6-7-5,-8 1 4,8 5 10,-6-5-8,5-1 111,-7 7-103,0-14 56,0 13-46,0-13 0,8 13-33,-6-13-11,6 14 1,-8-7-13,0 1-40,7 5 50,-5-13-5,6 14 33,-8-14 3,0 13 34,0-13 11,0 13 63,8-13-94,-6 13 65,5-5-41,-7 0-101,0 5 95,0-13-131,0 13 63,0-13-17,8 14 213,-6-14-167,6 13 83,-8-5 22,0-1 72,0 7-107,0-7-131,0 8 83,0 1-17,0-1-31,0 0 38,0 1 88,7-1-88,-5 0 209,6 0-201,-8 1 20,8-1-20,-7 8-5,7-6-99,-8 14 117,8-14-34,-6 14 1,7-8 5,-3 4 34,-4-4 0,8-8 56,-5 0 22,-3 0-26,6 8 17,0-5-58,-6 12 12,13-12-45,-13 12 51,13-13-89,-13 14 126,14-14 10,-7 6-79,8-7 5,1-1 321,-1 8-168,-7-6-115,5 6 50,-5-8-130,15 1-2,-6-1-17,6 8 46,-8-6-27,0 6 1,1-13 68,-1-1 0,-5-5-55,-1 5 0,-5-5-18,5 6 0,-5-7 55,6 7-31,-9 0-32,13 5-2,-7 0 77,9 0-11,-1 1-9,0-1 1,-5 0-17,-1 1-2,-7-9-1,12 7 1,-13-7 7,9 8-26,-8-7-3,11 5-74,-5 3 27,-1 1 1,7 0-196,-5-7 215,-3-1-40,7-1 28,-5 5 111,7-5-100,1-1 15,-9-1 0,7-6 30,-5 4 11,-3-4 233,7 5-141,-5-7-18,7 0-36,0 8-503,1-6 48,-1 6-4,0-8 61,0 7-431,-7-5-328,5 6-683,-13-8-1515,14 0 3018,-14 0 0,5 0 0,-7 0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5T09:06:34.374"/>
    </inkml:context>
    <inkml:brush xml:id="br0">
      <inkml:brushProperty name="width" value="0.34286" units="cm"/>
      <inkml:brushProperty name="height" value="0.34286" units="cm"/>
      <inkml:brushProperty name="color" value="#B05C1D"/>
    </inkml:brush>
  </inkml:definitions>
  <inkml:trace contextRef="#ctx0" brushRef="#br0">0 1 7525,'0'19'572,"0"-4"-83,0-15-39,0 8-252,0 2-53,0-1 83,0-1-59,8-8-4,-6 8-55,5-7-9,1 15-123,-6-14 167,13 5-70,-13 1 30,14-6 231,-14 6-114,13-8 24,-13 7 18,13-5 13,-5 6-237,-1 0 192,7-6-315,-7 5 158,9 1-214,-9-6 77,7 6 64,-7-8 68,9 7 19,-1-5 116,-8 6-133,7 0 153,-7-6-122,1 5-77,5-7 29,-5 8-14,7-6-55,-7 6-36,5-1 33,-5-5 44,7 6 59,-7-8-63,5 7 52,-13-5-71,13 6-4,-13-8 27,14 0-13,-14 0-75,13 0 74,-13 0 9,6 8-22,-1-6 157,-5 5-97,14-7 10,-14 0-26,13 0 2,-13 0 110,13 0-84,-13 0-39,14 0 27,-15 0-41,15 0-2,-14 0 0,13 0 4,-13 0-6,13 0-2,-13 0 5,6 0 106,0 0-95,-6 0 202,13 0-242,-13 0-10,6 0 33,-1 0-23,-5 0 21,14 0 93,-15 0 136,7 0-108,0 0 71,-6 0-208,13 0 84,-13 0-48,6 0 15,-1 0 97,-5 8-50,6-6-23,0 6 144,-6-8-134,13 0-82,-13 0 64,6 0-30,-1 7-40,-5-5-5,6 6 52,0-8 259,-6 0-253,13 0 220,-13 0-201,6 0 9,-1 0-89,-5 8-248,6-6 84,-1 5-1703,-5-7 1306,6 8-23,0-6-39,-6 6 0,13-1 1,-5 3-1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5T09:06:43.491"/>
    </inkml:context>
    <inkml:brush xml:id="br0">
      <inkml:brushProperty name="width" value="0.34286" units="cm"/>
      <inkml:brushProperty name="height" value="0.34286" units="cm"/>
      <inkml:brushProperty name="color" value="#B05C1D"/>
    </inkml:brush>
  </inkml:definitions>
  <inkml:trace contextRef="#ctx0" brushRef="#br0">2491 35 6949,'-10'-10'730,"3"-5"-535,7 13 664,0-6-279,0 24-302,0-5 28,0 22-16,0-6 29,0 15 23,0-6-38,0 7-114,0-9 0,2 1 257,3-1-11,-3-7-169,6 6 59,-8-6-95,8 8-61,-6-1 1,5 1-133,-7-1 1,2-7 248,4-4-195,-4-4 1,6 6 59,-8 4 1,1-4 117,5-2 12,-4-3 50,6 4-135,-8 3 81,8 0-253,-7-2 221,7 0-129,-8 2 114,0 0-40,8 6-47,-6-14 23,5 14-52,-7-14 72,8 6-84,-6-8 65,6 0-253,-8 1 213,7-1-38,-5 0 98,6-7 22,-8 5 102,0-5-168,0 7 84,8 0-42,-6 1-66,5-1 32,-7 0-40,0 1 56,0-1 12,0 0-283,0 0 232,8 1-84,-6-9 67,6 14-71,-8-19 119,0 27-12,0-19-65,0 13 5,0-8-11,0 0-47,0 0-153,0 1 197,-8-1-45,6 0 1,-8 1 63,5-1-64,3-8 0,-8 7-32,4-5 5,4-3 20,-5 7 48,-1-13 314,6 14-285,-13-14-327,13 13 218,-6-13-26,8 13 98,-8-13-3,7 6 34,-7 0-59,0 1 69,6 1-39,-5 5-21,7-13 13,-8 13-11,6-13-56,-6 14-20,8-14-46,0 13 107,-7-13-131,5 6 110,-6-1-610,8-5 684,-8 6-4,6 0 23,-5-6-167,7 13 120,0-13-39,0 13 25,0-13-12,-8 14 43,6-15-33,-6 15 1,6-12-16,-3 7 6,3-7-16,-6 11 38,8-5-25,-8 7-10,6 1 1,-7-1 4,3 0 11,4-7 0,-7 11 35,3-4 26,4-3 9,-14 9-31,15-4 1,-15 8 3,5-4-110,3-4 58,-7-2-167,5 1 70,-7 7-13,-1-6 58,1 6 10,0 0 1,0-6 21,-1 4 0,7-9-21,-1-3 0,1 1 22,-7 5 0,1-6-11,0 1 67,-1 0-41,-6 13 1,-1-6 4,-4 4 1,8-6 15,3-5 1,5 3-3,-10-3 1,4 3-14,1 2 0,7-5 5,-1-1 0,1 1 47,-7 5-47,1 0 0,0 1-55,0-1 0,-1 0 63,1 1 1,5-1 0,1 0 1,-1-3-39,-5 3 0,6-4-5,-1 10 0,0-3-2,-5-3 1,0 6 19,0 0 1,-1 6 84,1-6 0,-2 0-80,-4-6 0,4 6-17,-5 0 1,-1 0-2,2-5 1,0-1-7,6 0 0,-6 1-33,0-1 1,0 0 4,-2 0 40,-2 1-63,0-1 52,2 0 1,14 1-42,-1-1 44,8-8-121,-11 7 42,13 1-14,-6 2 100,1 6-49,-3-7 42,0 7 1,-5-6-23,3 4 0,3-4 59,-3-2 0,7-5-44,-7-1 0,6 1 134,-5 5 1,5 1-101,-6-1 10,1 0-48,-6 0 0,5 7 27,1-1 1,5-6-22,-6-6 33,8-7-77,-11 12 38,13 1-9,-13-6 15,5 12 4,-7-5 1,7 1 0,-5 6 81,5-8 0,-1 1-73,-1-1 1,6-6-5,-5 1 1,5-6-5,-5 5 0,5-5-13,-6 5 1,7-5 23,-7 6-4,8-1 1,-11 7-28,3-1 1,3-6 10,-3 1-32,8-8 37,-11 11-20,13-5 4,-13 7-6,5 0 10,0-7-4,-5 5 6,13-5 6,-13 7 2,5 1 2,1-1 1,-7 0-3,7 0 1,-3-5-6,1-1 5,7 1 3,-12-2 0,12 5 3,-7-3-6,7-5-7,-11 9 0,11-7 6,-8 8-211,9 1 188,-13-1-12,14 0 14,-13 1 2,5-1 19,-7 0 12,0-7 1,5 5 130,1-3-144,7-5 74,-12 9-70,7-14 0,-1 13-80,-5-5-24,13-1 18,-13 7 60,5-14 42,0 13-59,-5-13 188,13 13-160,-13-13 47,5 6 5,0 0-1,-5-7-186,13 7 161,-13 0-71,13-6 44,-6 5 18,0 1-5,7-6 9,-7 6-11,0-8 6,6 7 36,-5-5-24,-1 6-79,6-8-6,-6 8 56,1-6-20,5 5 19,-14-7 39,14 0-18,-5 8-10,-1-6 31,6 6-24,-6-1 13,8-5-9,-7 6 2,5 0-2,-14-6 1,14 5-2,-5-7 0,-1 8 0,6-6 0,-5 6-1,-1-1-7,6-5 0,-6 6 1,1-8 96,5 7-87,-6-5-5,0 6 7,6-8 3,-5 8-12,-1-6-11,6 5 15,-6 1-164,8-6-292,-7 6 229,5-1-289,-6-5-138,0 6-2622,6-8 0,-5 8 3205,7 1 0,0 9 1,0-1-1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5T09:06:39.353"/>
    </inkml:context>
    <inkml:brush xml:id="br0">
      <inkml:brushProperty name="width" value="0.34286" units="cm"/>
      <inkml:brushProperty name="height" value="0.34286" units="cm"/>
      <inkml:brushProperty name="color" value="#B05C1D"/>
    </inkml:brush>
  </inkml:definitions>
  <inkml:trace contextRef="#ctx0" brushRef="#br0">18 18 6242,'-17'-17'0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5T09:08:07.953"/>
    </inkml:context>
    <inkml:brush xml:id="br0">
      <inkml:brushProperty name="width" value="0.34286" units="cm"/>
      <inkml:brushProperty name="height" value="0.34286" units="cm"/>
      <inkml:brushProperty name="color" value="#B05C1D"/>
    </inkml:brush>
  </inkml:definitions>
  <inkml:trace contextRef="#ctx0" brushRef="#br0">1003 1678 7701,'-11'12'721,"-1"-1"166,8-7-181,-4 12-314,8-15 1816,-7 7-1633,13-23 52,-12 11-249,13-27-162,-7 20 0,-1-14 123,-5 7 0,4 9-230,-14-14 139,15 4-214,-15-8 1,12-4 176,-7 8-203,7 0 224,-11 5-109,13 1 75,-6-8 19,0 6-42,6-6 29,-13 8-265,5 7 149,1-5-195,-7 13 175,15-14-59,-7 15 37,0-7-7,6 0 42,-13 6-23,13-13 40,-6 13-20,1-6-46,5 1 9,-6 5-8,8-14 25,0 14 275,-8-5 49,6-1 164,-5 6-473,7-13 17,0 13-168,0-6 41,-8 0 105,6 6-233,-6-5 183,8-1-100,0-2 81,-7 1-25,5-6 26,-6 5 0,6-2-8,-4 1 6,4 7 2,-5-11 9,-1 13-8,6-14 39,-13 7-34,13-1 2,-13-5-8,13 13 1,-6-14-9,0 15 14,6-15 48,-13 14-50,13-13 128,-13 13-93,13-13-18,-14 13 0,12-8-18,-7 4 5,7 4-14,-4-5-6,1-1-1,-3 6 19,1-6 84,-7 1-81,7 5 106,-9-6-35,1 8 17,7-8 2,-5 6-42,5-5 16,-7-1-5,0 6-55,7-5 51,-5 7-74,5 0 58,-7-8-68,7 6 43,-5-6-6,5 1-18,1 5 24,-7-14 0,7 14 4,-1-5-7,-5-1 0,13-2 0,-14 1-28,15-7-62,-15 14-15,14-13 69,-13 5 0,11-1 464,-7-1-334,7 9-59,-4-13-40,0 14 1,4-13 29,-7 3-88,7 5 83,-4-9-10,1 7 0,5-9 74,-14 1 26,15 0 14,-7 0-101,0-1 16,6 1 26,-5 0-3,-1-1 34,6 1-43,-6-8 79,8 6 43,-7-6 28,5 0-169,-6 6 18,8-6-214,-8 15 243,6-5-205,-5 5 151,-1 1 38,6-7-50,-6 7 13,8-9 17,0 9 16,0-7 32,-7 7 6,5-1 0,-6-5-45,8 5 25,0 0-16,0-5-82,0 5 2,0-7-13,0 8 33,0-7-3,0 7 173,0-9-157,0 9-57,0-7 76,0 7-135,0-1-97,0-5-396,0 13-809,0-6 552,0 0-263,0 7 1,0-7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5T09:09:02.303"/>
    </inkml:context>
    <inkml:brush xml:id="br0">
      <inkml:brushProperty name="width" value="0.34286" units="cm"/>
      <inkml:brushProperty name="height" value="0.34286" units="cm"/>
      <inkml:brushProperty name="color" value="#B05C1D"/>
    </inkml:brush>
  </inkml:definitions>
  <inkml:trace contextRef="#ctx0" brushRef="#br0">1454 1487 7803,'-10'-9'-1312,"-5"1"1515,13 8 251,-6-8 93,8-1-158,0-1 854,0 2-1115,0 1-28,0 5-40,0-14-26,0 14 50,0-13 188,0 13-150,0-13-8,0 5 26,0 1-85,0-7 5,0 7-34,0-9 0,2 1 58,4 0-12,-4 7 93,5-5-79,-7 5 115,0-7-86,0-8 39,8 6-61,-6 1 16,6 3-20,-8 5-10,0-7-97,0 0 104,0 7-6,0-5 0,0 5 27,0 1-24,0-7-9,0 7-5,0-9 4,0 9-39,0-7 39,0 7-88,0-1 75,0-5-22,0 5-12,0-7-8,0 0 21,0-1-4,0 1 127,0 0-113,0-1 214,7 9-188,-5-7-40,6 7 66,-8-8-47,0-1-62,0 9-18,0-7-87,0 7 138,0-9-107,0 9 80,0-7 32,0 7 25,0-9 8,0 9 13,8-6 19,-7 5-117,7-7 68,-8-1-90,0 1 80,0 0-91,0-1 44,0 1-7,0 0 10,0 0 5,0-1 116,0 1-106,-8 0 76,7-1-60,-7-7 7,8 6 117,0-6 205,0 8-265,0 0 19,0-8-41,0 5 25,0-5-101,0 8 86,0 0-35,0 0 36,0 7-1,0-5-55,0 5 0,-2-2 23,-4 1-126,4 7 136,-5-11-78,7 13 57,0-14-29,0 15 30,0-7 1,0 0-3,-8 6 4,6-5-15,-6-1 12,8 6-13,-7-6 4,5 1-57,-6 5 70,0-6 1,6 8-13,-5-8-2,-1 6-25,6-5 25,-13 7-51,13-8 44,-14 6-19,14-6 9,-13 8 26,13-7-3,-6 5 2,1-6 10,5 8-33,-14 0 19,15 0 262,-7 0-310,0 0 713,6 0-787,-13 0 174,13 0-141,-6 0 45,1 0 11,5 0 47,-6 8-2,0-6 5,6 5-42,-13-7 2,13 0-29,-6 0 28,1 0-34,5 0 11,-14 0-1,15 0 229,-7 0-190,0 0-23,6 0 18,-13 0 83,13 0 21,-6 0-89,1 0 130,5 0-109,-14 0-9,14 0-17,-13 0-18,13 0 34,-13 0-8,5 0 2,-7 0 8,-1 8-26,-6-6 1,4 6-6,-5-8 0,2 2 3,0 3 123,8-3-102,-8 6-17,4-8-14,-8 0-4,-6 0 16,14 8 0,-14-6-60,14 5 55,-14-7-42,14 8 32,-14-6 0,14 7-7,-4-3 7,12-4 0,-5 8 1,5-4 0,3-5 0,-15 7 0,17-6 42,-11 4 5,11-4-45,-9 5 10,5-7-20,1 8 18,-7-6-2,14 6-9,-13-8-3,13 0 4,-6 0-6,1 0 2,-3 0 7,0 0-7,-5 0 4,13 0-2,-13 0 2,13 0 0,-14 0 0,7 0 0,-1 0 85,-5 0-76,13 0-3,-13 0 12,13 0-66,-14 0 46,7 0-4,-1 7 2,-5-5 1,13 6-7,-14-8 5,7 0-33,-1 0 33,-5 0 0,13 8 5,-14-6-3,15 5 11,-15-7-14,7 0 7,-1 8-3,2-6 11,1 6-8,5-8 0,-14 0-9,14 7 0,-13-5 9,13 6-3,-6-8-25,1 0 23,5 0-29,-6 8 56,0-7 4,6 7-174,-13-8 136,13 0-1646,-6 0 1040,1 8-1315,5-6-985,-6 5 2917,8 1 0,-7 9 0,-3 10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5T09:09:05.587"/>
    </inkml:context>
    <inkml:brush xml:id="br0">
      <inkml:brushProperty name="width" value="0.34286" units="cm"/>
      <inkml:brushProperty name="height" value="0.34286" units="cm"/>
      <inkml:brushProperty name="color" value="#B05C1D"/>
    </inkml:brush>
  </inkml:definitions>
  <inkml:trace contextRef="#ctx0" brushRef="#br0">52 1626 6729,'-19'0'360,"4"0"-186,7 0 688,6 0-199,-6-7-432,8-3-18,0 0-33,0-13 60,0 12-139,0-22-1,0 14-198,8-14 154,-6 6-21,6-7 15,-1-1 39,-5 1-101,6 7 92,0 2-29,-6 7-27,5 1 8,-7 0 33,0 7-13,0-5 114,0 13-107,0-6 58,0 1-33,0 5-54,-7-6 43,5 0 17,-6 6-51,8-13-18,0 13-40,-8-6 68,6 1-25,-5-3 21,7 1-87,0-7 76,0 14-36,0-13 25,0 13-9,0-13-25,0 5 26,0 0 59,0-5-53,0 13 191,0-13-168,0 5-3,0 0-26,0-5-8,0 13-66,0-13 96,0 5-97,0-7 72,0 7-51,0-5 44,0 5 1,2-1 11,3-1 49,-3 8 13,6-11-64,-8 5 3,0-7-41,0 8 49,0-7-76,0 7 45,0-9-1,0 9 1,2-7 13,4 5 1,-4 3 102,5-7-99,-7 13 35,0-14-21,0 7 82,0-1-69,0-5 8,0 5 24,0-7-47,0 7-77,0-5 88,8 13-52,-6-13 38,6 5 127,-8 0-102,0-5 9,0 13-35,0-6 13,0 1-77,0 5 86,7-14-99,-5 15 76,6-7-67,-8 0 66,0 6 9,8-5 67,-7-1 176,7 6-210,-8-13 5,8 13-114,-6-6 52,5 0-21,1 6-1,-6-13 2,13 13 0,-11-8 1,8 5 16,-8 3 1,5-8 70,-3 4-68,-4 5 97,13-15-91,-13 14 0,14-13 23,-7 13 6,1-13-24,5 13 11,-13-14 82,13 14-81,-13-13 14,14 13 6,-14-13-131,13 13 44,-5-6-16,-1 0 38,7 6 3,-14-13 58,13 13-61,-13-6 195,13 1-161,-13 5 13,13-6-25,-13 8 8,14 0-17,-14-8 25,13 7 43,-5-7-59,-1 8 5,7 0-15,-7 0 1,1-8-7,5 6 0,-5-5-22,7 7 35,0-8-18,1 6 9,-9-6-3,7 1 7,-7 5 2,9-6 1,-7 6-1,1-4 2,-8 4 44,11-5-41,-13-1 50,13 6-42,-13-6 89,13 1-94,-13 5 2,14-14-6,-14 15-4,13-7 29,-5 0-6,-1 6 167,7-5-150,-14 7 12,13-8-41,-13 6 5,13-6-92,-13 8-16,14 0 58,-15 0-28,15 0 46,-14 0-12,5 0 70,1 0-16,-6 0 19,13 0-30,-13 0 12,14 0-27,-14 0 15,13-7 136,-13 5-132,13-6 39,-5 0-38,-1 6 0,7-7 19,-5 3 24,-3 4 9,7-6-70,-13 1 0,14 5-17,-7-6 39,1 0-41,-2 6 37,-1-5-31,-5 7 4,14 0 3,-14 0-21,5 0 22,1 0 1,-6 0 2,13 0 49,-13 0-21,6 0-16,0 7-18,-7-5 12,7 6 17,0-8 102,-6 0 1,13 0-122,-13 0 6,6 0 9,-1 0-62,-5 0 38,14 0-1,-14 0 128,5 0-74,1 0-36,-6 0-13,13 0 12,-13 0-9,6 8-24,0-6 127,-7 5-93,15-7-11,-14 0 12,5 0-1,1 0 10,-6 0-1,13 0 84,-13 0-86,6 0-9,0 0 14,-6 0-145,13 0 140,-13 0-549,6 0 317,-1-7-538,-5 5-1965,6-6 2719,0 8 0,-6-8 0,5-1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5T09:09:17.361"/>
    </inkml:context>
    <inkml:brush xml:id="br0">
      <inkml:brushProperty name="width" value="0.34286" units="cm"/>
      <inkml:brushProperty name="height" value="0.34286" units="cm"/>
      <inkml:brushProperty name="color" value="#B05C1D"/>
    </inkml:brush>
  </inkml:definitions>
  <inkml:trace contextRef="#ctx0" brushRef="#br0">1 191 8249,'0'-19'-777,"0"4"821,0 7 83,0 6 46,0-13 22,0 13 251,8-6-163,1 8 20,1 0 3,5 0-186,-5 0 11,7 0-104,0-8 0,12 4 77,0-7 0,2 5-144,-8-5 0,-2 5 112,8-6 1,0 7 20,5-7 1,1 8-8,-1-2 1,1-1 4,-1 1 0,1 0 111,0 6 45,-1-8-156,8 7-2,3-7-19,-1 8 1,-4 2 4,-11 4 0,-4-3-8,-8 9 0,1-6 30,-1 5 0,0-5-10,0 6 1,1-7 13,-1 7 0,6-6 136,0 5-80,8-7 0,-4 9-47,7-7 0,-1 2 125,-4-2-129,11-4 1,-5 11-102,11-7 0,-6 1 100,-11-1 0,4-2-16,-4 8 0,-4-7-21,-2 7 0,2-1 4,-2 7 0,6-1-3,-6 0 1,0 1-4,-6-1 0,0 0 22,1 0 1,5 7-12,0-1 1,0 0-45,-6-6 0,2 6 117,4 0 1,-4 0-6,5-6 0,0 1-49,0-1 0,6 0 139,-1 1-262,4 7 117,9 1 0,0 5-108,4-8 0,-5 6 96,-12-12 0,1 4-39,-7-3 0,6-1 31,-6 0 1,6 1 3,-6-1-12,0 0 1,0 1 93,0-1-7,8 0 0,-6-5-91,4-1 0,4-7 210,-5 2-190,5 3 1,7-7 8,1 4 0,5-4-48,-6-2 1,2 0-138,-1 0 1,-5 0 134,5 0 1,-5 0-8,-1 0 0,-1 6-38,1 0 1,-6 1 73,0-1 38,-8-4 1,15 8-30,-7-5 131,0-3 44,-4 6-129,2 0 1,7-7 9,1 5 1,-6-4 15,0-2 0,-6 0-74,5 0 0,1 0 30,6 0 1,-1 0-99,1 0 0,0 0 78,-1 0 0,-5 0-88,0 0 0,0-6 113,5 1-55,1-1 0,7 6 0,0-2 70,-3-4 0,-5 4 6,-11-3-63,-3 3 1,12-4-38,-3 0 0,2-2 107,-2 3-202,3 3 1,1-8 119,7 4 0,1 4-11,-7-3 0,-1 1 31,-4-2 1,3 4 3,-3-4 1,-2-1 14,2 1-50,-8-8 1,16 11-36,-9-9 84,1 8-137,-4-11 1,0 11 57,4-8 1,-4 7-18,-8-7 45,1 8 9,7-11-33,2 5 1,5-1 20,-3-1 92,-4 8-105,0-11 0,0 11-20,4-7 0,2 5-9,-8-6-18,0 9 25,2-13 1,5 12-5,5-7 0,-4 5-62,-14-5 70,0 7 70,8-12-77,2 7 1,0-3 42,-4 1 0,-4 5 2,-1-6 1,-1 7 53,0-7-64,1 8-1,-1-11-60,8 5 77,-6-7-85,14 0 1,-14 5 57,4 1-73,-4 7 44,-2-12 0,6 13-9,1-9 12,-1 8 1,2-11 1,1 13-5,9-4 3,-8-3 2,6 7 0,-6-14 0,7 14 31,1-5 5,-1-1 62,1 6 15,-1-6-69,-7 8 1,6 0 0,-6 0-4,8 0-68,-1 0 94,1 0 1,-1 0-32,9 0 1,-7 0 38,4 0-51,-11 0 4,12 8 0,-7-6-57,12 4 0,-9-4 50,-8-2 0,-6 0-72,5 0 0,-4 0 80,4 0-4,-6 7-22,18-5 2,-11 6 81,21 0-66,-22-6 30,13 13 0,-16-11-11,4 7-35,-4-7 8,-8 11-10,8-5 0,-6 2 87,4-1 1,-4 1 58,-1 5-100,-1 0-29,8 1 0,-6-1 41,4 0-59,-4-7 1,-1 5 72,-1-3-38,0-5 1,1 9-28,-1-5 1,0-1-26,0 1 1,1-5 75,-1 6-64,0-8 56,1 11-36,7-6-47,-6 9 16,13-1 6,-12 0 1,5-5 65,-8-1 5,0 1 54,1-2-86,-1 5 69,0-5-38,0 7 26,1 0-103,-1 0 1,0 1 1,-5-7 5,-1 1 1,-5-6-29,6 5-38,-9-7 95,5 11-42,0-5 0,-4 1 25,7 1-13,-7-8 14,11 11 2,-13-5 25,14-1 5,-14 7-15,13-7-7,-5 1-26,7 5 27,-7-5-17,5 7-1,-5-7-5,-1 5 4,7-5-4,-15-1-242,15 7 147,-14-14-325,13 13 108,-13-13-81,6 6-224</inkml:trace>
  <inkml:trace contextRef="#ctx0" brushRef="#br0" timeOffset="1">7783 1250 16110,'-6'4'-378,"-6"5"-441,-22 9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5T09:06:43.491"/>
    </inkml:context>
    <inkml:brush xml:id="br0">
      <inkml:brushProperty name="width" value="0.34286" units="cm"/>
      <inkml:brushProperty name="height" value="0.34286" units="cm"/>
      <inkml:brushProperty name="color" value="#B05C1D"/>
    </inkml:brush>
  </inkml:definitions>
  <inkml:trace contextRef="#ctx0" brushRef="#br0">2491 35 6949,'-10'-10'730,"3"-5"-535,7 13 664,0-6-279,0 24-302,0-5 28,0 22-16,0-6 29,0 15 23,0-6-38,0 7-114,0-9 0,2 1 257,3-1-11,-3-7-169,6 6 59,-8-6-95,8 8-61,-6-1 1,5 1-133,-7-1 1,2-7 248,4-4-195,-4-4 1,6 6 59,-8 4 1,1-4 117,5-2 12,-4-3 50,6 4-135,-8 3 81,8 0-253,-7-2 221,7 0-129,-8 2 114,0 0-40,8 6-47,-6-14 23,5 14-52,-7-14 72,8 6-84,-6-8 65,6 0-253,-8 1 213,7-1-38,-5 0 98,6-7 22,-8 5 102,0-5-168,0 7 84,8 0-42,-6 1-66,5-1 32,-7 0-40,0 1 56,0-1 12,0 0-283,0 0 232,8 1-84,-6-9 67,6 14-71,-8-19 119,0 27-12,0-19-65,0 13 5,0-8-11,0 0-47,0 0-153,0 1 197,-8-1-45,6 0 1,-8 1 63,5-1-64,3-8 0,-8 7-32,4-5 5,4-3 20,-5 7 48,-1-13 314,6 14-285,-13-14-327,13 13 218,-6-13-26,8 13 98,-8-13-3,7 6 34,-7 0-59,0 1 69,6 1-39,-5 5-21,7-13 13,-8 13-11,6-13-56,-6 14-20,8-14-46,0 13 107,-7-13-131,5 6 110,-6-1-610,8-5 684,-8 6-4,6 0 23,-5-6-167,7 13 120,0-13-39,0 13 25,0-13-12,-8 14 43,6-15-33,-6 15 1,6-12-16,-3 7 6,3-7-16,-6 11 38,8-5-25,-8 7-10,6 1 1,-7-1 4,3 0 11,4-7 0,-7 11 35,3-4 26,4-3 9,-14 9-31,15-4 1,-15 8 3,5-4-110,3-4 58,-7-2-167,5 1 70,-7 7-13,-1-6 58,1 6 10,0 0 1,0-6 21,-1 4 0,7-9-21,-1-3 0,1 1 22,-7 5 0,1-6-11,0 1 67,-1 0-41,-6 13 1,-1-6 4,-4 4 1,8-6 15,3-5 1,5 3-3,-10-3 1,4 3-14,1 2 0,7-5 5,-1-1 0,1 1 47,-7 5-47,1 0 0,0 1-55,0-1 0,-1 0 63,1 1 1,5-1 0,1 0 1,-1-3-39,-5 3 0,6-4-5,-1 10 0,0-3-2,-5-3 1,0 6 19,0 0 1,-1 6 84,1-6 0,-2 0-80,-4-6 0,4 6-17,-5 0 1,-1 0-2,2-5 1,0-1-7,6 0 0,-6 1-33,0-1 1,0 0 4,-2 0 40,-2 1-63,0-1 52,2 0 1,14 1-42,-1-1 44,8-8-121,-11 7 42,13 1-14,-6 2 100,1 6-49,-3-7 42,0 7 1,-5-6-23,3 4 0,3-4 59,-3-2 0,7-5-44,-7-1 0,6 1 134,-5 5 1,5 1-101,-6-1 10,1 0-48,-6 0 0,5 7 27,1-1 1,5-6-22,-6-6 33,8-7-77,-11 12 38,13 1-9,-13-6 15,5 12 4,-7-5 1,7 1 0,-5 6 81,5-8 0,-1 1-73,-1-1 1,6-6-5,-5 1 1,5-6-5,-5 5 0,5-5-13,-6 5 1,7-5 23,-7 6-4,8-1 1,-11 7-28,3-1 1,3-6 10,-3 1-32,8-8 37,-11 11-20,13-5 4,-13 7-6,5 0 10,0-7-4,-5 5 6,13-5 6,-13 7 2,5 1 2,1-1 1,-7 0-3,7 0 1,-3-5-6,1-1 5,7 1 3,-12-2 0,12 5 3,-7-3-6,7-5-7,-11 9 0,11-7 6,-8 8-211,9 1 188,-13-1-12,14 0 14,-13 1 2,5-1 19,-7 0 12,0-7 1,5 5 130,1-3-144,7-5 74,-12 9-70,7-14 0,-1 13-80,-5-5-24,13-1 18,-13 7 60,5-14 42,0 13-59,-5-13 188,13 13-160,-13-13 47,5 6 5,0 0-1,-5-7-186,13 7 161,-13 0-71,13-6 44,-6 5 18,0 1-5,7-6 9,-7 6-11,0-8 6,6 7 36,-5-5-24,-1 6-79,6-8-6,-6 8 56,1-6-20,5 5 19,-14-7 39,14 0-18,-5 8-10,-1-6 31,6 6-24,-6-1 13,8-5-9,-7 6 2,5 0-2,-14-6 1,14 5-2,-5-7 0,-1 8 0,6-6 0,-5 6-1,-1-1-7,6-5 0,-6 6 1,1-8 96,5 7-87,-6-5-5,0 6 7,6-8 3,-5 8-12,-1-6-11,6 5 15,-6 1-164,8-6-292,-7 6 229,5-1-289,-6-5-138,0 6-2622,6-8 0,-5 8 3205,7 1 0,0 9 1,0-1-1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5T09:09:23.673"/>
    </inkml:context>
    <inkml:brush xml:id="br0">
      <inkml:brushProperty name="width" value="0.34286" units="cm"/>
      <inkml:brushProperty name="height" value="0.34286" units="cm"/>
      <inkml:brushProperty name="color" value="#B05C1D"/>
    </inkml:brush>
  </inkml:definitions>
  <inkml:trace contextRef="#ctx0" brushRef="#br0">35 35 6770,'-9'-10'139,"1"2"219,8 8-118,-8 0 72,6-7 944,-5 5-1164,22-6-4,-11 8 41,19 8 9,-13-6-73,7 13 57,-8-13-72,7 13 54,-7-13-51,9 14 1,-7-13 181,1 9-121,-8-8-67,11 11 0,-11-11 80,7 8-98,-7-9 5,4 5-25,0 0 20,-7-6-13,7 13 66,0-13 4,-6 6 105,5-1-111,-7-5 72,0 14-36,8-14 1,-6 5 13,6 1 7,-8-6 73,7 6-265,-5-1 149,6-5-161,0 6 145,-6-8-82,13 0 64,-13 8 11,13-7 60,-13 7-81,14-8 69,-14 0-43,13 0-68,-5 0 57,-1 0-15,6 0 7,-13 0 0,14 0-139,-7 0 120,1 0-275,-2 0 247,-1 0-830,-5 0 1,-9 8 0,-13 1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5T09:09:38.403"/>
    </inkml:context>
    <inkml:brush xml:id="br0">
      <inkml:brushProperty name="width" value="0.45714" units="cm"/>
      <inkml:brushProperty name="height" value="0.45714" units="cm"/>
      <inkml:brushProperty name="color" value="#B05C1D"/>
    </inkml:brush>
  </inkml:definitions>
  <inkml:trace contextRef="#ctx0" brushRef="#br0">8 1505 10650,'-1'17'-89,"-5"-8"316,21 7-432,-5-7 210,7 9 0,0-7 117,1 1-54,-9-8 1,12 5 92,-3-3-64,3-4 143,-4 6-210,8-8 368,2 0-45,8 0-67,-1 0-8,1 0 16,-1 0 1,-1-2 22,-4-4 17,-4 4 70,7-13-217,-3 5 1,12-2 89,-13 1 44,5 7-96,-14-11 34,14 5-167,-6-7 0,6 5 9,-5 1 45,-3 7-154,0-11 65,2 13-73,8-14 1,-3 12 92,-3-7-50,-4 7 17,0-11 96,2 5 0,6-1-60,-4-1 1,1 6 36,-7-5 1,1 5 19,-7-6 31,8 1-88,2-6 64,15-1-151,-6 1 0,5 5 109,-12 1-98,-4-1 0,-2 1 120,0-1-54,0 9 0,-6-13-8,0 5 11,1 3 101,-1-7-128,8 5 72,-6-7-56,14-1 74,-14 1-62,14 0-67,-6-1 1,7 3 84,1 4-64,-8-5 1,5 9 129,-3-5-73,-4-3-40,8 5 1,-6-2-11,7 1 1,-7 5-96,-4-5 103,-11 7 1,9-6 32,-4 4-30,-3 5-2,1-15-93,2 14 29,3-13 21,5 5 90,-8-7-223,0 0 47,0 7-2,-7-5-38,5 5 83,-5 0-19,0-5-63,5 5 78,-5 1 0,7-6 30,0 3 1,-5 2-27,-1-1 1,-5 5 10,6-5 79,-1 7 1,6-12-82,1 5 62,-9 3 10,7-7 0,-7 11 18,8-8-18,1 9 10,-1-13-84,8 7 54,-6-9-34,6 1 38,0 7 52,-6-5-84,6 5 1,-13-1-15,-1-1 1,-7 8 1,12-5 42,-5 3-30,-3 4 37,7-13-61,-5 5-26,7 1 51,0-7 12,-7 7-7,5-9-40,-5 9-6,7-7 15,-7 7 31,5-1 33,-13-5-63,14 5 0,-13-1-42,9-1 206,-8 8-114,11-11 85,-13 13-84,14-13-10,-15 13-36,7-14 7,0 14 132,-6-5-200,5-1 93,1 6 37,2-13 31,-1 5 21,-1 1 6,0-7-87,-6 14-47,13-13 58,-13 13 0,8-8-58,-5 5-68,-3 3 147,6-6-69,0 0 17,-7 6 47,7-5-51,0-1 4,-6 6 17,13-6 56,-13 1-15,13 5-7,-13-6-125,6 8 112,0-8-29,-6 6-39,5-5-15,1 7 3,-6-8 37,13 6 13,-13-6-11,6 8 30,0 0-7,-6 0 3,5-7-6,1 5 33,-6-6-43,13 8 2,-13 0 92,13-8-62,-13 7-43,14-7 46,-14 8-20,13 0-49,-5-8 127,7 6-77,0-5 19,1-1-28,7 6 10,-6-6-22,13 8 1,-5-5 6,8-1 41,-8 0 7,5 6 33,-5 0-109,8 0-10,0 0 45,-1 0-39,-7 0 22,6 0 30,-22 5-9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5T09:09:44.352"/>
    </inkml:context>
    <inkml:brush xml:id="br0">
      <inkml:brushProperty name="width" value="0.45714" units="cm"/>
      <inkml:brushProperty name="height" value="0.45714" units="cm"/>
      <inkml:brushProperty name="color" value="#B05C1D"/>
    </inkml:brush>
  </inkml:definitions>
  <inkml:trace contextRef="#ctx0" brushRef="#br0">18 191 17291,'-10'-10'-3277,"3"2"767,7 8 3927,0-7-1435,7 5 964,-5-14-935,14 15 508,-7-7 7,8 8 416,1 0 0,-1 8-1109,0-7 759,1 7-1096,-1 0 449,0-6-61,1 5-756,-1-7 998,0 0-337,0 0 653,1 0-373,-1 8 19,8-6 1,-12 8-345,5-5 29,-13-3 334,11 6-486,-7 0-329,1-6 717,5 13-688,-13-13 261,6 6 325,0-8 548,-6 0 61,13 0 87,-5 0 131,-1 0-581,7 0 0,-7-2 916,9-4-499,-9 4 0,7-8 815,-5 5-827,-3 3-240,7-6 213,-5 0-66,15 6-213,-6-13 19,14 5-200,-7-7 3,9 0 26,0 0 42,-1-1 0,-7 7-147,-4-1 1,-4 6-238,-1-5 726,-1 7-746,0-4 407,1 1-234,-1 5-298,0-6 324,0 8-327,1 0 167,-1 0 92,-7 0-36,5 0-59,-5 0-125,7-8 796,-7 6-651,5-13 477,-6 13-96,9-6 195,-9 8-473,7 0 103,-7 0 4,9 0-463,-9 0 369,7 0 0,-7 2-398,9 4-60,-1-4-11,0 6 110,0-8 450,8 0 0,-5 2-101,3 3-164,-12-3 87,12 6 44,-11 0 167,13-6 1,-8 7-463,0-3 551,1-4-222,-1 6-122,0-1 51,8-5 407,-6 6-293,6-8 342,0 0 307,-5 0-291,5 0-229,0 0 299,-6 0 57,6 8-693,-8-6 595,0 13-1115,-7-13 733,5 6-375,-5-1-216,7-5 581,1 6-331,-1-8 683,0 0-125,-7 0 540,5 0-518,-5 0 275,-1 0-107,7 0 0,-13 2-748,9 4 334,-8-5-448,11 7 19,-13-8 483,14 0 25,-7 8-710,1-6 518,5 5 230,-5-7 508,7 0-52,-7 0 5,5 0-547,-5 0 59,7 0 541,-7 0-371,5 0 271,-6 8-1206,1-6 510,5 6-220,-5-8 509,7 0-9,-7 0-40,5 0 52,-5 0-63,7 0 723,1 0-519,-1 0 277,0 0-497,0 0 11,-7 0-24,5 0 15,-5 0-29,7 0-17,1 0-18,-1 0 3,8 0-17,-6 0 31,-2 0-73,-1 0-8,-7 0 13,9 0-48,-1 0 69,0 0-31,1 0 39,-1 0 9,0 0 23,0 0 14,1 0 18,-1 0 9,0 0 13,1 0 3,-1 0 3,0 0-5,0-8 371,1 6-333,7-6 159,-6 8-185,14 0-26,-14 0 18,13 0 3,-5 0 3,0-7-143,6 5 87,-14-6 183,6 8-126,0 0-27,-13 0 25,11 0-27,-14 0 28,9 0-249,-9 0 225,7 0-284,-7 0 374,8 0-53,1 0 22,-9 0-7,7 0 95,-7 0-107,1 0 3,5 0-52,-5-8 241,0 7-163,5-7 362,-13 8-409,13 0-21,-13 0 288,14 0-248,-15 0 14,7 0-253,0 0 82,1-8-66,1 6 414,5-5 164,-5 7-365,0-8 139,5 6-45,-13-6-561,13 8 435,-13 0-241,6 0 62,0-7-101,-7 5-2722,7-6 2851,-8 23 0,-8 12 0,-1 17 1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5T09:08:22.827"/>
    </inkml:context>
    <inkml:brush xml:id="br0">
      <inkml:brushProperty name="width" value="0.34286" units="cm"/>
      <inkml:brushProperty name="height" value="0.34286" units="cm"/>
      <inkml:brushProperty name="color" value="#B05C1D"/>
    </inkml:brush>
  </inkml:definitions>
  <inkml:trace contextRef="#ctx0" brushRef="#br0">44 1 6920,'-19'0'-172,"4"0"436,7 0 1153,6 0-1209,10 8 35,-4 1-144,19 9 1,-14-7-54,9 1 0,-7-7 68,1 7-19,-8-8-23,11 11-61,-5-5 1,1 7 99,1 0 6,-9-7 210,5 13-209,0-11 296,-6 13-143,13-8-165,-5 8 1,1-6 167,1 4-29,-8-4-92,11 6-77,-5 2 1,1 6 105,1-4-91,-9-4 0,7-2 26,-4 0-65,-4 0 1,7 0 49,-3 0 55,-4 0-26,6 10 89,-8-5-49,0 15 51,7-9-65,-5 1 31,6-8-30,-8 13-80,0-19 1,2 18 93,4-16-31,-4 0-84,5 2 24,-7 2 1,2 7-132,4 1 136,-4-8 3,6 5 13,-8-5-3,7 8 27,-5 0-4,6-1 24,0-7-23,-6 6-153,5-14 110,1 6-28,-6-8 48,6 8 3,-1-6 16,-5 6-52,6-7-40,0-1 1,-5-6 70,9 1-66,-8-8 13,3 11 1,-5-11-11,4 8 15,-4-9-2,6 13-36,-8-7-9,7 9 27,-5-1 22,6 0 100,0 1-98,-6 7 15,5-6 0,-5 11-12,4-6 21,-4-1-50,6 2-11,-8 1 11,7 1 0,-5 6-7,4-4 0,-2-10 137,2-2-116,-5-3 145,15 11-85,-7 2-42,9 7 1,-3-5 98,-3 0-114,3-16 1,-5 16-23,7-12 1,-6-1 72,1-5-155,0 1 1,5 5 92,0 0 0,-5-5-20,-1 0 41,-7-1-3,11 6-19,-5 1 1,2-1 15,-1 0 91,-7 1-72,4-1 42,-1 8-16,-5-6 34,6 14-93,0-6 9,-7 7 14,15 1-33,-14-1 1,7-7 11,-3-4 18,-4 4-15,6-8 11,-1 14-11,-5-6-25,6 8 1,-6-9 27,4-2-22,-4-13-12,5 4 0,-5-5 86,4 7-50,-4-7-18,6 5 1,-6-5-27,3 7-16,-3 1 7,6-1-5,-8 0 101,8 0-56,-6 1-80,13-1 71,-13 0-4,5 1 1,1-1 0,-4-6 19,8 1-5,-9-8 0,7 11 40,-4-3 55,-4-5-84,5 9-3,1-7 16,-6 9 12,13-1-50,-13 0 0,8 0 6,-4 1-10,-4-9 4,13 7-51,-13-7 39,13 9 1,-11-1 87,8 0-70,-9 1 38,5-1-44,0 0 1,1 0-2,1 1 1,5-1-47,-13 0 45,14-7 6,-14 5-19,13-5 68,-13 7-83,13-7 0,-13 5 12,14-5-4,-15-1-47,15 7 52,-14-14-39,13 13 16,-13-13-10,13 13 11,-13-13 30,14 14 10,-14-14 4,5 13 2,1-13 10,2 13 6,-1-13-27,7 14-28,-14-15 0,13 15-9,-13-14 14,13 13-7,-13-13-27,6 13 34,0-5-19,-7 0 13,15 5-1,-14-13-91,13 13 1,-11-11-423,7 8-150,-7-9 37,12 13 1,-7-12 139,9 7 0,1-7-274,4 2 1,-2-2-585,8 1 0,-6-3 672,6 4 0,-2-2 686,1 2 0,5 3 0,-6 9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5T09:08:23.616"/>
    </inkml:context>
    <inkml:brush xml:id="br0">
      <inkml:brushProperty name="width" value="0.34286" units="cm"/>
      <inkml:brushProperty name="height" value="0.34286" units="cm"/>
      <inkml:brushProperty name="color" value="#B05C1D"/>
    </inkml:brush>
  </inkml:definitions>
  <inkml:trace contextRef="#ctx0" brushRef="#br0">0 52 6874,'10'-19'-462,"-2"-4"773,-8 21 516,0-5-669,0 22 159,0-11-100,0 26-97,7-18 0,3 19-81,7-8 0,-5 6-145,-1-6 1,3 7-16,9-1 1,-4 2-186,4-2 1,2 3 305,-2-3 0,8 4 0,-4 2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5T12:25:46.084"/>
    </inkml:context>
    <inkml:brush xml:id="br0">
      <inkml:brushProperty name="width" value="0.34286" units="cm"/>
      <inkml:brushProperty name="height" value="0.34286" units="cm"/>
      <inkml:brushProperty name="color" value="#B05C1D"/>
    </inkml:brush>
  </inkml:definitions>
  <inkml:trace contextRef="#ctx0" brushRef="#br0">54 35 10740,'16'8'40,"1"4"151,0-1-114,0-7 1,1 6 38,-1-5 0,0-1 17,1 8-8,-1-8 4,0 11-1,8-5-62,2 7 0,0-6-1,-4 1 0,-4-6 108,-1 5 0,-7-5-100,1 6 0,-7-7-26,7 7 0,-6-6 121,5 5-46,1-7-35,5 4-17,0-1 35,1-5-12,-1 6 38,0 0 0,-5-4-74,-1 7 0,-5-5 266,6 5-168,-9-7-24,13 12-24,-7-7-49,9 8 9,-1 1-13,0-1 217,8 0-177,-6 1 3,14-9 0,-14 7 36,4-5 13,-3-3 28,-3 7-6,0-5-68,1 7 1,-1 0-230,0 1 243,0-1-275,-7 0 249,13 1-48,-19-1 0,19-6 22,-12 1 0,-1-6 0,2 5 0,-7-5-9,7 6 1,-6-7 96,5 7-101,-7-8 5,11 11 0,-11-5-71,8 7 0,-6-6 9,5 1-27,-7-8 63,11 19-26,-5-12 24,7 14 14,-7 0-1,5-5 0,-5 5-7,7-8 6,-7-8 4,5 15 8,-5-13-16,7 14-29,0 0 1,-5 0 81,-1 4 12,-7-12 46,12 6-131,-15-4 1,9 8 30,-4-4-4,-4-11-157,5 11 105,1-12-16,-6 14 50,13-7-8,-13-1-36,6 8 24,0-6 72,-6 6-55,13 0 7,-13-6 3,6 6 2,-8 0-117,0-5 81,0 5 0,2-8-59,3 0 68,-3 0-76,6 1 24,-8 7-3,0-6-45,0 14-12,8-14 61,-7 13-6,7-5 63,-8 0-66,0-2 84,0 0-39,0-6 12,8 14-118,-6-14-5,5 6 83,-7 0-12,0-6 34,0 14-39,0-14 95,0 14-80,0-14 67,0 14-21,0-14 14,0 6-16,0 0-2,0-6-10,0 6 4,0 0-135,0-6 124,0 6 8,0 0-19,0-5-8,-7 12-12,5-13 216,-6 14-129,8-6 1,-2 6-32,-4-4 19,5-4 7,-7-8 7,8 8 21,0-6 42,0 14 75,0-14-14,0 6-342,0 0-455,0-6 523,0 14 6,0-14-2,0 6 102,0-8-12,0 0 7,0 1 3,0-1-17,0 0-11,0 8-6,0-5 14,0 5 1,-2-8-26,-4 0 49,4 0-8,-5 1 5,7-1 9,-8 0 24,6 8-39,-6-5 18,1 12-2,5-13 2,-6 14-10,0-14 0,6 14-22,-13-14-2,13 14-34,-13-14 46,13 14 19,-14-6-14,15-1-4,-15 7 14,14-14 1,-13 6 2,13-7 5,-6-1-4,1 0-5,5 1-75,-6-1 38,8 0-6,0 0 33,-8 8-3,6-5 6,-5 5 7,7-16 29,0 7-44,0-7 29,0 8 1,-2 1-11,-4-1 31,4-7-35,-6 5 1,8-5-8,0 7 10,0 0-110,-7-7 100,5 5-6,-6-5 1,8 7-3,0 0 12,-8-7 5,6 5 0,-5-13 6,7 14-91,0-14-19,0 13 80,0-13 15,0 6 3,0-1-13,0-5 3,0 14 18,0-15 16,0 7-1,0 0-6,0-6 63,0 13-73,0-13 91,0 6-77,0-1 7,0-5 25,0 14-2,0-14-86,0 13 69,0-13-78,0 13 50,0-13 0,0 14 1,0-15 0,0 7 57,0 0-49,0-6-19,0 13 22,0-13-83,0 13 65,0-13-7,0 6 3,0 0-3,0-6 5,0 13-3,0-13-1086,0 6 1,0-8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5T09:07:31.114"/>
    </inkml:context>
    <inkml:brush xml:id="br0">
      <inkml:brushProperty name="width" value="0.34286" units="cm"/>
      <inkml:brushProperty name="height" value="0.34286" units="cm"/>
      <inkml:brushProperty name="color" value="#B05C1D"/>
    </inkml:brush>
  </inkml:definitions>
  <inkml:trace contextRef="#ctx0" brushRef="#br0">70 0 7623,'-20'0'-580,"5"0"2932,15 0-1635,0 8-468,0 1 18,0 1 77,0-2-102,0-1 16,0-5-27,0 14-135,0-14 92,0 5-9,0 1-21,0-6-39,0 13 53,0-13-5,0 14 141,0-15-132,0 15 27,0-7-6,-8 1-64,6 5 4,-5-5-34,7 7-10,0 1 63,-8-1-18,6 0 4,-6 0-109,8 1 102,0-1-119,0 8 89,0-6-21,0 6 50,0-7-35,0-1 141,0 0-128,0 8-88,0-6 91,0 6 1,0-7-10,0-1-15,0 0-66,0 0 65,0 1-53,0-1 1,2 0 46,4 1 6,-4-9 0,6 7 2,-8 1-36,0-6-4,0 12 13,0-13 14,7 7-118,-5 1 104,6-1 20,-8 0-30,8 1 7,-6-1 38,5 0-47,-7 0 1,2 1 43,4-1 14,-4-7-95,6 5-12,-8-5 96,7 7-47,-5 0-2,6 0 7,-8 1-3,8-1 10,-6 0-34,13 1 0,-11-7 37,7 1-34,-7-8 1,6 11-18,-5-4 26,-3-3-26,14 7 48,-14-5 3,13 0-20,-13 5-5,13-5 3,-5-1 14,0 7-64,5-14 65,-5 5 8,7 1-4,0-6-32,-7 13 1,5-11-7,-3 8 24,-5-9-25,9 13 40,-7-14-68,9 13 0,-7-11 87,1 8 4,-9-9 17,13 5-48,-7 0 0,3-4 50,0 7-32,-9-7-20,13 4 42,-14-1-57,13 3-10,-5 0-12,-1 5 17,7-13-7,-7 13 59,1-13-4,5 13 18,-13-13-35,13 6-61,-5 0 1,2-4 8,-1 7 1,-7-7-27,11 4-13,-5-1-50,7-5-23,1 6-66,7-8-283,-6 0-1606,6 8-147,-8-6-800,0 5 2999,-7 1 0,5 2 0,-5 7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5T09:07:32.033"/>
    </inkml:context>
    <inkml:brush xml:id="br0">
      <inkml:brushProperty name="width" value="0.34286" units="cm"/>
      <inkml:brushProperty name="height" value="0.34286" units="cm"/>
      <inkml:brushProperty name="color" value="#B05C1D"/>
    </inkml:brush>
  </inkml:definitions>
  <inkml:trace contextRef="#ctx0" brushRef="#br0">0 1 10302,'0'19'668,"0"12"1,0-12-891,0 16 71,8-9 284,-6 15-41,5-5 0,-5 8 122,4-3-85,-4-5 66,6-1-169,-8 7 1,0-5 160,0 3-255,0-11 163,0 4-35,7-7-12,-5 1-11,6-2 5,-8-7 35,8-9-149,-6 7 134,5-14-381,-7 13-218,0-13-246,0 5-187,0 1 91,0-6 1,0 6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5T09:07:32.483"/>
    </inkml:context>
    <inkml:brush xml:id="br0">
      <inkml:brushProperty name="width" value="0.34286" units="cm"/>
      <inkml:brushProperty name="height" value="0.34286" units="cm"/>
      <inkml:brushProperty name="color" value="#B05C1D"/>
    </inkml:brush>
  </inkml:definitions>
  <inkml:trace contextRef="#ctx0" brushRef="#br0">70 1 7982,'-10'9'-829,"-5"7"1145,5-7-129,1 9 1,-5 7 15,8 3 0,1-1-57,5 2 1,0-6 221,0 6-233,0 0 1,1 11 169,5 1-183,-4-1 1,12 0 127,-9 1-164,1-1 1,-6 0-5,0 1 0,6-7-138,0-5 0,-1-6 113,-5 6 1,0-6-492,0 6 173,8-8-51,-6 4 38,6 0-590,-8-14 42,7 5-169,-5-16 991,6 0 0,-8 0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5T09:07:33.340"/>
    </inkml:context>
    <inkml:brush xml:id="br0">
      <inkml:brushProperty name="width" value="0.34286" units="cm"/>
      <inkml:brushProperty name="height" value="0.34286" units="cm"/>
      <inkml:brushProperty name="color" value="#B05C1D"/>
    </inkml:brush>
  </inkml:definitions>
  <inkml:trace contextRef="#ctx0" brushRef="#br0">52 0 7982,'-9'10'134,"-7"-2"276,14-8-226,-13 7 219,13 3-354,-6 7 79,8 8 0,0 2-30,0 8 0,0-7 69,0 1 0,0-6-79,0 6 1,0 0 11,0 6 1,6-7-18,0 1 1,2-2-46,-3 2 211,-3 4-220,6 1 77,0 10 1,-6 1-82,3-5 131,-3-11 7,-2 3-59,8-12-3,-6 12-36,13-20-10,-13 11 65,6-14-4,-1 1-4,-5 5-120,14-5 47,-14 7 78,5-7 15,-7 5-149,8-13 113,-6 14-85,6-7 73,-8 1 9,0 5-78,7-13 4,-5 13 0,6-5-2,-8 7-20,8-7 44,-6 5 64,5-5-69,-7 7 48,8 1-47,-6-1 9,6-8 0,-1 7-3,-5-14 0,6 13 4,0-13 61,-7 13-60,15-5 39,-14 0-77,5 5-6,1-5 1,-4 1 102,7 1-3,-7-9 48,4 5-89,0 0 102,-6-6-77,5 13-48,1-13 7,-6 6 2,13-1-56,-13-5-24,14 6 98,-15 0-35,15-6 52,-14 5-42,13 1-100,-13-6-73,6 6-279,-1-1-15,-5-5-395,6 6 1,-8-23 0,0-5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5T09:06:39.353"/>
    </inkml:context>
    <inkml:brush xml:id="br0">
      <inkml:brushProperty name="width" value="0.34286" units="cm"/>
      <inkml:brushProperty name="height" value="0.34286" units="cm"/>
      <inkml:brushProperty name="color" value="#B05C1D"/>
    </inkml:brush>
  </inkml:definitions>
  <inkml:trace contextRef="#ctx0" brushRef="#br0">18 18 6242,'-17'-17'0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5T09:07:34.102"/>
    </inkml:context>
    <inkml:brush xml:id="br0">
      <inkml:brushProperty name="width" value="0.34286" units="cm"/>
      <inkml:brushProperty name="height" value="0.34286" units="cm"/>
      <inkml:brushProperty name="color" value="#B05C1D"/>
    </inkml:brush>
  </inkml:definitions>
  <inkml:trace contextRef="#ctx0" brushRef="#br0">18 0 6823,'-9'10'936,"1"5"-414,8-5-331,0 0-79,0 5-18,0-6 225,0 9-10,8-1-118,1 0 1,3 1 43,-1-1-68,-7 0 23,12 8-86,-7 2 1,3 6-62,-1-4 73,-7-4 0,6-2 41,-5 0-42,-3 0-5,6 2 53,0-6-14,-6 14-10,5-14-7,1 6-148,-6-8 80,6 0-169,-8 1 122,7-1-160,-5-7 177,14 5-4,-15-5-31,7 7 86,0-8-50,-6 7 18,13-7-6,-13 1 11,13 5 13,-13-13 20,14 14-78,-7-14 0,3 7 43,-1-3-1,-7-4 86,12 6 17,-14-1 99,13-5-160,-5 6 36,7 0-9,0-6-104,-7 5 0,5-5 83,-3 4-33,3-4-88,-5 6 0,5-7 102,-4 5-166,-3-4 136,8 6-452,-7-8 126,1 0-978,5 0 624,-13 0 626,6 0 0,-8 0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5T09:11:09.774"/>
    </inkml:context>
    <inkml:brush xml:id="br0">
      <inkml:brushProperty name="width" value="0.34286" units="cm"/>
      <inkml:brushProperty name="height" value="0.34286" units="cm"/>
      <inkml:brushProperty name="color" value="#B05C1D"/>
    </inkml:brush>
  </inkml:definitions>
  <inkml:trace contextRef="#ctx0" brushRef="#br0">35 1 6058,'-19'0'155,"3"0"629,16 0-736,0 7-72,0 3 59,8 0-12,-6 5 63,5-13-63,-7 13 41,8-5 0,-4 1-18,7 1-98,-7-8 107,4 11-169,0-5 133,-6 7-16,13 0 33,-14-11-20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5T09:11:09.776"/>
    </inkml:context>
    <inkml:brush xml:id="br0">
      <inkml:brushProperty name="width" value="0.34286" units="cm"/>
      <inkml:brushProperty name="height" value="0.34286" units="cm"/>
      <inkml:brushProperty name="color" value="#B05C1D"/>
    </inkml:brush>
  </inkml:definitions>
  <inkml:trace contextRef="#ctx0" brushRef="#br0">70 761 7296,'-20'0'-577,"-3"0"479,21 0 134,-13 0-94,13 0 2062,-6 0-1652,24 0-271,-12 8 0,19-4 226,-12 7-318,5-7 0,1 6 131,0-5-27,-7-3-28,13 6 0,-12-6 59,12 4-89,-3-4 28,-3 5 0,0-5 83,0 4 8,-7-4-24,5 6-81,-5-8-11,7 0 59,1 0-2,-9 0-23,7 0 17,-14 0 26,13 0-25,-13 0-3,13 0 0,-13 0-12,13 0 7,-13 0 1,14 0-111,-14 0 99,13 0-34,-13 0 19,13 7 55,-13-5-8,14 6-10,-7-8-4,1 0 19,5 0-32,-13 0 8,14 0-49,-15 0 41,15 0 21,-7 0-67,1 0-14,5 0 51,-13 0 7,14 0-28,-14 8 17,13-6 56,-13 5-41,6-7 1,-1 0 37,-5 0 2,14 0-26,-14 0 15,5 0 9,1 0 96,-6 0-133,13 0-62,-13-7-5,6 5-29,-1-6 31,-5 8-6,14 0 32,-14-8 85,5 6-91,1-5 104,-6 7-109,13 0-33,-13-8-5,6 6-14,0-6 68,-6 8-39,5-7-33,1 5 35,-6-6-23,13 8 42,-13 0 0,6 0-6,0 0-11,-7 0-10,7-8 13,0 6 8,-6-5 7,13 7 0,-13 0-10,6-8-5,-1 6-172,-5-6 163,14 8-110,-14-7 70,13 5-15,-13-6-15,13 8 15,-13-8 47,14 7 4,-7-7-33,1 0 6,5 6 156,-5-13-128,7 13 1,0-13 11,1 13-9,-9-14-17,7 14-2,-7-13-61,9 13 66,-9-13-50,7 13 37,-7-6-4,1 0 21,5-1 7,-5-1 1,7-5 9,0 13 16,1-13-30,-9 5 16,7 0-9,-7-5-3,1 13-1,5-6 0,-13 1 0,6 5 0,-1-14 0,-5 14 0,6-5 51,0 7-49,-6-8 1,5 6 2,1-6 0,-6 8-8,6-7-4</inkml:trace>
  <inkml:trace contextRef="#ctx0" brushRef="#br0" timeOffset="1">1323 473 14019,'1'-6'2,"7"-1"-9,-8 5 3,8-6 5,-6 0-1,5 6 0,-7-13 1,8 13-1,-6-13 0,6 13 0,-8-14 0,0 7 0,0-9 0,7 1 0,-5 0-1,6 0 1,-6 5 0,3 1 0,-3 7 0,6-12 0,-8 7 25,8-16-25,-6 5 1,7-4 1,-3 6-11,-4 1 0,8 0-10,-5-1 19,-3 9 0,8-7-3,-4 5 0,-4 3-2,5-7 6,-7 5-27,8-7-1,-6 7-45,6 3-7,-8-1 33,7 6-537,-5-6 478,14 8-253,-15 0-1535,7 0 1028,-8 16-151,0-12-109,8 19 98,-6-22 1027,5 15 0,1-7 0,2 9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5T09:12:06.842"/>
    </inkml:context>
    <inkml:brush xml:id="br0">
      <inkml:brushProperty name="width" value="0.17143" units="cm"/>
      <inkml:brushProperty name="height" value="0.17143" units="cm"/>
      <inkml:brushProperty name="color" value="#B05C1D"/>
    </inkml:brush>
  </inkml:definitions>
  <inkml:trace contextRef="#ctx0" brushRef="#br0">35 1 7889,'-10'9'-846,"3"-1"903,-1 0 213,6-6-307,-6 13 1,8-11 49,0 7 1,0-5-268,0 6 163,0-8 78,0 11-11,0-13-7,0 13 1,0-11-471,0 8 266,8-9 1,-6 7 234,4-4 0,-4 3 0,-2 9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5T09:12:07.114"/>
    </inkml:context>
    <inkml:brush xml:id="br0">
      <inkml:brushProperty name="width" value="0.17143" units="cm"/>
      <inkml:brushProperty name="height" value="0.17143" units="cm"/>
      <inkml:brushProperty name="color" value="#B05C1D"/>
    </inkml:brush>
  </inkml:definitions>
  <inkml:trace contextRef="#ctx0" brushRef="#br0">18 1 7889,'0'10'-864,"0"5"942,-8-5 270,6 7 0,-5 0-90,7 0 0,0 1-215,0-1 0,0 6 28,0 0 1,0 8-21,0-2 0,5 1-13,1-1 0,0 4-120,-6-4 0,0-4 82,0-2-141,8 4 0,-6-8-286,3 4 284,-3-12-279,-2-3 71,0-8 149,0-15 0,0-3 4,0-10 1,0-5 197,0 4 0,8-4 0,1-1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5T09:12:07.326"/>
    </inkml:context>
    <inkml:brush xml:id="br0">
      <inkml:brushProperty name="width" value="0.17143" units="cm"/>
      <inkml:brushProperty name="height" value="0.17143" units="cm"/>
      <inkml:brushProperty name="color" value="#B05C1D"/>
    </inkml:brush>
  </inkml:definitions>
  <inkml:trace contextRef="#ctx0" brushRef="#br0">17 1 7889,'0'10'-24,"0"-1"-3,0-3 1,-1-2 281,-5 7-323,4 1 0,-6 11 74,8 0 0,0 2-97,0-2 1,6-2 30,0 8 1,-1-6 31,-5 6 1,2-8 25,4 2 1,-4-4-335,4-2-91,-4 1 226,-2-1-13,0-7 1,0-5 85,0-10 1,0-5 127,0-7 0,0-1 0,0-6 0,0-3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5T09:12:21.781"/>
    </inkml:context>
    <inkml:brush xml:id="br0">
      <inkml:brushProperty name="width" value="0.17143" units="cm"/>
      <inkml:brushProperty name="height" value="0.17143" units="cm"/>
      <inkml:brushProperty name="color" value="#B05C1D"/>
    </inkml:brush>
  </inkml:definitions>
  <inkml:trace contextRef="#ctx0" brushRef="#br0">260 131 7889,'0'12'0,"0"-1"0,0 1 0,0 5 0,0 2 0,0 4 0,0 2 0,0 4 0,0 2-5,0-8 1,0 6 177,0-6-432,0 0 126,0-6 61,0 0 38,0-7-28,0-2-87,0-24 1,0 5 72,0-12 1,2 2-95,3-2 1,-3 1 126,4-6 0,-4 5-8,-2-6 0,0 6 7,0-6 0,0 2 98,0-2 1,6 4-54,0 8 18,-1 0 132,-5-1 0,2 9-34,4 3 1,-4 12 81,4 5 0,-4 12-35,-2 6 1,0 4-82,0 1 0,0-5 27,0 0 1,0-2 152,0 2-118,0 3 0,0-12 61,0 3-577,0-4 142,0-10-32,0-1 117,0-23 1,0 3-11,0-11 0,0 2 68,0-2 1,0-2 11,0-4 1,5-2 46,1 8 1,0-5-3,-6 5 1,0-2 35,0 1 1,0 11-101,0-4 372,0 3-177,0-3 43,0 7 1,0 10-19,0 12 0,0 5-26,0 6 0,0 4-56,0 8 0,0-6 9,0-1 0,0-5-31,0 6 0,0-8 29,0 2 0,0-9-201,0-3 107,0-7-253,0 4 234,8-8 1,-5-8-150,9-3 0,-8-7 115,2-5 1,-3 4-27,3-4 0,-4-4 89,4-2 1,-4 4-54,-2 2 0,0-2 119,0 2 1,0 0-13,0 6 0,0 0 66,0-1 0,0 7-35,0-1 105,0 9 0,-6 3-92,0 11 0,-1 12 124,1 6 1,2 4-83,-8 1 1,7 1-49,-7-1 1,6 1 18,-5 0 1,7-3-77,-2-3 1,2-4-2,-1-8 0,3 1 4,-4-1-255,4-8 144,2-1-91,0-23 1,0 3 0,0-11 1,0 2 101,0-2 0,6-4 11,0-7 1,-1 5 0,-5 0 0,6 8 83,0-2 0,0 3-50,-6 3 239,0 0-160,0 7 0,0 5 131,0 10 1,0 9 71,0 15 0,-6 7-133,0 16 1,-7 0 8,1 0 1,-7-2-65,2-4 1,-12 2 1,6-8 1,5-5-31,1-6 1,19-14-108,4 2 0,9-11 123,8 0 0,-3-4-24,3-2 1,-10-6-367,-1 0 1,-3-9 150,3-3 1,-3 1-5,-3-6 0,-4 2 120,4-2 1,-4 4-18,-2-4 1,17-2 56,12 2 1,-16-6 84,-7 6 1,-29 0 67,-29 5 1,21 3 19,2 3 12,20 5 0,-1 7-74,5 0 0,3 13 116,-4 5 0,4 10-38,2 1 0,0 10-31,0 1 1,0 0-4,0-5 1,0-2 1,0-5 1,0 3-122,0-8 0,0 0 96,0-5-249,0-9 179,0-1-248,0-8 154,0-16 1,6 3-35,-1-16 0,3 6 1,-2-6 0,-4 6-115,4-6 0,-5 3 80,-1-3 1,6-4 64,0 4 0,0 4 127,-6 2 0,0-2-144,0 2 376,0 0-148,0 13 0,-6 10-11,0 12 1,-5 11-19,5 6 0,-2 4 84,3 1 1,3-1 0,-4-4 0,-2 1-103,2-7 0,1 2-101,5-2 1,0-9 188,0 3-287,0-3 44,0-5-10,0-1 1,0-10 42,0-4-59,0-3 1,0-9-18,0 1 1,0 0 46,0-1 0,0 7 53,0-1-74,0 1 178,0-6-69,0 7 184,0 2-155,0 8-8,-8 0 1,6 8 17,-4 4 0,4-3 47,2 3 22,0-1 1,0 6-83,0 1 0,0-7 3,0 1 0,0-6 54,0 5-52,0-7 0,-2 9-20,-3-7 1,3 2 29,-4-2-85,4-4-1024,2 5 874,0-22 126,0 3 0,0-13 8,0 8 27,0 0 0,0 5 32,0 1-90,0 7 237,0-4 0,0 10-57,0 4 1,0 5-85,0 12 0,0-3 98,0 3 1,0-4 326,0-2-395,0 8 1,0-6-169,0 4 72,0-3 0,0-9 130,0 1-356,0-8 143,0 3-18,0-22 1,0 7 32,0-15 0,0 8 25,0-8 1,0 4 62,0 1 1,0-5-1,0 0 1,0 0 43,0 6-108,0-1 210,0 1 0,0 6-42,0-1 204,0 8-212,0 12 0,0 9 82,0 12 0,0 2-98,0-8 1,-2 6 8,-4-6 0,4 6-18,-3-6 0,3 0 38,2-6-195,0 0 191,0 1-206,0-9 85,0-1 1,0-10-135,0-4 0,0 2 99,0-7 1,0-6-127,0-7 1,0-1 71,0 2 1,0 2 62,0-8 0,2 8 13,3-2 0,-3-2-9,4 2 0,-4 0 196,-2 6-151,0 0 282,0-1-111,0 9 0,-2 9 46,-4 11 0,4 7-119,-3 5 1,1-2 108,-2 8 1,4-6-109,-4 5 1,4-6 0,2 1 1,-5-4-123,-1-2 30,0 0-174,6 1 128,0-9-251,0-1 125,8-16 0,-6-7 103,4-8 1,1 0 32,-1 6 0,0-1-7,-6 1 1,0 0 42,0-1 1,0 1 4,0 0 21,0-1 0,0 7 34,0-1 263,0 9-258,0 10 1,0 11 124,0 10 0,0 3-82,0-8 0,-2 2-47,-4-2 0,4-4 18,-4 4-64,4-3 1,2-3-23,0 0 39,0-7-167,0-2 48,0-8-67,8-16 1,-4 10-30,7-11 1,-5-2 106,6-4 0,-6 0 12,5 6 1,-5-1 18,5 1 1,-1 0-51,2-1 71,3 1 0,-11 7 100,7 5 70,-7 3 0,4 4-95,-8 3 0,0 5 77,0 7 0,6 6-64,-1 0 1,1 1-7,-6-7 1,0 0 7,0 0-20,0 1-40,0-1 1,2-5-182,4-1 61,-4-7 0,11 2 73,-7-12 1,7 2-124,-1-7 1,-3-1 77,3-5 0,-6-1 20,5 1 1,-5 0 31,6 0 0,-9-1-29,3 1 40,4 0 1,-8 5 136,3 1 164,-3 7-187,-2-4 117,0 8-141,-7 8 1,3-1 191,-8 5-166,9 3-42,-13-5 0,14 1-6,-4 1-21,5-8-143,1 4-32,0-8 0,5-14 76,1-3 0,2 1-92,-2 5 0,-5-1 144,5-5 0,-2-2-2,2-4 1,-4 4 125,3-4-132,-3 3 1,-2 3 164,0 0-151,0 7 152,0 2 1,0 10-24,0 4 1,0 6 54,0 11 1,0-2-91,0 8 0,0-6 12,0 6 0,0-8-69,0 2 0,0-4 124,0-2-355,0 1 200,0-1-218,0-8 120,0-1 1,2-8-58,4 0 0,-4-8 74,4-3 0,-4-4 19,-2-3 1,0 1 108,0 0 0,0-1-93,0 1 1,0 0 116,0-1 0,0 1-60,0 0 143,0 0 0,-6-1 90,0 1-79,0 7-75,6 3 1,0 9-3,0 3 1,0-1-49,0 8 0,6-1 28,0 7 1,2-1-49,-3 0 1,-3-5 72,4-1-76,4 1 3,-8 5-4,13-7 1,-13-1-26,4-3-6,-4-4-24,-2 6 0,0-22 4,0-3 0,0 2-27,0 3 1,0 0 60,0-5 0,-6 0 4,0 0 1,0 5-16,6 1 1,0 5 17,0-6 1,0 6 154,0-5-149,0 7 225,0-4-43,0 8 1,2 14-90,4 3 1,-2 4-25,7-3 1,-7-1-41,2 0-17,4 0 1,-9 1 26,5-1-12,4-7-216,-8 5 204,5-13-218,-7 6 114,0-8 42,-7-8 0,5 4-27,-4-7-3,-4-1 63,9-5 1,-9-1-13,4 1 0,4 6 41,-3-1-36,3 8 0,2-5 208,0 3-95,0 4 370,0-6-297,7 16-181,-5 2 1,8 5 117,-4-3-103,-5 3 50,7-13 0,-6 5-171,4-7 75,-4 0-426,5 0 482,-7-7-30,0-3 0,-1-5 86,-5 3-107,4-3 80,-6 5-47,0-7 60,7 7 1,-7 1 62,8 3 14,0 4 17,0-6-141,0 24-54,0-12-16,8 11-23,-7-15-145,7 0 248,-8-8 4,-8 6 2,7-5 0,-9 1 1,4 0 8,4 0 190,-5 6-26,7 0-145,0 8-36,0-6 0,2 11-7,3-7 1,-3 2 3,4-2-27,-4-4-25,6 5 45,-7-7-75,7 0 1,-10-5-35,-4-1 0,5-2 86,-5 2 2,-4 4 1,6-7 67,-7 3 0,5 4-69,-5-4 1,5 3 115,-6-3 0,6 4-28,-5-4 1,5 2-20,-5-2 1,5 5 92,-6-5 3,9 4-29,-13 2-31,14 0-76,-5 8 1,7 1 37,0 8 0,0-5-75,0-1 0,0 1 43,0 5 0,0-5 4,0-1-27,0 1 0,1-1-26,5 1 2,-4-8 38,6 3-136,-8-7 122,0 0-122,0-7 133,0-3 0,-8-7 1,4 2-15,-7 3 3,-1-3 54,-5 5 0,2-2-48,3 1 0,-3 7 160,3-2-134,4 4 38,-7 2 0,11 0 11,-7 0-29,7 0 0,-4 8 0,8 4 1,0 3 3,0 2 1,0 1 13,0-1 0,6 0-24,0 0 0,1 7 2,-1-1 0,-4-6 40,4-6-111,3 1 0,-5 3 32,8-3-9,-8-4 9,3-8 1,-7-2-7,0-4 0,0 2-138,0-8 147,0 1 0,-2-6-39,-3-1 1,1 3 23,-8 3 0,7-3 1,-7 4 0,6 1 16,-5-2 0,5 7 3,-6-7 0,9 6 14,-3-5-1,-4 7 0,6-4 33,-7 8-52,7 0 253,-4 0-214,1 0 320,5 8-118,-6 2-66,8 7-156,0 0 0,6-5 4,0-1 0,1-7-102,-1 2 108,-4-4-168,13-2 1,-11 0-87,8 0-75,-8 0 272,11-8 17,-13-2 1,5-7 63,-7 0-14,0 0-38,-7-1 0,3 7 79,-8-1-61,9 8 13,-13-3 0,12 7 18,-7 0 1,7 2 3,-2 3 0,4-1 0,2 8 1,0-6 84,0 5 1,-5-5-78,-1 5 0,0-5-15,6 6 0,0-7-23,0 7 1,0-6 90,0 5-230,0-7 86,8 4 2,-6-8 1,7 0-41,-3 0-77,-4 0 0,6-2 85,-8-4 0,5 2 10,1-7 43,0-1 1,-6-5-29,0 0 1,0 5 78,0 1 0,0 5-15,0-6 23,0 8-27,-8-11-2,6 13 1,-7-6 7,3 8 0,4 8-23,-4 4 1,4 5-4,2 6 1,0-4 2,0 4 1,2-2-61,4 2 0,2-9 9,3 3 0,5-3-9,-5 3 1,-1-7 31,1-5 0,-5-3-41,6-2-62,-1 0 97,6 0 0,-7-7 64,-4-5-61,-4-3 1,-2-3 47,0 1 0,-6 0-9,0-1 1,-7 7 8,1-1 0,3 3-9,-3-3 2,0-3 0,-5 7 6,0-3 0,5-3-10,1 8 33,-1 1-39,-5 5 1,5 0-1,1 0 0,7 2 54,-2 3 1,4 5 117,2 7 0,0 1-103,0-1 0,0 0 15,0 0 1,0 1-168,0-1 178,8 0-216,2 1 1,5-7 66,-3 1-67,3-8 49,-5 3 0,1-13-9,1 1 0,-8-9 38,1 3 0,-3-5 3,-2-1 1,0 0 75,0-1 0,0 1-89,0 0 212,0 0-154,0-8 1,-6 5 15,1-3-14,-1 12 12,6-5-18,0 15 0,0-5-6,0 12 0,2 3 22,4 8 0,-3 1-17,9-1 1,-6 0 25,5 1 0,-5-1-18,6 0-17,-1 0 1,4 1 15,-3-1-1,3-7-13,-5-3 1,1-7-5,1 0 0,-6 0-77,5 0 1,-7-2 70,2-3-197,4-5 189,-9-7 1,13-1-78,-8 1 1,-1 6 48,-5-1-3,0 8 44,0-11 1,0 11 15,0-7 142,0 7-129,0-4 0,-2 2 190,-3 0-197,3 1 1,-6 7 78,8 3 1,0-1-32,0 8-33,0-1 1,2 7-12,4-1 1,-4 0-2,3 0 0,3-5-65,-2 0 1,2-7 66,-3 7 1,-3-6-102,4 5 93,4-7-58,-8 4-30,5-8-3,-7 0 55,0-8 1,0 4-3,0-7 0,0 5 7,0-6 0,-5 7 0,-1-7 1,-2 6 32,2-5 0,4 5-49,-3-6 174,-5 9-49,8-13 23,-13 14-66,13-13 14,-6 13-29,8-6 39,0 8-123,8 0 1,-4 0 46,7 0 0,-5 6-7,5 0 0,-5 0 6,6-6 1,-6 2-4,5 3 18,-7-3-23,11 6 50,-13-8 1,8 0-36,-4 0 0,-5-2 14,5-4 0,-4 4-20,-2-13 0,-6 11 6,1-7 1,-3 5-4,2-6 1,2 6 1,-7-5 1,5 5-6,-5-5 2,7 7 4,-12-12 0,12 13 0,-7-9 0,7 8 0,-4-3 73,8 7 6,0 0-61,0 7 0,2 1 6,4 3 0,-2 5 65,7-5 0,-5-1-39,6 1 1,-8 1-45,11 5 1,-11-1 0,7-5-6,-7-3 1,4-6-20,-8 4-22,8-4-11,-7 5-7,7-7 0,-8-2 51,0-3 0,-2 3-54,-4-4 0,3 2 57,-9-2 1,8 2-3,-1-7 1,1 7 5,-2-2 1,4 2 5,-4-1 0,2 3 21,-1-4 1,3 2-38,-4-2 28,4 4 235,2-5-241,8 14-6,1 3 0,3 5-14,-1-3 0,-5 1 24,6-7 0,-9 2-23,3-2 16,4-4 1,-8 7-8,4-3-101,3-4-2,-7 5 89,6-7-3,-8 0 1,0-7 0,0 3 3,0-8 0,-2 9-12,-4-3-16,4-4 0,-13 1 2,13-9 16,-14 1 1,13 5 19,-9 1 1,8 5-3,-1-5 18,3 7 1,2-6-35,0 4 142,0 5-8,0-7-96,7 23 1,-3-9-6,8 11 1,-9-9 5,3 3 4,4-7 1,-6 10-8,7-8 0,-7 1 0,2-1 0,-2-4 30,1 4 6,-3-4-46,6-2-36,-23 0 1,9-6 13,-11 0-2,11 0 12,-10 6 0,15-7 3,-15 5 2,14-6 1,-5 6 1,7-4 1,-8 4 129,6-5-122,-6 7 83,8 0-70,0 7 1,6-3 32,0 8 10,0-8-20,1 11-13,3-5 13,-1-1-107,7 7 95,-14-14-58,13 5 30,-13 1-6,6-6-7,-8 5 1,0-8-10,0-5-115,0 4 124,0-13-4,0 5-79,-8-7-26,-2-1 1,-1 1 98,-1 0 1,9 5-6,-3 1 1,-2 5 39,2-6 1,1 7-35,5-7 51,-8 8 0,6-5-48,-4 3 245,4 4 37,2-6-228,8 16 1,-4-4 7,7 7 0,-5-1-7,6 1 3,-9 5-37,13-7 0,-8 3-28,3-1-30,-3-7 0,-6 10 73,3-8 6,-3-1-40,6-5-112,-8 0-65,-15 0 168,11 0 1,-17-2-96,15-3 1,-2 3 64,2-4-9,5 4 22,-15-6 6,14 6 168,-5-5-171,7 7 235,0 7-127,0 3 0,0 7-21,0 1 1,2-3-1,3-3 1,-3 3 65,4-4-85,4 5 0,-7-1 4,9-3 1,-6 3-4,5-3-24,-7-5 0,6 7-58,-5-9 1,-3 3 87,4-2-118,-4-4 88,-2 6-8,8-8-7,-6 0-527,5 0 472,-14-8-3,5 6 35,-6-6-8,8 8 55,0 0-46,0-7 7,0 5-10,0-6 4,8 8 57,-6 0 289,5 0-325,-7 8-11,0-6-14,0 13-4,0-13-121,0 13 141,0-13-674,0 6 675,8-16 18,-6 6 50,6-13 0,-3 11-101,1-8 220,0 9-144,-6-5 257,0 8 0,-2 11-313,-4 1 6,4 0 1,-5-11-29,7 5-203,0-4-158,0 6 476,7-8-123,-5 0 89,14-8-14,-14 6 1,5-7 164,-7 3-1,8 4-128,-6-6-62,6 8 37,-8 0-124,0 8 98,0-6-463,0 6 550,0-24-53,0 12-16,0-11-2,0 15-94,0 0 88,0-8-61,0 6 78,0-5-37,0-1 70,0 6-54,0-6-4,0 1-5,0 5-39,0-6 40,0 0-21,0 6 347,0-5-257,-8 7-17,6 0-153,-6 0 36,8 7 14,0-5-23,0 14 59,0-14 0,0 7-22,0-3 49,0-4-94,0 6 94,8-16-20,-6 6 1,6-8 162,-8 5-143,0 3 13,0-6 10,0 0 1,0 6 17,0-5 41,-8 7 0,6 2-42,-4 3 22,4-3-91,2 14 1,0-14-70,0 13 115,0-13-436,0 6 402,0-24 4,0 12 1,0-13 204,0 11-218,0 4 171,0-5 1,-6 14-140,1 5 1,-3-4 35,2-3 0,4 5-1,-3 2 0,3-3-69,2 3 1,-2-7 38,-4 7 0,4-6 1,-4 5 1,4-5-84,2 6-93,0-9 0,0 7 117,0-4-27,0-4-216,0 5-15,8-14 199,-6-3 64,13-7 0,-13 0 58,4-1-13,4 9-111,-8-7 48,5 14 1,-7-7 416,0 3-28,0 4-184,0-6-74,-7 16-54,-3 2 1,-5 7-15,3 0 1,-1 1-6,7-1 1,-6-6-24,7 1 0,-7-1-3,6 7 1,-5-7-33,5 1 1,0-6 62,6 5-143,-8-7 111,7 11 3,-7-13-44,8 6 26,8-8 1,-5-6-25,9 0 1,-2-7-87,1 1 0,3 3 56,-9-3 1,3 6 41,-2-5 0,-2 5 172,7-5-149,-7 7 259,4-12-191,-1 15 0,-5-9-8,4 4 17,-4 4 2,-2-5 0,-6 14-45,0 5 0,-7-3 31,1 3 0,3-1-2,-3 7 1,3-7-4,-3 1 0,-3 1-40,3 10 0,3-2 1,-3 8 1,3-8 10,-3 2 0,-1-3-2,7-3 0,0-6-30,6 1-165,0 0 137,0-3 0,2-5 31,4-16 0,3 1-104,9-12 0,-1-2 95,0 2 0,-1-6-108,-5 6 1,4 0 94,-3 6 0,1-1-7,-1 1 0,3 0 116,-3-1-150,-4 1 128,7 0 0,-13 5-112,4 1 225,-4 7-91,-2-4 39,0 8-100,-8 8 1,4-4-5,-8 7 0,7-5-5,-7 6 0,3-1 81,-3 6 0,-3 1-69,3-1 1,3 0 13,-3 1 1,6-1 11,-5 0 0,1 0 2,-1 1 1,1-1-81,4 0-5,4 1 32,-5-1-4,7-7 1,0-10-69,0-12 0,7-3 75,5-3 0,1-1-118,-1-4 1,3 4 46,-3-4 0,-3 4-48,3 1 1,-3 1 109,3 0 1,-2 5-25,-5 1 45,-3-1 1,12 1-94,-9-1 262,1 8-189,-6-3 1,-2 7 94,-3 0 1,-3 1-73,-4 5 0,-3 2 11,3 3 0,3 5 31,-3-5 0,1 5 52,-7 1-101,1 0 1,0 1 17,0-1 0,5 0 53,1 0 0,5-1-40,-6-5 2,8 5-88,-3-7 18,7 1 1,0-4 31,0-12 1,5-4-4,1-7 1,8 0-83,-3-1 1,5 1 81,1 0 0,0 0-61,0-1 1,-5 1 18,0 0 13,-1-1 0,4 1 35,-3 0 0,1 5 3,-7 1 0,2 7 45,-2-2 200,-4-3-125,5 7-106,-7-6 1,-2 8 1,-3 0 0,1 8 16,-8 3 0,6-1-14,-5 1 0,1 1 57,-1 5-8,-5 0-43,7 1 1,-7-1 19,5 0-52,-5-7 57,15 5-146,-7-13 116,8 6 0,2-10-142,4-4 0,3-3 26,8-9 1,1 7-73,-1-1 0,0 1 91,1-7 1,-1 1-14,0 0 0,-5 0 123,-1-1 0,-1 7-93,1-1 1,3 6 69,-8-5 0,1 7-52,-1-2 0,-4 2 411,4-1-233,-4 3 1,-2-4 23,0 12 0,0 3-90,0 9 0,0-7 17,0 1-140,-8-1 1,6 7 97,-4-1 0,2-6-163,-1 1 136,3-8 0,-6 5-84,8-3-10,0-4-308,0 6 276,8-8-13,-6 0 47,5-8 66,-7 6 10,8-13 12,-6 13 1,6-8 8,-8 4 16,0 5 12,0-7-52,0 0 2,0 6-2,0-5 76,-8 7 171,6 0-117,-6 0-68,1 0-219,5 0 142,-6 7-154,8-5 99,0 6 112,-8-16 57,7 6-41,-15-5 1,8 14 39,-3 5 0,-4-3-71,3 3 1,-3-1 23,-3 7 0,3-1-25,3 0 1,-3-3 0,4 3 1,-5-4-25,-1 11 0,2-5-16,3-2 0,-1-5-184,7-1 132,0-7 52,6 4-52,0-24 0,0 11-73,0-13 0,6 5 87,0-5 0,5 1 24,-5 0 0,5 5-20,-5 1 30,8-1 1,-13 1 35,5-1 0,-2 8 111,2-1 1,-4 1 76,4-2-109,-5 4 223,-1-6-266,-7 24 1,-1-5-5,-3 12 1,-3 2-11,8-2 0,-5 0-25,5-5 0,-5-1-10,5 0 1,-2 1 8,2-1 1,2-6-20,-7 1 1,7-6-10,-2 5 32,4-7 1,0 4 4,-3-8-141,3 0 1,-6-2-5,8-4 1,2-3 0,4-9 1,-4-1 91,3-4 0,-3 4-61,-2-4 1,6 3 30,0 3 1,0 6 63,-6-1 0,2 3 3,3-3 20,-3-3 30,6 5 25,-8 0 47,0 3-122,0 7 0,-6 7 163,0 5 0,-5 3 12,5 3 1,-5 5-71,5 0 0,-6 2-41,7-2 0,-7-4 14,6 4 0,-1-10-6,1-1-177,4 0-51,-6-3 132,8-1-136,0-8 1,0-14-6,0-3 1,0-4-23,0 4 1,0-1 152,0 1 0,0 0-10,0-1 1,-2 1 33,-3 0 0,3 5 15,-4 1 0,-2 5-19,2-5 21,-7 7 0,9-4 74,-7 8 1,5-6-82,-6 0 0,7 1 70,-7 5-24,8 0 0,-9 2 4,7 3 0,0-1 4,6 8 0,-6-6 8,1 5 1,-1-3-38,6 9 1,0-4 7,0 11 1,0-3 10,0 2 1,0-4 21,0 4 0,0-10 16,0-1 0,2-2-2,4 1 1,-4-1 53,3-4-50,-3-5-309,-2 7-76,0-23 1,0 3 292,0-11 0,0 4 0,0 2 0,-2-6-97,-3 0 1,1-1 85,-8 7 1,6 0 11,-5 0 0,5 5-2,-5 1 0,5 1 36,-6-2 0,6-1 6,-5 7 1,1-2 7,-1 3 0,1 3-37,4-4 0,3 4 59,-9 2-30,8 0-37,-3 0 62,7 0 0,0 8 18,0 1-40,0 9 0,0-1-10,0 0 19,0 1-184,0-1 108,7 0-17,-5 0 21,6-7-27,0-2 25,-7-8 6,7 0-1,-8-8 9,0-2 7,0-7-39,0 0 0,-6 0 20,1-1 1,-1 7-9,6-1 0,-6 6-16,0-5 22,1-1 0,3-3 10,-4 4-24,4-5 133,-6 14-71,1-13 18,5 13 3,-6-6 0,8 10 100,0 4 0,0 4-65,0 7 0,0 0 8,0 0 0,6 1-96,0-1 1,1-2 55,-1-3 0,-4 3-126,4-3 1,-3-3-37,3 3 46,-4-1 57,6-1 0,-6 0-24,4-5-4,-5-3 18,7 6-22,-8-16 0,0-1 8,0-9 0,-2 7-88,-4-1 1,5 1 100,-5-6 0,2 1-20,-2 5 1,4-5 16,-4 5 0,5 1-27,1-1 56,0-1-37,-8-5 118,6 0-109,-6 7 188,8-5-118,0 13 1,0-4 240,0 12-236,0 3 0,0 9 10,0-1 1,0 0-16,0 0-1,0 1-138,0-1 128,8 0 1,-6-5-187,4-1 108,-4-7-18,-2 4-76,0-8 126,-8-15 0,6 9-100,-4-12 92,4 13 1,0-9-19,-3 8 32,3 1 1,-6 3 1,8-4 81,0 4 411,0-6-486,0 24-2,0-5-3,8 14 1,-6-13-27,3-1 7,5-7 17,-8 4-208,13-8 200,-13 0 1,8 0-87,-4 0 86,-5 0-6,7 0 21,-8-8 12,0 6 0,0-7-25,0 3 0,-2 4 4,-4-4 0,5 2 4,-5-1 1,2 3-5,-2-4 3,4 4 1,-5 0-1,7-4 0,-2 4 77,-4-3 10,4 3 105,-6 2-44,8 7 1,0-3-109,0 8 1,2-6 10,4 5 1,-2 1-53,7 5 1,-5 0-5,6 0 0,-7-1 5,7-5 1,-6 5-110,5-5 0,-7-1 71,2 1 0,1-5 30,-1 6-3,0-8-25,-6 3-55,0-7 48,0-15 0,0 9-3,0-11 1,-6 9 14,0-3 0,-1 5-3,1-6 0,4 7-18,-4-7 1,-1 6-17,1-5 27,-8 7 1,11-10-30,-9 9 100,8-9 13,-11 12 11,13-13 3,-6 13 27,8-6 263,0 8 0,2 14-316,4 3 0,-4 4-30,4-4 1,1 1-3,-1-1 0,0-5-9,-6-1-9,8 1 0,-7-1 66,5 1-22,-4-8-74,-2 3-16,0-7 0,0-13 10,0-5 1,-2 3 34,-4 4 1,5 5-38,-5-6 27,-4 1 0,6-7 6,-7 1 0,7 6 43,-2-1 0,-1 6-38,1-5 0,-2 5 37,2-5-27,4 7 0,-7-10 59,3 8-39,4 1 0,-6 5 312,8 0-293,8 7-19,2 3 0,1 5-5,1-3-3,-8 3-10,11-5 1,-13 1-36,4 1 52,-4-8 0,-1 5-5,5-3-19,-4-4 12,6 6-1,-8-8-42,0 0 23,-8 0 0,4-6-36,-7 0 1,7-1-16,-2 1 0,2 4-7,-1-4 13,3-4 62,-14 1 1,14-3 4,-3 1 1,1 7 143,-2-2-104,4 4 34,-6-5 22,8 5-4,0-6-60,0 23-80,0-11 50,0 19 1,8-21-2,-6 14-5,6-15 1,-6 7-1,3-8 5,-3 0-306,6 0 290,-16-8-27,6 7 173,-5-7-168,7 8 252,-8-8-66,6 6-52,-6-5-50,8 7 2,0 0-85,8 0 64,-6 7 1,8-5-75,-5 4 1,-3-2 70,4 2-49,-4-5 1,0 7 22,4-8 61,-4 0-335,5 0 245,-7-8 0,0 7 83,0-7 13,-7 8 76,5-8-147,-6 6 134,8-5-61,0 7-97,-8 0 103,6 0 187,-5 0-240,14 7 0,-3-5 24,8 4 31,-8 4-27,11-9 0,-5 13-169,7-8 1,-6-1 80,1-5 1,-6 2-67,5 4 82,1-4-12,5 13 27,0-5-4,1 7 1,-7-5 43,1-1-35,-8-7 1,5 6 75,-3-4-20,-4-4 8,5 5-57,-7-7 5,0 0-28,0-7 37,0-3 21,-7-7-24,5 7 12,-6 2-2,8 8 1,0 2 4,0 4 1,0-2-24,0 7 4,0-7-18,0 12 0,6-13-3,0 9 0,1-8-75,-1 2 88,-4-4-58,13-2 1,-11 0 23,8 0-6,-8 0 38,3 0 0,-5 0 3,4 0 23,-4 0-25,6 0-6,-8 7 9,0-5-10,0 6 13,0 0-7,0-7 0,0 7-116,7-8 28,-5 0-45,6 0 95,0 0 88,-6 0-90,5 0 77,-7-8-28,0 7 5,0-7 1,-6 6-14,1-4 1,-3 4-9,2-4 2,4 5 1,-7 1-1,3 0 1,4 0 1,-8 0 66,5 0-53,3 0 0,-6 1 16,8 5-22,0-4 11,0 14-28,0-15 27,0 15-24,0-14 1,2 5 17,4-7-26,-4 0 13,13 0 0,-13 0 4,13 0 0,-13 0 220,6 0-331,-8-7 133,0 5-161,0-6 122,0 0 1,-2 7-25,-4-5 51,4 4 1,-7 2-24,3 0 1,4 2 239,-4 4-213,4-5 19,2 15 0,0-12-19,0 7-2,0-7 9,0 11-12,0-13 0,0 8-55,0-4 65,0-4-150,0 5 106,0-22 10,0 11 0,0-13-95,0 11 84,0 4-35,0-6 100,-7 1-2,5 5 13,-6-6-40,8 8 263,0 0-299,0 8 26,0-6-9,8 5 5,-6-7-4,5 0 15,1 0-6,-6 0 1,6 0 24,-8-7-27,0 5-47,0-6 40,-8 8 149,6 0-124,-6 0 9,8 8-19,0-6-1,0 5-12,0 1 26,0-6-380,0 6 244,-7-16 109,5 6-1,-6-13 6,0 13 1,6-8 5,-3 4 0,1 5 58,-2-5-76,4 4 67,-6 2-45,1 0 43,5 0-214,-6 0 164,8-8 5,0 6-14,0-5-4,0-1 33,0 6-22,0-6 2,0 1 1,-7 5-1,5-6 16,-6 8 79,8 0-8,0 8-84,0-6 9,0 13 0,0-11-6,0 7 25,0-7-51,0 12 1,6-13 13,-1 9-12,1-8-6,-6 3 18,8-7 25,-6 0-231,5 0 69,-22-7 147,11 5-30,-19-14-19,21 15 47,-5-7 22,-1 0 17,6 6 15,-6-5 117,8 7-116,0 0-83,0 7 37,0-5-290,0 6 249,0-24 14,0 13 0,-2-13 45,-3 16-54,3 0 161,-6 0-124,8 8 0,0-4-17,0 7 13,0-7-1,0 4-53,0-8 32,0-16 61,0 13 13,0-13-52,8 16 6,-6 0-100,5 0 73,1 0 1,-4 0 7,7 0-3,-7 0-8,12 0 15,-7 0 0,8 0 0,1 0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5T09:12:21.989"/>
    </inkml:context>
    <inkml:brush xml:id="br0">
      <inkml:brushProperty name="width" value="0.17143" units="cm"/>
      <inkml:brushProperty name="height" value="0.17143" units="cm"/>
      <inkml:brushProperty name="color" value="#B05C1D"/>
    </inkml:brush>
  </inkml:definitions>
  <inkml:trace contextRef="#ctx0" brushRef="#br0">18 35 7697,'9'-10'2852,"5"1"-1558,-9 3-868,1 4-257,-6-6-114,0 8 1,0 14-34,0 3-11,-7 4 0,-1-3 10,-4-1 0,5 0-22,7 1 0,-6-1-23,0 0 0,0-5 23,6-1 0,0-5-4,0 5 1,0-5 1,0 6 2,0-8-1,0 3-83,0-7 1,6-2-38,0-3 51,7-5 0,-5-7 42,4-1 29,3 1 0,-5 0 0,7 0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5T09:12:22.177"/>
    </inkml:context>
    <inkml:brush xml:id="br0">
      <inkml:brushProperty name="width" value="0.17143" units="cm"/>
      <inkml:brushProperty name="height" value="0.17143" units="cm"/>
      <inkml:brushProperty name="color" value="#B05C1D"/>
    </inkml:brush>
  </inkml:definitions>
  <inkml:trace contextRef="#ctx0" brushRef="#br0">35 18 11283,'0'-10'1123,"0"3"-1116,0 7 0,-6 7 167,1 5-147,-1 3-4,6 3 1,-2-3-12,-4-3 0,4-3-19,-4-3 1,5-2 1,1 7-7,0-7-6,0 4-17,0-8-212,7 0 247,-5 0 0,14 0 0,-7 0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5T09:12:23.549"/>
    </inkml:context>
    <inkml:brush xml:id="br0">
      <inkml:brushProperty name="width" value="0.17143" units="cm"/>
      <inkml:brushProperty name="height" value="0.17143" units="cm"/>
      <inkml:brushProperty name="color" value="#B05C1D"/>
    </inkml:brush>
  </inkml:definitions>
  <inkml:trace contextRef="#ctx0" brushRef="#br0">208 70 7697,'8'-10'3504,"-6"-5"-2845,6 5-312,-8 1-189,0-7-37,0 15-132,0-7 37,0 23 0,-6-3-14,0 11 1,-5-4 10,5-2 0,-2 1-1,2-1 0,3 0 3,-9 1 1,8-7 1,-2 1-24,-3-1 9,7 6 0,-12-5 61,9-1-26,-1-7-399,6 4-10,0-8 434,0-15-83,0 11 57,0-12-41,0 16 79,0 0-94,0 8-18,0-6-446,0 6 565,8-8-33,-6 0 272,5 0-219,-22 0 0,11 2-30,-7 3-57,7-3 50,4 14-69,0-14-21,0 13-4,0-13 0,0 7-124,0-3 141,0-4 1,2 6-41,3-8 57,-3 0 14,6 0 45,-8 8 15,0-7-29,0 7-70,-8-8-2,6 0-3,-5 0 12,-1 0 4,6 0 0,-6-2-2,8-4 3,-7 5-50,5-7-7,-6 8-9,8 0-10,0-8 49,0 6 1,-2-5-16,-4 7 74,4 0 11,-5 0 2,7-8 23,0 6 135,0-6-211,0 1-10,0 5 43,0-6 0,-2 2 2,-4 0-5,4 1 9,-6 5 74,8 0-97,-7 0-1,5 0 42,-6 0-38,8-8 23,-7 6-16,5-6-18,-6 8-100,8 0 110,0-7-6,0 5-740,0-6 713,8 8 19,-6 0 0,5 2-1,-7 4-127,8-4 10,-6 5-32,5-7 1,-5 0-228,4 0-297,-4 0-1605,6 0 2282,-1 0 0,-5 0 0,6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BDE213-63CC-4DB5-9625-1A9262EC92E6}" type="datetimeFigureOut">
              <a:rPr lang="en-US" smtClean="0"/>
              <a:t>09-Nov-21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EC6995-AC7E-4D7E-84BE-73762BA07D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2275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Home Page – Main Interface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EC6995-AC7E-4D7E-84BE-73762BA07D8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7154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Home Page – Main Interface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EC6995-AC7E-4D7E-84BE-73762BA07D8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0841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Itinerary swapping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EC6995-AC7E-4D7E-84BE-73762BA07D8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7665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Itinerary swapping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EC6995-AC7E-4D7E-84BE-73762BA07D8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5369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Itinerary swapping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EC6995-AC7E-4D7E-84BE-73762BA07D8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1778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Itinerary swapping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EC6995-AC7E-4D7E-84BE-73762BA07D8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961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Home Page – Main Interface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EC6995-AC7E-4D7E-84BE-73762BA07D8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4646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Home Page – Main Interface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EC6995-AC7E-4D7E-84BE-73762BA07D8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6587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Home Page – Main Interface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EC6995-AC7E-4D7E-84BE-73762BA07D84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33542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Home Page – Main Interface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EC6995-AC7E-4D7E-84BE-73762BA07D84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7653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Itinerary swapping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EC6995-AC7E-4D7E-84BE-73762BA07D84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2249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Home Page – Main Interface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EC6995-AC7E-4D7E-84BE-73762BA07D8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39843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Itinerary swapping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EC6995-AC7E-4D7E-84BE-73762BA07D84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15872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Itinerary swapping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EC6995-AC7E-4D7E-84BE-73762BA07D84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61503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Itinerary swapping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EC6995-AC7E-4D7E-84BE-73762BA07D84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1103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Home Page – Main Interface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EC6995-AC7E-4D7E-84BE-73762BA07D8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42811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Home Page – Main Interface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EC6995-AC7E-4D7E-84BE-73762BA07D8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6347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Home Page – Main Interface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EC6995-AC7E-4D7E-84BE-73762BA07D8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1522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Home Page – Main Interface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EC6995-AC7E-4D7E-84BE-73762BA07D8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791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Itinerary swapping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EC6995-AC7E-4D7E-84BE-73762BA07D8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6448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Itinerary swapping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EC6995-AC7E-4D7E-84BE-73762BA07D8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3836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Itinerary swapping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EC6995-AC7E-4D7E-84BE-73762BA07D8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1500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C36DFC-9EE7-4D00-9745-DCAEF42B48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898C60-84A3-4B3A-A7B9-C804177601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306C6D-4631-426F-BB7D-C0AA8C8168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5511E2-100B-4EFA-BBC9-FDEBA33E08D4}" type="datetimeFigureOut">
              <a:rPr lang="en-US" smtClean="0"/>
              <a:t>09-Nov-21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433D08-CEF9-4811-88AD-67F9A2B2A2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3DE1E6-569E-4C7C-84F5-AE66D523B3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11F26-A530-4C26-A6C2-E1D5C7EEE6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4337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0C539-DBC8-42CF-820C-08D4EF18F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2DC6E1F-DD39-4531-912D-C15AB7E5B3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F11FE7-69E2-4605-B5E0-A78B899C22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5511E2-100B-4EFA-BBC9-FDEBA33E08D4}" type="datetimeFigureOut">
              <a:rPr lang="en-US" smtClean="0"/>
              <a:t>09-Nov-21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24E3B6-0488-4C44-BDF8-9DA3C124C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FE85B-E0E2-4398-9F26-2A7F8BA73C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11F26-A530-4C26-A6C2-E1D5C7EEE6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5070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B85659E-14FA-40D0-AD05-31D6FC701B8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0A3506E-99D9-4737-A947-FDDCE1F275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1D26-6506-4AD0-B2CD-27717A1D2A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5511E2-100B-4EFA-BBC9-FDEBA33E08D4}" type="datetimeFigureOut">
              <a:rPr lang="en-US" smtClean="0"/>
              <a:t>09-Nov-21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872214-62E4-4AED-BD3C-E8B591330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77802F-8AC6-4D8E-A7F2-EF32F73E6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11F26-A530-4C26-A6C2-E1D5C7EEE6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0032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D33D0C-F542-42AA-BF9D-FE5B76E68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FDAC70-1DA5-4A0A-855E-8C1ABDB03E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2508B5-37B5-490C-B198-E5CD4FD37F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5511E2-100B-4EFA-BBC9-FDEBA33E08D4}" type="datetimeFigureOut">
              <a:rPr lang="en-US" smtClean="0"/>
              <a:t>09-Nov-21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05809B-964B-4318-9AB1-BB3D311172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F9802B-8F00-4D03-806B-26AE8E485B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11F26-A530-4C26-A6C2-E1D5C7EEE6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6119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F93D2A-C605-483F-A22D-10C4C544E8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D9ADAC-B9CF-4279-9F50-8A9EBA47B4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2CBA33-293A-4039-9EB6-DC53F0BBB2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5511E2-100B-4EFA-BBC9-FDEBA33E08D4}" type="datetimeFigureOut">
              <a:rPr lang="en-US" smtClean="0"/>
              <a:t>09-Nov-21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2AF0CB-A9DD-4E13-B64B-57FBE59806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66544F-1793-44F5-89C4-4ABAF69226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11F26-A530-4C26-A6C2-E1D5C7EEE6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1386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A2BF4-C6F5-481C-98C3-4F94DE4A3F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B97E32-4471-4A7E-9B7C-A7ECADC6BB8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3EA942-EB66-47A0-9088-41F19BFA73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78B753-7A22-43F7-9118-F17510A32D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5511E2-100B-4EFA-BBC9-FDEBA33E08D4}" type="datetimeFigureOut">
              <a:rPr lang="en-US" smtClean="0"/>
              <a:t>09-Nov-21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8F5FAF-D04B-4D41-B293-7C5EB83A07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EFA8EE-7B3D-4C76-9CCF-9DE1BEA3B7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11F26-A530-4C26-A6C2-E1D5C7EEE6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6834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7ECDA4-23C6-49F5-8866-CE4B88D364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479182-381C-4EC2-AFCB-0AAFC69FFA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BC4EBD-1E1D-42C1-9292-EA5DD77529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C065C88-ED22-4D52-9A3B-0B5E23D589E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AFC824-2BBC-4ADD-A36C-0899E33F1FA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B0C7B0A-2C0B-4B9E-A186-FEDCCE6EA5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5511E2-100B-4EFA-BBC9-FDEBA33E08D4}" type="datetimeFigureOut">
              <a:rPr lang="en-US" smtClean="0"/>
              <a:t>09-Nov-21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32F3624-B554-412B-9463-5A8EF39781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76A44AC-8996-4038-9094-195A26983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11F26-A530-4C26-A6C2-E1D5C7EEE6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166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8548CE-0145-446D-A457-3B1A56B56D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E6AB0DF-74E3-41C9-AD47-45D5D4BABC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5511E2-100B-4EFA-BBC9-FDEBA33E08D4}" type="datetimeFigureOut">
              <a:rPr lang="en-US" smtClean="0"/>
              <a:t>09-Nov-21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C977A5-0435-47A3-AFBA-EE2ACB9B4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84AB7-0408-4F26-9E74-73DB822F1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11F26-A530-4C26-A6C2-E1D5C7EEE6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6176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ECDE620-E9D3-4137-8CD9-37225652F0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5511E2-100B-4EFA-BBC9-FDEBA33E08D4}" type="datetimeFigureOut">
              <a:rPr lang="en-US" smtClean="0"/>
              <a:t>09-Nov-21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DDE3B5D-7882-4853-98B0-CC6397D766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59445F-41C3-40A7-8DB6-26151EA13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11F26-A530-4C26-A6C2-E1D5C7EEE6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4665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6BD4AB-2AF9-4B01-984F-42385F2655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FC753B-CFC1-4183-99E4-3D77A2BEDC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DA8E39-3D22-4421-93C7-45C0AC9848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61562F-68D0-40C3-992E-BD304FAB0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5511E2-100B-4EFA-BBC9-FDEBA33E08D4}" type="datetimeFigureOut">
              <a:rPr lang="en-US" smtClean="0"/>
              <a:t>09-Nov-21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6DA574-48A7-4146-B708-3628379F3D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0B52D3-C502-492A-97BF-86A48D16B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11F26-A530-4C26-A6C2-E1D5C7EEE6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4417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235C4C-AAEA-41B5-9285-7E2A7F2B37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4C944-FE64-49A5-9928-1BB180D8DE2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E5A9EB-4B6C-497F-9FA1-43A01B0709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77EE6B-0293-425C-84C0-E6F4B7471F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5511E2-100B-4EFA-BBC9-FDEBA33E08D4}" type="datetimeFigureOut">
              <a:rPr lang="en-US" smtClean="0"/>
              <a:t>09-Nov-21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004E5E-189B-4335-846B-1A199259FB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0C34A6-52D7-4610-9A3E-57887C1AA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11F26-A530-4C26-A6C2-E1D5C7EEE6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0514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B5493FA-27EE-4AE3-BD76-06FDC6E33B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79D110-ED4D-4C46-886C-7D3E9DA735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D9F3FE-7BA1-44CF-934C-B3F36D1F63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5511E2-100B-4EFA-BBC9-FDEBA33E08D4}" type="datetimeFigureOut">
              <a:rPr lang="en-US" smtClean="0"/>
              <a:t>09-Nov-21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6325EF-9CFA-4023-A2DE-CA883BFB99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07D6C5-0C54-4140-A55A-84A535E5CC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911F26-A530-4C26-A6C2-E1D5C7EEE6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916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2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slide" Target="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8.png"/><Relationship Id="rId18" Type="http://schemas.openxmlformats.org/officeDocument/2006/relationships/slide" Target="slide13.xml"/><Relationship Id="rId3" Type="http://schemas.openxmlformats.org/officeDocument/2006/relationships/image" Target="../media/image59.png"/><Relationship Id="rId7" Type="http://schemas.openxmlformats.org/officeDocument/2006/relationships/slide" Target="slide11.xml"/><Relationship Id="rId12" Type="http://schemas.openxmlformats.org/officeDocument/2006/relationships/slide" Target="slide14.xml"/><Relationship Id="rId17" Type="http://schemas.openxmlformats.org/officeDocument/2006/relationships/image" Target="../media/image61.jpe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6" Type="http://schemas.openxmlformats.org/officeDocument/2006/relationships/slide" Target="slide3.xml"/><Relationship Id="rId11" Type="http://schemas.openxmlformats.org/officeDocument/2006/relationships/image" Target="../media/image6.jpeg"/><Relationship Id="rId5" Type="http://schemas.openxmlformats.org/officeDocument/2006/relationships/image" Target="../media/image3.jpeg"/><Relationship Id="rId15" Type="http://schemas.openxmlformats.org/officeDocument/2006/relationships/image" Target="../media/image11.png"/><Relationship Id="rId10" Type="http://schemas.openxmlformats.org/officeDocument/2006/relationships/image" Target="../media/image5.png"/><Relationship Id="rId4" Type="http://schemas.openxmlformats.org/officeDocument/2006/relationships/image" Target="../media/image2.jpeg"/><Relationship Id="rId9" Type="http://schemas.microsoft.com/office/2007/relationships/hdphoto" Target="../media/hdphoto1.wdp"/><Relationship Id="rId1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8.png"/><Relationship Id="rId21" Type="http://schemas.openxmlformats.org/officeDocument/2006/relationships/image" Target="../media/image13.png"/><Relationship Id="rId42" Type="http://schemas.openxmlformats.org/officeDocument/2006/relationships/image" Target="../media/image26.png"/><Relationship Id="rId47" Type="http://schemas.openxmlformats.org/officeDocument/2006/relationships/customXml" Target="../ink/ink109.xml"/><Relationship Id="rId63" Type="http://schemas.openxmlformats.org/officeDocument/2006/relationships/customXml" Target="../ink/ink117.xml"/><Relationship Id="rId68" Type="http://schemas.openxmlformats.org/officeDocument/2006/relationships/image" Target="../media/image39.png"/><Relationship Id="rId84" Type="http://schemas.openxmlformats.org/officeDocument/2006/relationships/image" Target="../media/image47.png"/><Relationship Id="rId89" Type="http://schemas.openxmlformats.org/officeDocument/2006/relationships/customXml" Target="../ink/ink130.xml"/><Relationship Id="rId16" Type="http://schemas.openxmlformats.org/officeDocument/2006/relationships/image" Target="../media/image9.png"/><Relationship Id="rId11" Type="http://schemas.openxmlformats.org/officeDocument/2006/relationships/slide" Target="slide14.xml"/><Relationship Id="rId32" Type="http://schemas.openxmlformats.org/officeDocument/2006/relationships/image" Target="../media/image21.png"/><Relationship Id="rId37" Type="http://schemas.openxmlformats.org/officeDocument/2006/relationships/customXml" Target="../ink/ink104.xml"/><Relationship Id="rId53" Type="http://schemas.openxmlformats.org/officeDocument/2006/relationships/customXml" Target="../ink/ink112.xml"/><Relationship Id="rId58" Type="http://schemas.openxmlformats.org/officeDocument/2006/relationships/image" Target="../media/image34.png"/><Relationship Id="rId74" Type="http://schemas.openxmlformats.org/officeDocument/2006/relationships/image" Target="../media/image42.png"/><Relationship Id="rId79" Type="http://schemas.openxmlformats.org/officeDocument/2006/relationships/customXml" Target="../ink/ink125.xml"/><Relationship Id="rId5" Type="http://schemas.openxmlformats.org/officeDocument/2006/relationships/slide" Target="slide3.xml"/><Relationship Id="rId90" Type="http://schemas.openxmlformats.org/officeDocument/2006/relationships/image" Target="../media/image50.png"/><Relationship Id="rId95" Type="http://schemas.openxmlformats.org/officeDocument/2006/relationships/image" Target="../media/image53.png"/><Relationship Id="rId22" Type="http://schemas.openxmlformats.org/officeDocument/2006/relationships/image" Target="../media/image14.png"/><Relationship Id="rId27" Type="http://schemas.openxmlformats.org/officeDocument/2006/relationships/image" Target="../media/image19.png"/><Relationship Id="rId43" Type="http://schemas.openxmlformats.org/officeDocument/2006/relationships/customXml" Target="../ink/ink107.xml"/><Relationship Id="rId48" Type="http://schemas.openxmlformats.org/officeDocument/2006/relationships/image" Target="../media/image29.png"/><Relationship Id="rId64" Type="http://schemas.openxmlformats.org/officeDocument/2006/relationships/image" Target="../media/image37.png"/><Relationship Id="rId69" Type="http://schemas.openxmlformats.org/officeDocument/2006/relationships/customXml" Target="../ink/ink120.xml"/><Relationship Id="rId8" Type="http://schemas.microsoft.com/office/2007/relationships/hdphoto" Target="../media/hdphoto1.wdp"/><Relationship Id="rId51" Type="http://schemas.openxmlformats.org/officeDocument/2006/relationships/customXml" Target="../ink/ink111.xml"/><Relationship Id="rId72" Type="http://schemas.openxmlformats.org/officeDocument/2006/relationships/image" Target="../media/image41.png"/><Relationship Id="rId80" Type="http://schemas.openxmlformats.org/officeDocument/2006/relationships/image" Target="../media/image45.png"/><Relationship Id="rId85" Type="http://schemas.openxmlformats.org/officeDocument/2006/relationships/customXml" Target="../ink/ink128.xml"/><Relationship Id="rId93" Type="http://schemas.openxmlformats.org/officeDocument/2006/relationships/customXml" Target="../ink/ink132.xml"/><Relationship Id="rId3" Type="http://schemas.openxmlformats.org/officeDocument/2006/relationships/image" Target="../media/image2.jpeg"/><Relationship Id="rId12" Type="http://schemas.openxmlformats.org/officeDocument/2006/relationships/slide" Target="slide2.xml"/><Relationship Id="rId17" Type="http://schemas.openxmlformats.org/officeDocument/2006/relationships/image" Target="../media/image10.png"/><Relationship Id="rId25" Type="http://schemas.openxmlformats.org/officeDocument/2006/relationships/image" Target="../media/image17.png"/><Relationship Id="rId33" Type="http://schemas.openxmlformats.org/officeDocument/2006/relationships/customXml" Target="../ink/ink102.xml"/><Relationship Id="rId38" Type="http://schemas.openxmlformats.org/officeDocument/2006/relationships/image" Target="../media/image24.png"/><Relationship Id="rId46" Type="http://schemas.openxmlformats.org/officeDocument/2006/relationships/image" Target="../media/image28.png"/><Relationship Id="rId59" Type="http://schemas.openxmlformats.org/officeDocument/2006/relationships/customXml" Target="../ink/ink115.xml"/><Relationship Id="rId67" Type="http://schemas.openxmlformats.org/officeDocument/2006/relationships/customXml" Target="../ink/ink119.xml"/><Relationship Id="rId20" Type="http://schemas.openxmlformats.org/officeDocument/2006/relationships/image" Target="../media/image12.png"/><Relationship Id="rId41" Type="http://schemas.openxmlformats.org/officeDocument/2006/relationships/customXml" Target="../ink/ink106.xml"/><Relationship Id="rId54" Type="http://schemas.openxmlformats.org/officeDocument/2006/relationships/image" Target="../media/image32.png"/><Relationship Id="rId62" Type="http://schemas.openxmlformats.org/officeDocument/2006/relationships/image" Target="../media/image36.png"/><Relationship Id="rId70" Type="http://schemas.openxmlformats.org/officeDocument/2006/relationships/image" Target="../media/image40.png"/><Relationship Id="rId75" Type="http://schemas.openxmlformats.org/officeDocument/2006/relationships/customXml" Target="../ink/ink123.xml"/><Relationship Id="rId83" Type="http://schemas.openxmlformats.org/officeDocument/2006/relationships/customXml" Target="../ink/ink127.xml"/><Relationship Id="rId88" Type="http://schemas.openxmlformats.org/officeDocument/2006/relationships/image" Target="../media/image49.png"/><Relationship Id="rId91" Type="http://schemas.openxmlformats.org/officeDocument/2006/relationships/customXml" Target="../ink/ink131.xml"/><Relationship Id="rId1" Type="http://schemas.openxmlformats.org/officeDocument/2006/relationships/slideLayout" Target="../slideLayouts/slideLayout7.xml"/><Relationship Id="rId6" Type="http://schemas.openxmlformats.org/officeDocument/2006/relationships/slide" Target="slide11.xml"/><Relationship Id="rId15" Type="http://schemas.openxmlformats.org/officeDocument/2006/relationships/slide" Target="slide7.xml"/><Relationship Id="rId23" Type="http://schemas.openxmlformats.org/officeDocument/2006/relationships/image" Target="../media/image15.png"/><Relationship Id="rId28" Type="http://schemas.openxmlformats.org/officeDocument/2006/relationships/image" Target="../media/image20.png"/><Relationship Id="rId36" Type="http://schemas.openxmlformats.org/officeDocument/2006/relationships/image" Target="../media/image23.png"/><Relationship Id="rId49" Type="http://schemas.openxmlformats.org/officeDocument/2006/relationships/customXml" Target="../ink/ink110.xml"/><Relationship Id="rId57" Type="http://schemas.openxmlformats.org/officeDocument/2006/relationships/customXml" Target="../ink/ink114.xml"/><Relationship Id="rId10" Type="http://schemas.openxmlformats.org/officeDocument/2006/relationships/image" Target="../media/image6.jpeg"/><Relationship Id="rId31" Type="http://schemas.openxmlformats.org/officeDocument/2006/relationships/customXml" Target="../ink/ink101.xml"/><Relationship Id="rId44" Type="http://schemas.openxmlformats.org/officeDocument/2006/relationships/image" Target="../media/image27.png"/><Relationship Id="rId52" Type="http://schemas.openxmlformats.org/officeDocument/2006/relationships/image" Target="../media/image31.png"/><Relationship Id="rId60" Type="http://schemas.openxmlformats.org/officeDocument/2006/relationships/image" Target="../media/image35.png"/><Relationship Id="rId65" Type="http://schemas.openxmlformats.org/officeDocument/2006/relationships/customXml" Target="../ink/ink118.xml"/><Relationship Id="rId73" Type="http://schemas.openxmlformats.org/officeDocument/2006/relationships/customXml" Target="../ink/ink122.xml"/><Relationship Id="rId78" Type="http://schemas.openxmlformats.org/officeDocument/2006/relationships/image" Target="../media/image44.png"/><Relationship Id="rId81" Type="http://schemas.openxmlformats.org/officeDocument/2006/relationships/customXml" Target="../ink/ink126.xml"/><Relationship Id="rId86" Type="http://schemas.openxmlformats.org/officeDocument/2006/relationships/image" Target="../media/image48.png"/><Relationship Id="rId94" Type="http://schemas.openxmlformats.org/officeDocument/2006/relationships/image" Target="../media/image52.png"/><Relationship Id="rId4" Type="http://schemas.openxmlformats.org/officeDocument/2006/relationships/image" Target="../media/image3.jpeg"/><Relationship Id="rId9" Type="http://schemas.openxmlformats.org/officeDocument/2006/relationships/image" Target="../media/image5.png"/><Relationship Id="rId13" Type="http://schemas.openxmlformats.org/officeDocument/2006/relationships/image" Target="../media/image7.png"/><Relationship Id="rId18" Type="http://schemas.openxmlformats.org/officeDocument/2006/relationships/slide" Target="slide12.xml"/><Relationship Id="rId39" Type="http://schemas.openxmlformats.org/officeDocument/2006/relationships/customXml" Target="../ink/ink105.xml"/><Relationship Id="rId34" Type="http://schemas.openxmlformats.org/officeDocument/2006/relationships/image" Target="../media/image22.png"/><Relationship Id="rId50" Type="http://schemas.openxmlformats.org/officeDocument/2006/relationships/image" Target="../media/image30.png"/><Relationship Id="rId55" Type="http://schemas.openxmlformats.org/officeDocument/2006/relationships/customXml" Target="../ink/ink113.xml"/><Relationship Id="rId76" Type="http://schemas.openxmlformats.org/officeDocument/2006/relationships/image" Target="../media/image43.png"/><Relationship Id="rId7" Type="http://schemas.openxmlformats.org/officeDocument/2006/relationships/image" Target="../media/image4.png"/><Relationship Id="rId71" Type="http://schemas.openxmlformats.org/officeDocument/2006/relationships/customXml" Target="../ink/ink121.xml"/><Relationship Id="rId92" Type="http://schemas.openxmlformats.org/officeDocument/2006/relationships/image" Target="../media/image51.png"/><Relationship Id="rId2" Type="http://schemas.openxmlformats.org/officeDocument/2006/relationships/notesSlide" Target="../notesSlides/notesSlide5.xml"/><Relationship Id="rId29" Type="http://schemas.openxmlformats.org/officeDocument/2006/relationships/customXml" Target="../ink/ink100.xml"/><Relationship Id="rId24" Type="http://schemas.openxmlformats.org/officeDocument/2006/relationships/image" Target="../media/image16.png"/><Relationship Id="rId40" Type="http://schemas.openxmlformats.org/officeDocument/2006/relationships/image" Target="../media/image25.png"/><Relationship Id="rId45" Type="http://schemas.openxmlformats.org/officeDocument/2006/relationships/customXml" Target="../ink/ink108.xml"/><Relationship Id="rId66" Type="http://schemas.openxmlformats.org/officeDocument/2006/relationships/image" Target="../media/image38.png"/><Relationship Id="rId87" Type="http://schemas.openxmlformats.org/officeDocument/2006/relationships/customXml" Target="../ink/ink129.xml"/><Relationship Id="rId61" Type="http://schemas.openxmlformats.org/officeDocument/2006/relationships/customXml" Target="../ink/ink116.xml"/><Relationship Id="rId82" Type="http://schemas.openxmlformats.org/officeDocument/2006/relationships/image" Target="../media/image46.png"/><Relationship Id="rId19" Type="http://schemas.openxmlformats.org/officeDocument/2006/relationships/image" Target="../media/image11.png"/><Relationship Id="rId14" Type="http://schemas.openxmlformats.org/officeDocument/2006/relationships/image" Target="../media/image8.png"/><Relationship Id="rId30" Type="http://schemas.openxmlformats.org/officeDocument/2006/relationships/image" Target="../media/image200.png"/><Relationship Id="rId35" Type="http://schemas.openxmlformats.org/officeDocument/2006/relationships/customXml" Target="../ink/ink103.xml"/><Relationship Id="rId56" Type="http://schemas.openxmlformats.org/officeDocument/2006/relationships/image" Target="../media/image33.png"/><Relationship Id="rId77" Type="http://schemas.openxmlformats.org/officeDocument/2006/relationships/customXml" Target="../ink/ink124.xml"/></Relationships>
</file>

<file path=ppt/slides/_rels/slide14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34.xml"/><Relationship Id="rId21" Type="http://schemas.openxmlformats.org/officeDocument/2006/relationships/image" Target="../media/image18.png"/><Relationship Id="rId42" Type="http://schemas.openxmlformats.org/officeDocument/2006/relationships/customXml" Target="../ink/ink142.xml"/><Relationship Id="rId47" Type="http://schemas.openxmlformats.org/officeDocument/2006/relationships/image" Target="../media/image73.png"/><Relationship Id="rId63" Type="http://schemas.openxmlformats.org/officeDocument/2006/relationships/image" Target="../media/image81.png"/><Relationship Id="rId68" Type="http://schemas.openxmlformats.org/officeDocument/2006/relationships/customXml" Target="../ink/ink155.xml"/><Relationship Id="rId84" Type="http://schemas.openxmlformats.org/officeDocument/2006/relationships/image" Target="../media/image49.png"/><Relationship Id="rId89" Type="http://schemas.openxmlformats.org/officeDocument/2006/relationships/customXml" Target="../ink/ink165.xml"/><Relationship Id="rId16" Type="http://schemas.openxmlformats.org/officeDocument/2006/relationships/image" Target="../media/image13.png"/><Relationship Id="rId11" Type="http://schemas.openxmlformats.org/officeDocument/2006/relationships/slide" Target="slide7.xml"/><Relationship Id="rId32" Type="http://schemas.openxmlformats.org/officeDocument/2006/relationships/customXml" Target="../ink/ink137.xml"/><Relationship Id="rId37" Type="http://schemas.openxmlformats.org/officeDocument/2006/relationships/image" Target="../media/image68.png"/><Relationship Id="rId53" Type="http://schemas.openxmlformats.org/officeDocument/2006/relationships/image" Target="../media/image76.png"/><Relationship Id="rId58" Type="http://schemas.openxmlformats.org/officeDocument/2006/relationships/customXml" Target="../ink/ink150.xml"/><Relationship Id="rId74" Type="http://schemas.openxmlformats.org/officeDocument/2006/relationships/image" Target="../media/image44.png"/><Relationship Id="rId79" Type="http://schemas.openxmlformats.org/officeDocument/2006/relationships/customXml" Target="../ink/ink160.xml"/><Relationship Id="rId5" Type="http://schemas.openxmlformats.org/officeDocument/2006/relationships/slide" Target="slide3.xml"/><Relationship Id="rId90" Type="http://schemas.openxmlformats.org/officeDocument/2006/relationships/image" Target="../media/image52.png"/><Relationship Id="rId95" Type="http://schemas.openxmlformats.org/officeDocument/2006/relationships/image" Target="../media/image88.png"/><Relationship Id="rId22" Type="http://schemas.openxmlformats.org/officeDocument/2006/relationships/image" Target="../media/image19.png"/><Relationship Id="rId27" Type="http://schemas.openxmlformats.org/officeDocument/2006/relationships/image" Target="../media/image63.png"/><Relationship Id="rId43" Type="http://schemas.openxmlformats.org/officeDocument/2006/relationships/image" Target="../media/image71.png"/><Relationship Id="rId48" Type="http://schemas.openxmlformats.org/officeDocument/2006/relationships/customXml" Target="../ink/ink145.xml"/><Relationship Id="rId64" Type="http://schemas.openxmlformats.org/officeDocument/2006/relationships/customXml" Target="../ink/ink153.xml"/><Relationship Id="rId69" Type="http://schemas.openxmlformats.org/officeDocument/2006/relationships/image" Target="../media/image84.png"/><Relationship Id="rId8" Type="http://schemas.openxmlformats.org/officeDocument/2006/relationships/image" Target="../media/image5.png"/><Relationship Id="rId51" Type="http://schemas.openxmlformats.org/officeDocument/2006/relationships/image" Target="../media/image75.png"/><Relationship Id="rId72" Type="http://schemas.openxmlformats.org/officeDocument/2006/relationships/customXml" Target="../ink/ink157.xml"/><Relationship Id="rId80" Type="http://schemas.openxmlformats.org/officeDocument/2006/relationships/image" Target="../media/image47.png"/><Relationship Id="rId85" Type="http://schemas.openxmlformats.org/officeDocument/2006/relationships/customXml" Target="../ink/ink163.xml"/><Relationship Id="rId93" Type="http://schemas.openxmlformats.org/officeDocument/2006/relationships/image" Target="../media/image86.png"/><Relationship Id="rId3" Type="http://schemas.openxmlformats.org/officeDocument/2006/relationships/image" Target="../media/image2.jpeg"/><Relationship Id="rId12" Type="http://schemas.openxmlformats.org/officeDocument/2006/relationships/image" Target="../media/image9.png"/><Relationship Id="rId17" Type="http://schemas.openxmlformats.org/officeDocument/2006/relationships/image" Target="../media/image14.png"/><Relationship Id="rId25" Type="http://schemas.openxmlformats.org/officeDocument/2006/relationships/image" Target="../media/image62.png"/><Relationship Id="rId33" Type="http://schemas.openxmlformats.org/officeDocument/2006/relationships/image" Target="../media/image66.png"/><Relationship Id="rId38" Type="http://schemas.openxmlformats.org/officeDocument/2006/relationships/customXml" Target="../ink/ink140.xml"/><Relationship Id="rId46" Type="http://schemas.openxmlformats.org/officeDocument/2006/relationships/customXml" Target="../ink/ink144.xml"/><Relationship Id="rId59" Type="http://schemas.openxmlformats.org/officeDocument/2006/relationships/image" Target="../media/image79.png"/><Relationship Id="rId67" Type="http://schemas.openxmlformats.org/officeDocument/2006/relationships/image" Target="../media/image83.png"/><Relationship Id="rId20" Type="http://schemas.openxmlformats.org/officeDocument/2006/relationships/image" Target="../media/image17.png"/><Relationship Id="rId41" Type="http://schemas.openxmlformats.org/officeDocument/2006/relationships/image" Target="../media/image70.png"/><Relationship Id="rId54" Type="http://schemas.openxmlformats.org/officeDocument/2006/relationships/customXml" Target="../ink/ink148.xml"/><Relationship Id="rId62" Type="http://schemas.openxmlformats.org/officeDocument/2006/relationships/customXml" Target="../ink/ink152.xml"/><Relationship Id="rId70" Type="http://schemas.openxmlformats.org/officeDocument/2006/relationships/customXml" Target="../ink/ink156.xml"/><Relationship Id="rId75" Type="http://schemas.openxmlformats.org/officeDocument/2006/relationships/customXml" Target="../ink/ink158.xml"/><Relationship Id="rId83" Type="http://schemas.openxmlformats.org/officeDocument/2006/relationships/customXml" Target="../ink/ink162.xml"/><Relationship Id="rId88" Type="http://schemas.openxmlformats.org/officeDocument/2006/relationships/image" Target="../media/image51.png"/><Relationship Id="rId91" Type="http://schemas.openxmlformats.org/officeDocument/2006/relationships/image" Target="../media/image53.png"/><Relationship Id="rId96" Type="http://schemas.openxmlformats.org/officeDocument/2006/relationships/image" Target="../media/image8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5" Type="http://schemas.openxmlformats.org/officeDocument/2006/relationships/image" Target="../media/image12.png"/><Relationship Id="rId23" Type="http://schemas.openxmlformats.org/officeDocument/2006/relationships/image" Target="../media/image20.png"/><Relationship Id="rId28" Type="http://schemas.openxmlformats.org/officeDocument/2006/relationships/customXml" Target="../ink/ink135.xml"/><Relationship Id="rId36" Type="http://schemas.openxmlformats.org/officeDocument/2006/relationships/customXml" Target="../ink/ink139.xml"/><Relationship Id="rId49" Type="http://schemas.openxmlformats.org/officeDocument/2006/relationships/image" Target="../media/image74.png"/><Relationship Id="rId57" Type="http://schemas.openxmlformats.org/officeDocument/2006/relationships/image" Target="../media/image78.png"/><Relationship Id="rId10" Type="http://schemas.openxmlformats.org/officeDocument/2006/relationships/image" Target="../media/image7.png"/><Relationship Id="rId31" Type="http://schemas.openxmlformats.org/officeDocument/2006/relationships/image" Target="../media/image65.png"/><Relationship Id="rId44" Type="http://schemas.openxmlformats.org/officeDocument/2006/relationships/customXml" Target="../ink/ink143.xml"/><Relationship Id="rId52" Type="http://schemas.openxmlformats.org/officeDocument/2006/relationships/customXml" Target="../ink/ink147.xml"/><Relationship Id="rId60" Type="http://schemas.openxmlformats.org/officeDocument/2006/relationships/customXml" Target="../ink/ink151.xml"/><Relationship Id="rId65" Type="http://schemas.openxmlformats.org/officeDocument/2006/relationships/image" Target="../media/image82.png"/><Relationship Id="rId78" Type="http://schemas.openxmlformats.org/officeDocument/2006/relationships/image" Target="../media/image46.png"/><Relationship Id="rId81" Type="http://schemas.openxmlformats.org/officeDocument/2006/relationships/customXml" Target="../ink/ink161.xml"/><Relationship Id="rId86" Type="http://schemas.openxmlformats.org/officeDocument/2006/relationships/image" Target="../media/image50.png"/><Relationship Id="rId94" Type="http://schemas.openxmlformats.org/officeDocument/2006/relationships/image" Target="../media/image87.png"/><Relationship Id="rId4" Type="http://schemas.openxmlformats.org/officeDocument/2006/relationships/image" Target="../media/image3.jpeg"/><Relationship Id="rId9" Type="http://schemas.openxmlformats.org/officeDocument/2006/relationships/image" Target="../media/image6.jpeg"/><Relationship Id="rId13" Type="http://schemas.openxmlformats.org/officeDocument/2006/relationships/image" Target="../media/image10.png"/><Relationship Id="rId18" Type="http://schemas.openxmlformats.org/officeDocument/2006/relationships/image" Target="../media/image15.png"/><Relationship Id="rId39" Type="http://schemas.openxmlformats.org/officeDocument/2006/relationships/image" Target="../media/image69.png"/><Relationship Id="rId34" Type="http://schemas.openxmlformats.org/officeDocument/2006/relationships/customXml" Target="../ink/ink138.xml"/><Relationship Id="rId50" Type="http://schemas.openxmlformats.org/officeDocument/2006/relationships/customXml" Target="../ink/ink146.xml"/><Relationship Id="rId55" Type="http://schemas.openxmlformats.org/officeDocument/2006/relationships/image" Target="../media/image77.png"/><Relationship Id="rId76" Type="http://schemas.openxmlformats.org/officeDocument/2006/relationships/image" Target="../media/image45.png"/><Relationship Id="rId7" Type="http://schemas.microsoft.com/office/2007/relationships/hdphoto" Target="../media/hdphoto1.wdp"/><Relationship Id="rId71" Type="http://schemas.openxmlformats.org/officeDocument/2006/relationships/image" Target="../media/image85.png"/><Relationship Id="rId92" Type="http://schemas.openxmlformats.org/officeDocument/2006/relationships/slide" Target="slide18.xml"/><Relationship Id="rId2" Type="http://schemas.openxmlformats.org/officeDocument/2006/relationships/notesSlide" Target="../notesSlides/notesSlide6.xml"/><Relationship Id="rId29" Type="http://schemas.openxmlformats.org/officeDocument/2006/relationships/image" Target="../media/image64.png"/><Relationship Id="rId24" Type="http://schemas.openxmlformats.org/officeDocument/2006/relationships/customXml" Target="../ink/ink133.xml"/><Relationship Id="rId40" Type="http://schemas.openxmlformats.org/officeDocument/2006/relationships/customXml" Target="../ink/ink141.xml"/><Relationship Id="rId45" Type="http://schemas.openxmlformats.org/officeDocument/2006/relationships/image" Target="../media/image72.png"/><Relationship Id="rId66" Type="http://schemas.openxmlformats.org/officeDocument/2006/relationships/customXml" Target="../ink/ink154.xml"/><Relationship Id="rId87" Type="http://schemas.openxmlformats.org/officeDocument/2006/relationships/customXml" Target="../ink/ink164.xml"/><Relationship Id="rId61" Type="http://schemas.openxmlformats.org/officeDocument/2006/relationships/image" Target="../media/image80.png"/><Relationship Id="rId82" Type="http://schemas.openxmlformats.org/officeDocument/2006/relationships/image" Target="../media/image48.png"/><Relationship Id="rId19" Type="http://schemas.openxmlformats.org/officeDocument/2006/relationships/image" Target="../media/image16.png"/><Relationship Id="rId14" Type="http://schemas.openxmlformats.org/officeDocument/2006/relationships/image" Target="../media/image11.png"/><Relationship Id="rId30" Type="http://schemas.openxmlformats.org/officeDocument/2006/relationships/customXml" Target="../ink/ink136.xml"/><Relationship Id="rId35" Type="http://schemas.openxmlformats.org/officeDocument/2006/relationships/image" Target="../media/image67.png"/><Relationship Id="rId56" Type="http://schemas.openxmlformats.org/officeDocument/2006/relationships/customXml" Target="../ink/ink149.xml"/><Relationship Id="rId77" Type="http://schemas.openxmlformats.org/officeDocument/2006/relationships/customXml" Target="../ink/ink159.xml"/></Relationships>
</file>

<file path=ppt/slides/_rels/slide15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00.png"/><Relationship Id="rId21" Type="http://schemas.openxmlformats.org/officeDocument/2006/relationships/image" Target="../media/image18.png"/><Relationship Id="rId42" Type="http://schemas.openxmlformats.org/officeDocument/2006/relationships/image" Target="../media/image28.png"/><Relationship Id="rId47" Type="http://schemas.openxmlformats.org/officeDocument/2006/relationships/customXml" Target="../ink/ink177.xml"/><Relationship Id="rId63" Type="http://schemas.openxmlformats.org/officeDocument/2006/relationships/customXml" Target="../ink/ink185.xml"/><Relationship Id="rId68" Type="http://schemas.openxmlformats.org/officeDocument/2006/relationships/image" Target="../media/image41.png"/><Relationship Id="rId84" Type="http://schemas.openxmlformats.org/officeDocument/2006/relationships/image" Target="../media/image49.png"/><Relationship Id="rId89" Type="http://schemas.openxmlformats.org/officeDocument/2006/relationships/customXml" Target="../ink/ink198.xml"/><Relationship Id="rId16" Type="http://schemas.openxmlformats.org/officeDocument/2006/relationships/image" Target="../media/image13.png"/><Relationship Id="rId11" Type="http://schemas.openxmlformats.org/officeDocument/2006/relationships/slide" Target="slide7.xml"/><Relationship Id="rId32" Type="http://schemas.openxmlformats.org/officeDocument/2006/relationships/image" Target="../media/image23.png"/><Relationship Id="rId37" Type="http://schemas.openxmlformats.org/officeDocument/2006/relationships/customXml" Target="../ink/ink172.xml"/><Relationship Id="rId53" Type="http://schemas.openxmlformats.org/officeDocument/2006/relationships/customXml" Target="../ink/ink180.xml"/><Relationship Id="rId58" Type="http://schemas.openxmlformats.org/officeDocument/2006/relationships/image" Target="../media/image36.png"/><Relationship Id="rId74" Type="http://schemas.openxmlformats.org/officeDocument/2006/relationships/image" Target="../media/image44.png"/><Relationship Id="rId79" Type="http://schemas.openxmlformats.org/officeDocument/2006/relationships/customXml" Target="../ink/ink193.xml"/><Relationship Id="rId102" Type="http://schemas.openxmlformats.org/officeDocument/2006/relationships/image" Target="../media/image86.png"/><Relationship Id="rId5" Type="http://schemas.openxmlformats.org/officeDocument/2006/relationships/slide" Target="slide3.xml"/><Relationship Id="rId90" Type="http://schemas.openxmlformats.org/officeDocument/2006/relationships/image" Target="../media/image52.png"/><Relationship Id="rId95" Type="http://schemas.openxmlformats.org/officeDocument/2006/relationships/customXml" Target="../ink/ink199.xml"/><Relationship Id="rId22" Type="http://schemas.openxmlformats.org/officeDocument/2006/relationships/image" Target="../media/image19.png"/><Relationship Id="rId27" Type="http://schemas.openxmlformats.org/officeDocument/2006/relationships/customXml" Target="../ink/ink167.xml"/><Relationship Id="rId43" Type="http://schemas.openxmlformats.org/officeDocument/2006/relationships/customXml" Target="../ink/ink175.xml"/><Relationship Id="rId48" Type="http://schemas.openxmlformats.org/officeDocument/2006/relationships/image" Target="../media/image31.png"/><Relationship Id="rId64" Type="http://schemas.openxmlformats.org/officeDocument/2006/relationships/image" Target="../media/image39.png"/><Relationship Id="rId69" Type="http://schemas.openxmlformats.org/officeDocument/2006/relationships/customXml" Target="../ink/ink188.xml"/><Relationship Id="rId80" Type="http://schemas.openxmlformats.org/officeDocument/2006/relationships/image" Target="../media/image47.png"/><Relationship Id="rId85" Type="http://schemas.openxmlformats.org/officeDocument/2006/relationships/customXml" Target="../ink/ink196.xml"/><Relationship Id="rId12" Type="http://schemas.openxmlformats.org/officeDocument/2006/relationships/image" Target="../media/image9.png"/><Relationship Id="rId17" Type="http://schemas.openxmlformats.org/officeDocument/2006/relationships/image" Target="../media/image14.png"/><Relationship Id="rId33" Type="http://schemas.openxmlformats.org/officeDocument/2006/relationships/customXml" Target="../ink/ink170.xml"/><Relationship Id="rId38" Type="http://schemas.openxmlformats.org/officeDocument/2006/relationships/image" Target="../media/image26.png"/><Relationship Id="rId46" Type="http://schemas.openxmlformats.org/officeDocument/2006/relationships/image" Target="../media/image30.png"/><Relationship Id="rId59" Type="http://schemas.openxmlformats.org/officeDocument/2006/relationships/customXml" Target="../ink/ink183.xml"/><Relationship Id="rId67" Type="http://schemas.openxmlformats.org/officeDocument/2006/relationships/customXml" Target="../ink/ink187.xml"/><Relationship Id="rId20" Type="http://schemas.openxmlformats.org/officeDocument/2006/relationships/image" Target="../media/image17.png"/><Relationship Id="rId41" Type="http://schemas.openxmlformats.org/officeDocument/2006/relationships/customXml" Target="../ink/ink174.xml"/><Relationship Id="rId54" Type="http://schemas.openxmlformats.org/officeDocument/2006/relationships/image" Target="../media/image34.png"/><Relationship Id="rId62" Type="http://schemas.openxmlformats.org/officeDocument/2006/relationships/image" Target="../media/image38.png"/><Relationship Id="rId70" Type="http://schemas.openxmlformats.org/officeDocument/2006/relationships/image" Target="../media/image42.png"/><Relationship Id="rId75" Type="http://schemas.openxmlformats.org/officeDocument/2006/relationships/customXml" Target="../ink/ink191.xml"/><Relationship Id="rId83" Type="http://schemas.openxmlformats.org/officeDocument/2006/relationships/customXml" Target="../ink/ink195.xml"/><Relationship Id="rId88" Type="http://schemas.openxmlformats.org/officeDocument/2006/relationships/image" Target="../media/image51.png"/><Relationship Id="rId91" Type="http://schemas.openxmlformats.org/officeDocument/2006/relationships/image" Target="../media/image53.png"/><Relationship Id="rId96" Type="http://schemas.openxmlformats.org/officeDocument/2006/relationships/image" Target="../media/image9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5" Type="http://schemas.openxmlformats.org/officeDocument/2006/relationships/image" Target="../media/image12.png"/><Relationship Id="rId23" Type="http://schemas.openxmlformats.org/officeDocument/2006/relationships/image" Target="../media/image20.png"/><Relationship Id="rId28" Type="http://schemas.openxmlformats.org/officeDocument/2006/relationships/image" Target="../media/image21.png"/><Relationship Id="rId36" Type="http://schemas.openxmlformats.org/officeDocument/2006/relationships/image" Target="../media/image25.png"/><Relationship Id="rId49" Type="http://schemas.openxmlformats.org/officeDocument/2006/relationships/customXml" Target="../ink/ink178.xml"/><Relationship Id="rId57" Type="http://schemas.openxmlformats.org/officeDocument/2006/relationships/customXml" Target="../ink/ink182.xml"/><Relationship Id="rId10" Type="http://schemas.openxmlformats.org/officeDocument/2006/relationships/image" Target="../media/image7.png"/><Relationship Id="rId31" Type="http://schemas.openxmlformats.org/officeDocument/2006/relationships/customXml" Target="../ink/ink169.xml"/><Relationship Id="rId44" Type="http://schemas.openxmlformats.org/officeDocument/2006/relationships/image" Target="../media/image29.png"/><Relationship Id="rId52" Type="http://schemas.openxmlformats.org/officeDocument/2006/relationships/image" Target="../media/image33.png"/><Relationship Id="rId60" Type="http://schemas.openxmlformats.org/officeDocument/2006/relationships/image" Target="../media/image37.png"/><Relationship Id="rId65" Type="http://schemas.openxmlformats.org/officeDocument/2006/relationships/customXml" Target="../ink/ink186.xml"/><Relationship Id="rId73" Type="http://schemas.openxmlformats.org/officeDocument/2006/relationships/customXml" Target="../ink/ink190.xml"/><Relationship Id="rId78" Type="http://schemas.openxmlformats.org/officeDocument/2006/relationships/image" Target="../media/image46.png"/><Relationship Id="rId81" Type="http://schemas.openxmlformats.org/officeDocument/2006/relationships/customXml" Target="../ink/ink194.xml"/><Relationship Id="rId86" Type="http://schemas.openxmlformats.org/officeDocument/2006/relationships/image" Target="../media/image50.png"/><Relationship Id="rId94" Type="http://schemas.openxmlformats.org/officeDocument/2006/relationships/image" Target="../media/image89.png"/><Relationship Id="rId99" Type="http://schemas.openxmlformats.org/officeDocument/2006/relationships/customXml" Target="../ink/ink201.xml"/><Relationship Id="rId101" Type="http://schemas.openxmlformats.org/officeDocument/2006/relationships/slide" Target="slide18.xml"/><Relationship Id="rId4" Type="http://schemas.openxmlformats.org/officeDocument/2006/relationships/image" Target="../media/image3.jpeg"/><Relationship Id="rId9" Type="http://schemas.openxmlformats.org/officeDocument/2006/relationships/image" Target="../media/image6.jpeg"/><Relationship Id="rId13" Type="http://schemas.openxmlformats.org/officeDocument/2006/relationships/image" Target="../media/image10.png"/><Relationship Id="rId18" Type="http://schemas.openxmlformats.org/officeDocument/2006/relationships/image" Target="../media/image15.png"/><Relationship Id="rId39" Type="http://schemas.openxmlformats.org/officeDocument/2006/relationships/customXml" Target="../ink/ink173.xml"/><Relationship Id="rId34" Type="http://schemas.openxmlformats.org/officeDocument/2006/relationships/image" Target="../media/image24.png"/><Relationship Id="rId50" Type="http://schemas.openxmlformats.org/officeDocument/2006/relationships/image" Target="../media/image32.png"/><Relationship Id="rId55" Type="http://schemas.openxmlformats.org/officeDocument/2006/relationships/customXml" Target="../ink/ink181.xml"/><Relationship Id="rId76" Type="http://schemas.openxmlformats.org/officeDocument/2006/relationships/image" Target="../media/image45.png"/><Relationship Id="rId97" Type="http://schemas.openxmlformats.org/officeDocument/2006/relationships/customXml" Target="../ink/ink200.xml"/><Relationship Id="rId7" Type="http://schemas.microsoft.com/office/2007/relationships/hdphoto" Target="../media/hdphoto1.wdp"/><Relationship Id="rId71" Type="http://schemas.openxmlformats.org/officeDocument/2006/relationships/customXml" Target="../ink/ink189.xml"/><Relationship Id="rId92" Type="http://schemas.openxmlformats.org/officeDocument/2006/relationships/image" Target="../media/image87.png"/><Relationship Id="rId2" Type="http://schemas.openxmlformats.org/officeDocument/2006/relationships/notesSlide" Target="../notesSlides/notesSlide7.xml"/><Relationship Id="rId29" Type="http://schemas.openxmlformats.org/officeDocument/2006/relationships/customXml" Target="../ink/ink168.xml"/><Relationship Id="rId24" Type="http://schemas.openxmlformats.org/officeDocument/2006/relationships/customXml" Target="../ink/ink166.xml"/><Relationship Id="rId40" Type="http://schemas.openxmlformats.org/officeDocument/2006/relationships/image" Target="../media/image27.png"/><Relationship Id="rId45" Type="http://schemas.openxmlformats.org/officeDocument/2006/relationships/customXml" Target="../ink/ink176.xml"/><Relationship Id="rId66" Type="http://schemas.openxmlformats.org/officeDocument/2006/relationships/image" Target="../media/image40.png"/><Relationship Id="rId87" Type="http://schemas.openxmlformats.org/officeDocument/2006/relationships/customXml" Target="../ink/ink197.xml"/><Relationship Id="rId61" Type="http://schemas.openxmlformats.org/officeDocument/2006/relationships/customXml" Target="../ink/ink184.xml"/><Relationship Id="rId82" Type="http://schemas.openxmlformats.org/officeDocument/2006/relationships/image" Target="../media/image48.png"/><Relationship Id="rId19" Type="http://schemas.openxmlformats.org/officeDocument/2006/relationships/image" Target="../media/image16.png"/><Relationship Id="rId14" Type="http://schemas.openxmlformats.org/officeDocument/2006/relationships/image" Target="../media/image11.png"/><Relationship Id="rId30" Type="http://schemas.openxmlformats.org/officeDocument/2006/relationships/image" Target="../media/image22.png"/><Relationship Id="rId35" Type="http://schemas.openxmlformats.org/officeDocument/2006/relationships/customXml" Target="../ink/ink171.xml"/><Relationship Id="rId56" Type="http://schemas.openxmlformats.org/officeDocument/2006/relationships/image" Target="../media/image35.png"/><Relationship Id="rId77" Type="http://schemas.openxmlformats.org/officeDocument/2006/relationships/customXml" Target="../ink/ink192.xml"/><Relationship Id="rId100" Type="http://schemas.openxmlformats.org/officeDocument/2006/relationships/image" Target="../media/image92.png"/><Relationship Id="rId8" Type="http://schemas.openxmlformats.org/officeDocument/2006/relationships/image" Target="../media/image5.png"/><Relationship Id="rId51" Type="http://schemas.openxmlformats.org/officeDocument/2006/relationships/customXml" Target="../ink/ink179.xml"/><Relationship Id="rId72" Type="http://schemas.openxmlformats.org/officeDocument/2006/relationships/image" Target="../media/image43.png"/><Relationship Id="rId93" Type="http://schemas.openxmlformats.org/officeDocument/2006/relationships/image" Target="../media/image88.png"/><Relationship Id="rId98" Type="http://schemas.openxmlformats.org/officeDocument/2006/relationships/image" Target="../media/image91.png"/><Relationship Id="rId3" Type="http://schemas.openxmlformats.org/officeDocument/2006/relationships/image" Target="../media/image2.jpeg"/></Relationships>
</file>

<file path=ppt/slides/_rels/slide16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00.png"/><Relationship Id="rId21" Type="http://schemas.openxmlformats.org/officeDocument/2006/relationships/image" Target="../media/image18.png"/><Relationship Id="rId42" Type="http://schemas.openxmlformats.org/officeDocument/2006/relationships/image" Target="../media/image28.png"/><Relationship Id="rId47" Type="http://schemas.openxmlformats.org/officeDocument/2006/relationships/customXml" Target="../ink/ink213.xml"/><Relationship Id="rId63" Type="http://schemas.openxmlformats.org/officeDocument/2006/relationships/customXml" Target="../ink/ink221.xml"/><Relationship Id="rId68" Type="http://schemas.openxmlformats.org/officeDocument/2006/relationships/image" Target="../media/image41.png"/><Relationship Id="rId84" Type="http://schemas.openxmlformats.org/officeDocument/2006/relationships/image" Target="../media/image49.png"/><Relationship Id="rId89" Type="http://schemas.openxmlformats.org/officeDocument/2006/relationships/customXml" Target="../ink/ink234.xml"/><Relationship Id="rId16" Type="http://schemas.openxmlformats.org/officeDocument/2006/relationships/image" Target="../media/image13.png"/><Relationship Id="rId11" Type="http://schemas.openxmlformats.org/officeDocument/2006/relationships/slide" Target="slide7.xml"/><Relationship Id="rId32" Type="http://schemas.openxmlformats.org/officeDocument/2006/relationships/image" Target="../media/image23.png"/><Relationship Id="rId37" Type="http://schemas.openxmlformats.org/officeDocument/2006/relationships/customXml" Target="../ink/ink208.xml"/><Relationship Id="rId53" Type="http://schemas.openxmlformats.org/officeDocument/2006/relationships/customXml" Target="../ink/ink216.xml"/><Relationship Id="rId58" Type="http://schemas.openxmlformats.org/officeDocument/2006/relationships/image" Target="../media/image36.png"/><Relationship Id="rId74" Type="http://schemas.openxmlformats.org/officeDocument/2006/relationships/image" Target="../media/image44.png"/><Relationship Id="rId79" Type="http://schemas.openxmlformats.org/officeDocument/2006/relationships/customXml" Target="../ink/ink229.xml"/><Relationship Id="rId102" Type="http://schemas.openxmlformats.org/officeDocument/2006/relationships/image" Target="../media/image86.png"/><Relationship Id="rId5" Type="http://schemas.openxmlformats.org/officeDocument/2006/relationships/slide" Target="slide3.xml"/><Relationship Id="rId90" Type="http://schemas.openxmlformats.org/officeDocument/2006/relationships/image" Target="../media/image52.png"/><Relationship Id="rId95" Type="http://schemas.openxmlformats.org/officeDocument/2006/relationships/customXml" Target="../ink/ink235.xml"/><Relationship Id="rId22" Type="http://schemas.openxmlformats.org/officeDocument/2006/relationships/image" Target="../media/image19.png"/><Relationship Id="rId27" Type="http://schemas.openxmlformats.org/officeDocument/2006/relationships/customXml" Target="../ink/ink203.xml"/><Relationship Id="rId43" Type="http://schemas.openxmlformats.org/officeDocument/2006/relationships/customXml" Target="../ink/ink211.xml"/><Relationship Id="rId48" Type="http://schemas.openxmlformats.org/officeDocument/2006/relationships/image" Target="../media/image31.png"/><Relationship Id="rId64" Type="http://schemas.openxmlformats.org/officeDocument/2006/relationships/image" Target="../media/image39.png"/><Relationship Id="rId69" Type="http://schemas.openxmlformats.org/officeDocument/2006/relationships/customXml" Target="../ink/ink224.xml"/><Relationship Id="rId80" Type="http://schemas.openxmlformats.org/officeDocument/2006/relationships/image" Target="../media/image47.png"/><Relationship Id="rId85" Type="http://schemas.openxmlformats.org/officeDocument/2006/relationships/customXml" Target="../ink/ink232.xml"/><Relationship Id="rId12" Type="http://schemas.openxmlformats.org/officeDocument/2006/relationships/image" Target="../media/image9.png"/><Relationship Id="rId17" Type="http://schemas.openxmlformats.org/officeDocument/2006/relationships/image" Target="../media/image14.png"/><Relationship Id="rId33" Type="http://schemas.openxmlformats.org/officeDocument/2006/relationships/customXml" Target="../ink/ink206.xml"/><Relationship Id="rId38" Type="http://schemas.openxmlformats.org/officeDocument/2006/relationships/image" Target="../media/image26.png"/><Relationship Id="rId46" Type="http://schemas.openxmlformats.org/officeDocument/2006/relationships/image" Target="../media/image30.png"/><Relationship Id="rId59" Type="http://schemas.openxmlformats.org/officeDocument/2006/relationships/customXml" Target="../ink/ink219.xml"/><Relationship Id="rId67" Type="http://schemas.openxmlformats.org/officeDocument/2006/relationships/customXml" Target="../ink/ink223.xml"/><Relationship Id="rId20" Type="http://schemas.openxmlformats.org/officeDocument/2006/relationships/image" Target="../media/image17.png"/><Relationship Id="rId41" Type="http://schemas.openxmlformats.org/officeDocument/2006/relationships/customXml" Target="../ink/ink210.xml"/><Relationship Id="rId54" Type="http://schemas.openxmlformats.org/officeDocument/2006/relationships/image" Target="../media/image34.png"/><Relationship Id="rId62" Type="http://schemas.openxmlformats.org/officeDocument/2006/relationships/image" Target="../media/image38.png"/><Relationship Id="rId70" Type="http://schemas.openxmlformats.org/officeDocument/2006/relationships/image" Target="../media/image42.png"/><Relationship Id="rId75" Type="http://schemas.openxmlformats.org/officeDocument/2006/relationships/customXml" Target="../ink/ink227.xml"/><Relationship Id="rId83" Type="http://schemas.openxmlformats.org/officeDocument/2006/relationships/customXml" Target="../ink/ink231.xml"/><Relationship Id="rId88" Type="http://schemas.openxmlformats.org/officeDocument/2006/relationships/image" Target="../media/image51.png"/><Relationship Id="rId91" Type="http://schemas.openxmlformats.org/officeDocument/2006/relationships/image" Target="../media/image53.png"/><Relationship Id="rId96" Type="http://schemas.openxmlformats.org/officeDocument/2006/relationships/image" Target="../media/image9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5" Type="http://schemas.openxmlformats.org/officeDocument/2006/relationships/image" Target="../media/image12.png"/><Relationship Id="rId23" Type="http://schemas.openxmlformats.org/officeDocument/2006/relationships/image" Target="../media/image20.png"/><Relationship Id="rId28" Type="http://schemas.openxmlformats.org/officeDocument/2006/relationships/image" Target="../media/image21.png"/><Relationship Id="rId36" Type="http://schemas.openxmlformats.org/officeDocument/2006/relationships/image" Target="../media/image25.png"/><Relationship Id="rId49" Type="http://schemas.openxmlformats.org/officeDocument/2006/relationships/customXml" Target="../ink/ink214.xml"/><Relationship Id="rId57" Type="http://schemas.openxmlformats.org/officeDocument/2006/relationships/customXml" Target="../ink/ink218.xml"/><Relationship Id="rId10" Type="http://schemas.openxmlformats.org/officeDocument/2006/relationships/image" Target="../media/image7.png"/><Relationship Id="rId31" Type="http://schemas.openxmlformats.org/officeDocument/2006/relationships/customXml" Target="../ink/ink205.xml"/><Relationship Id="rId44" Type="http://schemas.openxmlformats.org/officeDocument/2006/relationships/image" Target="../media/image29.png"/><Relationship Id="rId52" Type="http://schemas.openxmlformats.org/officeDocument/2006/relationships/image" Target="../media/image33.png"/><Relationship Id="rId60" Type="http://schemas.openxmlformats.org/officeDocument/2006/relationships/image" Target="../media/image37.png"/><Relationship Id="rId65" Type="http://schemas.openxmlformats.org/officeDocument/2006/relationships/customXml" Target="../ink/ink222.xml"/><Relationship Id="rId73" Type="http://schemas.openxmlformats.org/officeDocument/2006/relationships/customXml" Target="../ink/ink226.xml"/><Relationship Id="rId78" Type="http://schemas.openxmlformats.org/officeDocument/2006/relationships/image" Target="../media/image46.png"/><Relationship Id="rId81" Type="http://schemas.openxmlformats.org/officeDocument/2006/relationships/customXml" Target="../ink/ink230.xml"/><Relationship Id="rId86" Type="http://schemas.openxmlformats.org/officeDocument/2006/relationships/image" Target="../media/image50.png"/><Relationship Id="rId94" Type="http://schemas.openxmlformats.org/officeDocument/2006/relationships/image" Target="../media/image89.png"/><Relationship Id="rId99" Type="http://schemas.openxmlformats.org/officeDocument/2006/relationships/customXml" Target="../ink/ink237.xml"/><Relationship Id="rId101" Type="http://schemas.openxmlformats.org/officeDocument/2006/relationships/slide" Target="slide18.xml"/><Relationship Id="rId4" Type="http://schemas.openxmlformats.org/officeDocument/2006/relationships/image" Target="../media/image3.jpeg"/><Relationship Id="rId9" Type="http://schemas.openxmlformats.org/officeDocument/2006/relationships/image" Target="../media/image6.jpeg"/><Relationship Id="rId13" Type="http://schemas.openxmlformats.org/officeDocument/2006/relationships/image" Target="../media/image10.png"/><Relationship Id="rId18" Type="http://schemas.openxmlformats.org/officeDocument/2006/relationships/image" Target="../media/image15.png"/><Relationship Id="rId39" Type="http://schemas.openxmlformats.org/officeDocument/2006/relationships/customXml" Target="../ink/ink209.xml"/><Relationship Id="rId34" Type="http://schemas.openxmlformats.org/officeDocument/2006/relationships/image" Target="../media/image24.png"/><Relationship Id="rId50" Type="http://schemas.openxmlformats.org/officeDocument/2006/relationships/image" Target="../media/image32.png"/><Relationship Id="rId55" Type="http://schemas.openxmlformats.org/officeDocument/2006/relationships/customXml" Target="../ink/ink217.xml"/><Relationship Id="rId76" Type="http://schemas.openxmlformats.org/officeDocument/2006/relationships/image" Target="../media/image45.png"/><Relationship Id="rId97" Type="http://schemas.openxmlformats.org/officeDocument/2006/relationships/customXml" Target="../ink/ink236.xml"/><Relationship Id="rId7" Type="http://schemas.microsoft.com/office/2007/relationships/hdphoto" Target="../media/hdphoto1.wdp"/><Relationship Id="rId71" Type="http://schemas.openxmlformats.org/officeDocument/2006/relationships/customXml" Target="../ink/ink225.xml"/><Relationship Id="rId92" Type="http://schemas.openxmlformats.org/officeDocument/2006/relationships/image" Target="../media/image87.png"/><Relationship Id="rId2" Type="http://schemas.openxmlformats.org/officeDocument/2006/relationships/notesSlide" Target="../notesSlides/notesSlide8.xml"/><Relationship Id="rId29" Type="http://schemas.openxmlformats.org/officeDocument/2006/relationships/customXml" Target="../ink/ink204.xml"/><Relationship Id="rId24" Type="http://schemas.openxmlformats.org/officeDocument/2006/relationships/customXml" Target="../ink/ink202.xml"/><Relationship Id="rId40" Type="http://schemas.openxmlformats.org/officeDocument/2006/relationships/image" Target="../media/image27.png"/><Relationship Id="rId45" Type="http://schemas.openxmlformats.org/officeDocument/2006/relationships/customXml" Target="../ink/ink212.xml"/><Relationship Id="rId66" Type="http://schemas.openxmlformats.org/officeDocument/2006/relationships/image" Target="../media/image40.png"/><Relationship Id="rId87" Type="http://schemas.openxmlformats.org/officeDocument/2006/relationships/customXml" Target="../ink/ink233.xml"/><Relationship Id="rId61" Type="http://schemas.openxmlformats.org/officeDocument/2006/relationships/customXml" Target="../ink/ink220.xml"/><Relationship Id="rId82" Type="http://schemas.openxmlformats.org/officeDocument/2006/relationships/image" Target="../media/image48.png"/><Relationship Id="rId19" Type="http://schemas.openxmlformats.org/officeDocument/2006/relationships/image" Target="../media/image16.png"/><Relationship Id="rId14" Type="http://schemas.openxmlformats.org/officeDocument/2006/relationships/image" Target="../media/image11.png"/><Relationship Id="rId30" Type="http://schemas.openxmlformats.org/officeDocument/2006/relationships/image" Target="../media/image22.png"/><Relationship Id="rId35" Type="http://schemas.openxmlformats.org/officeDocument/2006/relationships/customXml" Target="../ink/ink207.xml"/><Relationship Id="rId56" Type="http://schemas.openxmlformats.org/officeDocument/2006/relationships/image" Target="../media/image35.png"/><Relationship Id="rId77" Type="http://schemas.openxmlformats.org/officeDocument/2006/relationships/customXml" Target="../ink/ink228.xml"/><Relationship Id="rId100" Type="http://schemas.openxmlformats.org/officeDocument/2006/relationships/image" Target="../media/image92.png"/><Relationship Id="rId8" Type="http://schemas.openxmlformats.org/officeDocument/2006/relationships/image" Target="../media/image5.png"/><Relationship Id="rId51" Type="http://schemas.openxmlformats.org/officeDocument/2006/relationships/customXml" Target="../ink/ink215.xml"/><Relationship Id="rId72" Type="http://schemas.openxmlformats.org/officeDocument/2006/relationships/image" Target="../media/image43.png"/><Relationship Id="rId93" Type="http://schemas.openxmlformats.org/officeDocument/2006/relationships/image" Target="../media/image88.png"/><Relationship Id="rId98" Type="http://schemas.openxmlformats.org/officeDocument/2006/relationships/image" Target="../media/image91.png"/><Relationship Id="rId3" Type="http://schemas.openxmlformats.org/officeDocument/2006/relationships/image" Target="../media/image2.jpeg"/></Relationships>
</file>

<file path=ppt/slides/_rels/slide17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00.png"/><Relationship Id="rId21" Type="http://schemas.openxmlformats.org/officeDocument/2006/relationships/image" Target="../media/image18.png"/><Relationship Id="rId42" Type="http://schemas.openxmlformats.org/officeDocument/2006/relationships/image" Target="../media/image28.png"/><Relationship Id="rId47" Type="http://schemas.openxmlformats.org/officeDocument/2006/relationships/customXml" Target="../ink/ink249.xml"/><Relationship Id="rId63" Type="http://schemas.openxmlformats.org/officeDocument/2006/relationships/customXml" Target="../ink/ink257.xml"/><Relationship Id="rId68" Type="http://schemas.openxmlformats.org/officeDocument/2006/relationships/image" Target="../media/image41.png"/><Relationship Id="rId84" Type="http://schemas.openxmlformats.org/officeDocument/2006/relationships/image" Target="../media/image49.png"/><Relationship Id="rId89" Type="http://schemas.openxmlformats.org/officeDocument/2006/relationships/customXml" Target="../ink/ink270.xml"/><Relationship Id="rId16" Type="http://schemas.openxmlformats.org/officeDocument/2006/relationships/image" Target="../media/image13.png"/><Relationship Id="rId11" Type="http://schemas.openxmlformats.org/officeDocument/2006/relationships/slide" Target="slide7.xml"/><Relationship Id="rId32" Type="http://schemas.openxmlformats.org/officeDocument/2006/relationships/image" Target="../media/image23.png"/><Relationship Id="rId37" Type="http://schemas.openxmlformats.org/officeDocument/2006/relationships/customXml" Target="../ink/ink244.xml"/><Relationship Id="rId53" Type="http://schemas.openxmlformats.org/officeDocument/2006/relationships/customXml" Target="../ink/ink252.xml"/><Relationship Id="rId58" Type="http://schemas.openxmlformats.org/officeDocument/2006/relationships/image" Target="../media/image36.png"/><Relationship Id="rId74" Type="http://schemas.openxmlformats.org/officeDocument/2006/relationships/image" Target="../media/image44.png"/><Relationship Id="rId79" Type="http://schemas.openxmlformats.org/officeDocument/2006/relationships/customXml" Target="../ink/ink265.xml"/><Relationship Id="rId102" Type="http://schemas.openxmlformats.org/officeDocument/2006/relationships/image" Target="../media/image86.png"/><Relationship Id="rId5" Type="http://schemas.openxmlformats.org/officeDocument/2006/relationships/slide" Target="slide3.xml"/><Relationship Id="rId90" Type="http://schemas.openxmlformats.org/officeDocument/2006/relationships/image" Target="../media/image52.png"/><Relationship Id="rId95" Type="http://schemas.openxmlformats.org/officeDocument/2006/relationships/customXml" Target="../ink/ink271.xml"/><Relationship Id="rId22" Type="http://schemas.openxmlformats.org/officeDocument/2006/relationships/image" Target="../media/image19.png"/><Relationship Id="rId27" Type="http://schemas.openxmlformats.org/officeDocument/2006/relationships/customXml" Target="../ink/ink239.xml"/><Relationship Id="rId43" Type="http://schemas.openxmlformats.org/officeDocument/2006/relationships/customXml" Target="../ink/ink247.xml"/><Relationship Id="rId48" Type="http://schemas.openxmlformats.org/officeDocument/2006/relationships/image" Target="../media/image31.png"/><Relationship Id="rId64" Type="http://schemas.openxmlformats.org/officeDocument/2006/relationships/image" Target="../media/image39.png"/><Relationship Id="rId69" Type="http://schemas.openxmlformats.org/officeDocument/2006/relationships/customXml" Target="../ink/ink260.xml"/><Relationship Id="rId80" Type="http://schemas.openxmlformats.org/officeDocument/2006/relationships/image" Target="../media/image47.png"/><Relationship Id="rId85" Type="http://schemas.openxmlformats.org/officeDocument/2006/relationships/customXml" Target="../ink/ink268.xml"/><Relationship Id="rId12" Type="http://schemas.openxmlformats.org/officeDocument/2006/relationships/image" Target="../media/image9.png"/><Relationship Id="rId17" Type="http://schemas.openxmlformats.org/officeDocument/2006/relationships/image" Target="../media/image14.png"/><Relationship Id="rId33" Type="http://schemas.openxmlformats.org/officeDocument/2006/relationships/customXml" Target="../ink/ink242.xml"/><Relationship Id="rId38" Type="http://schemas.openxmlformats.org/officeDocument/2006/relationships/image" Target="../media/image26.png"/><Relationship Id="rId46" Type="http://schemas.openxmlformats.org/officeDocument/2006/relationships/image" Target="../media/image30.png"/><Relationship Id="rId59" Type="http://schemas.openxmlformats.org/officeDocument/2006/relationships/customXml" Target="../ink/ink255.xml"/><Relationship Id="rId67" Type="http://schemas.openxmlformats.org/officeDocument/2006/relationships/customXml" Target="../ink/ink259.xml"/><Relationship Id="rId20" Type="http://schemas.openxmlformats.org/officeDocument/2006/relationships/image" Target="../media/image17.png"/><Relationship Id="rId41" Type="http://schemas.openxmlformats.org/officeDocument/2006/relationships/customXml" Target="../ink/ink246.xml"/><Relationship Id="rId54" Type="http://schemas.openxmlformats.org/officeDocument/2006/relationships/image" Target="../media/image34.png"/><Relationship Id="rId62" Type="http://schemas.openxmlformats.org/officeDocument/2006/relationships/image" Target="../media/image38.png"/><Relationship Id="rId70" Type="http://schemas.openxmlformats.org/officeDocument/2006/relationships/image" Target="../media/image42.png"/><Relationship Id="rId75" Type="http://schemas.openxmlformats.org/officeDocument/2006/relationships/customXml" Target="../ink/ink263.xml"/><Relationship Id="rId83" Type="http://schemas.openxmlformats.org/officeDocument/2006/relationships/customXml" Target="../ink/ink267.xml"/><Relationship Id="rId88" Type="http://schemas.openxmlformats.org/officeDocument/2006/relationships/image" Target="../media/image51.png"/><Relationship Id="rId91" Type="http://schemas.openxmlformats.org/officeDocument/2006/relationships/image" Target="../media/image53.png"/><Relationship Id="rId96" Type="http://schemas.openxmlformats.org/officeDocument/2006/relationships/image" Target="../media/image9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5" Type="http://schemas.openxmlformats.org/officeDocument/2006/relationships/image" Target="../media/image12.png"/><Relationship Id="rId23" Type="http://schemas.openxmlformats.org/officeDocument/2006/relationships/image" Target="../media/image20.png"/><Relationship Id="rId28" Type="http://schemas.openxmlformats.org/officeDocument/2006/relationships/image" Target="../media/image21.png"/><Relationship Id="rId36" Type="http://schemas.openxmlformats.org/officeDocument/2006/relationships/image" Target="../media/image25.png"/><Relationship Id="rId49" Type="http://schemas.openxmlformats.org/officeDocument/2006/relationships/customXml" Target="../ink/ink250.xml"/><Relationship Id="rId57" Type="http://schemas.openxmlformats.org/officeDocument/2006/relationships/customXml" Target="../ink/ink254.xml"/><Relationship Id="rId10" Type="http://schemas.openxmlformats.org/officeDocument/2006/relationships/image" Target="../media/image7.png"/><Relationship Id="rId31" Type="http://schemas.openxmlformats.org/officeDocument/2006/relationships/customXml" Target="../ink/ink241.xml"/><Relationship Id="rId44" Type="http://schemas.openxmlformats.org/officeDocument/2006/relationships/image" Target="../media/image29.png"/><Relationship Id="rId52" Type="http://schemas.openxmlformats.org/officeDocument/2006/relationships/image" Target="../media/image33.png"/><Relationship Id="rId60" Type="http://schemas.openxmlformats.org/officeDocument/2006/relationships/image" Target="../media/image37.png"/><Relationship Id="rId65" Type="http://schemas.openxmlformats.org/officeDocument/2006/relationships/customXml" Target="../ink/ink258.xml"/><Relationship Id="rId73" Type="http://schemas.openxmlformats.org/officeDocument/2006/relationships/customXml" Target="../ink/ink262.xml"/><Relationship Id="rId78" Type="http://schemas.openxmlformats.org/officeDocument/2006/relationships/image" Target="../media/image46.png"/><Relationship Id="rId81" Type="http://schemas.openxmlformats.org/officeDocument/2006/relationships/customXml" Target="../ink/ink266.xml"/><Relationship Id="rId86" Type="http://schemas.openxmlformats.org/officeDocument/2006/relationships/image" Target="../media/image50.png"/><Relationship Id="rId94" Type="http://schemas.openxmlformats.org/officeDocument/2006/relationships/image" Target="../media/image89.png"/><Relationship Id="rId99" Type="http://schemas.openxmlformats.org/officeDocument/2006/relationships/customXml" Target="../ink/ink273.xml"/><Relationship Id="rId101" Type="http://schemas.openxmlformats.org/officeDocument/2006/relationships/slide" Target="slide18.xml"/><Relationship Id="rId4" Type="http://schemas.openxmlformats.org/officeDocument/2006/relationships/image" Target="../media/image3.jpeg"/><Relationship Id="rId9" Type="http://schemas.openxmlformats.org/officeDocument/2006/relationships/image" Target="../media/image6.jpeg"/><Relationship Id="rId13" Type="http://schemas.openxmlformats.org/officeDocument/2006/relationships/image" Target="../media/image10.png"/><Relationship Id="rId18" Type="http://schemas.openxmlformats.org/officeDocument/2006/relationships/image" Target="../media/image15.png"/><Relationship Id="rId39" Type="http://schemas.openxmlformats.org/officeDocument/2006/relationships/customXml" Target="../ink/ink245.xml"/><Relationship Id="rId34" Type="http://schemas.openxmlformats.org/officeDocument/2006/relationships/image" Target="../media/image24.png"/><Relationship Id="rId50" Type="http://schemas.openxmlformats.org/officeDocument/2006/relationships/image" Target="../media/image32.png"/><Relationship Id="rId55" Type="http://schemas.openxmlformats.org/officeDocument/2006/relationships/customXml" Target="../ink/ink253.xml"/><Relationship Id="rId76" Type="http://schemas.openxmlformats.org/officeDocument/2006/relationships/image" Target="../media/image45.png"/><Relationship Id="rId97" Type="http://schemas.openxmlformats.org/officeDocument/2006/relationships/customXml" Target="../ink/ink272.xml"/><Relationship Id="rId7" Type="http://schemas.microsoft.com/office/2007/relationships/hdphoto" Target="../media/hdphoto1.wdp"/><Relationship Id="rId71" Type="http://schemas.openxmlformats.org/officeDocument/2006/relationships/customXml" Target="../ink/ink261.xml"/><Relationship Id="rId92" Type="http://schemas.openxmlformats.org/officeDocument/2006/relationships/image" Target="../media/image87.png"/><Relationship Id="rId2" Type="http://schemas.openxmlformats.org/officeDocument/2006/relationships/notesSlide" Target="../notesSlides/notesSlide9.xml"/><Relationship Id="rId29" Type="http://schemas.openxmlformats.org/officeDocument/2006/relationships/customXml" Target="../ink/ink240.xml"/><Relationship Id="rId24" Type="http://schemas.openxmlformats.org/officeDocument/2006/relationships/customXml" Target="../ink/ink238.xml"/><Relationship Id="rId40" Type="http://schemas.openxmlformats.org/officeDocument/2006/relationships/image" Target="../media/image27.png"/><Relationship Id="rId45" Type="http://schemas.openxmlformats.org/officeDocument/2006/relationships/customXml" Target="../ink/ink248.xml"/><Relationship Id="rId66" Type="http://schemas.openxmlformats.org/officeDocument/2006/relationships/image" Target="../media/image40.png"/><Relationship Id="rId87" Type="http://schemas.openxmlformats.org/officeDocument/2006/relationships/customXml" Target="../ink/ink269.xml"/><Relationship Id="rId61" Type="http://schemas.openxmlformats.org/officeDocument/2006/relationships/customXml" Target="../ink/ink256.xml"/><Relationship Id="rId82" Type="http://schemas.openxmlformats.org/officeDocument/2006/relationships/image" Target="../media/image48.png"/><Relationship Id="rId19" Type="http://schemas.openxmlformats.org/officeDocument/2006/relationships/image" Target="../media/image16.png"/><Relationship Id="rId14" Type="http://schemas.openxmlformats.org/officeDocument/2006/relationships/image" Target="../media/image11.png"/><Relationship Id="rId30" Type="http://schemas.openxmlformats.org/officeDocument/2006/relationships/image" Target="../media/image22.png"/><Relationship Id="rId35" Type="http://schemas.openxmlformats.org/officeDocument/2006/relationships/customXml" Target="../ink/ink243.xml"/><Relationship Id="rId56" Type="http://schemas.openxmlformats.org/officeDocument/2006/relationships/image" Target="../media/image35.png"/><Relationship Id="rId77" Type="http://schemas.openxmlformats.org/officeDocument/2006/relationships/customXml" Target="../ink/ink264.xml"/><Relationship Id="rId100" Type="http://schemas.openxmlformats.org/officeDocument/2006/relationships/image" Target="../media/image92.png"/><Relationship Id="rId8" Type="http://schemas.openxmlformats.org/officeDocument/2006/relationships/image" Target="../media/image5.png"/><Relationship Id="rId51" Type="http://schemas.openxmlformats.org/officeDocument/2006/relationships/customXml" Target="../ink/ink251.xml"/><Relationship Id="rId72" Type="http://schemas.openxmlformats.org/officeDocument/2006/relationships/image" Target="../media/image43.png"/><Relationship Id="rId93" Type="http://schemas.openxmlformats.org/officeDocument/2006/relationships/image" Target="../media/image88.png"/><Relationship Id="rId98" Type="http://schemas.openxmlformats.org/officeDocument/2006/relationships/image" Target="../media/image91.png"/><Relationship Id="rId3" Type="http://schemas.openxmlformats.org/officeDocument/2006/relationships/image" Target="../media/image2.jpe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customXml" Target="../ink/ink274.xml"/><Relationship Id="rId18" Type="http://schemas.openxmlformats.org/officeDocument/2006/relationships/image" Target="../media/image95.png"/><Relationship Id="rId3" Type="http://schemas.openxmlformats.org/officeDocument/2006/relationships/image" Target="../media/image2.jpeg"/><Relationship Id="rId21" Type="http://schemas.openxmlformats.org/officeDocument/2006/relationships/slide" Target="slide2.xml"/><Relationship Id="rId7" Type="http://schemas.microsoft.com/office/2007/relationships/hdphoto" Target="../media/hdphoto1.wdp"/><Relationship Id="rId12" Type="http://schemas.openxmlformats.org/officeDocument/2006/relationships/image" Target="../media/image93.png"/><Relationship Id="rId17" Type="http://schemas.openxmlformats.org/officeDocument/2006/relationships/customXml" Target="../ink/ink276.xml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94.png"/><Relationship Id="rId20" Type="http://schemas.openxmlformats.org/officeDocument/2006/relationships/image" Target="../media/image9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87.png"/><Relationship Id="rId24" Type="http://schemas.openxmlformats.org/officeDocument/2006/relationships/image" Target="../media/image94.jpeg"/><Relationship Id="rId5" Type="http://schemas.openxmlformats.org/officeDocument/2006/relationships/slide" Target="slide3.xml"/><Relationship Id="rId15" Type="http://schemas.openxmlformats.org/officeDocument/2006/relationships/customXml" Target="../ink/ink275.xml"/><Relationship Id="rId23" Type="http://schemas.openxmlformats.org/officeDocument/2006/relationships/image" Target="../media/image89.png"/><Relationship Id="rId10" Type="http://schemas.openxmlformats.org/officeDocument/2006/relationships/image" Target="../media/image86.png"/><Relationship Id="rId19" Type="http://schemas.openxmlformats.org/officeDocument/2006/relationships/customXml" Target="../ink/ink277.xml"/><Relationship Id="rId4" Type="http://schemas.openxmlformats.org/officeDocument/2006/relationships/image" Target="../media/image3.jpeg"/><Relationship Id="rId9" Type="http://schemas.openxmlformats.org/officeDocument/2006/relationships/image" Target="../media/image6.jpeg"/><Relationship Id="rId14" Type="http://schemas.openxmlformats.org/officeDocument/2006/relationships/image" Target="../media/image92.png"/><Relationship Id="rId22" Type="http://schemas.openxmlformats.org/officeDocument/2006/relationships/image" Target="../media/image88.png"/></Relationships>
</file>

<file path=ppt/slides/_rels/slide19.xml.rels><?xml version="1.0" encoding="UTF-8" standalone="yes"?>
<Relationships xmlns="http://schemas.openxmlformats.org/package/2006/relationships"><Relationship Id="rId26" Type="http://schemas.openxmlformats.org/officeDocument/2006/relationships/customXml" Target="../ink/ink279.xml"/><Relationship Id="rId21" Type="http://schemas.openxmlformats.org/officeDocument/2006/relationships/image" Target="../media/image18.png"/><Relationship Id="rId42" Type="http://schemas.openxmlformats.org/officeDocument/2006/relationships/customXml" Target="../ink/ink287.xml"/><Relationship Id="rId47" Type="http://schemas.openxmlformats.org/officeDocument/2006/relationships/image" Target="../media/image73.png"/><Relationship Id="rId63" Type="http://schemas.openxmlformats.org/officeDocument/2006/relationships/image" Target="../media/image81.png"/><Relationship Id="rId68" Type="http://schemas.openxmlformats.org/officeDocument/2006/relationships/customXml" Target="../ink/ink300.xml"/><Relationship Id="rId84" Type="http://schemas.openxmlformats.org/officeDocument/2006/relationships/image" Target="../media/image49.png"/><Relationship Id="rId89" Type="http://schemas.openxmlformats.org/officeDocument/2006/relationships/customXml" Target="../ink/ink310.xml"/><Relationship Id="rId16" Type="http://schemas.openxmlformats.org/officeDocument/2006/relationships/image" Target="../media/image13.png"/><Relationship Id="rId11" Type="http://schemas.openxmlformats.org/officeDocument/2006/relationships/slide" Target="slide7.xml"/><Relationship Id="rId32" Type="http://schemas.openxmlformats.org/officeDocument/2006/relationships/customXml" Target="../ink/ink282.xml"/><Relationship Id="rId37" Type="http://schemas.openxmlformats.org/officeDocument/2006/relationships/image" Target="../media/image68.png"/><Relationship Id="rId53" Type="http://schemas.openxmlformats.org/officeDocument/2006/relationships/image" Target="../media/image76.png"/><Relationship Id="rId58" Type="http://schemas.openxmlformats.org/officeDocument/2006/relationships/customXml" Target="../ink/ink295.xml"/><Relationship Id="rId74" Type="http://schemas.openxmlformats.org/officeDocument/2006/relationships/image" Target="../media/image44.png"/><Relationship Id="rId79" Type="http://schemas.openxmlformats.org/officeDocument/2006/relationships/customXml" Target="../ink/ink305.xml"/><Relationship Id="rId5" Type="http://schemas.openxmlformats.org/officeDocument/2006/relationships/slide" Target="slide3.xml"/><Relationship Id="rId90" Type="http://schemas.openxmlformats.org/officeDocument/2006/relationships/image" Target="../media/image52.png"/><Relationship Id="rId95" Type="http://schemas.openxmlformats.org/officeDocument/2006/relationships/image" Target="../media/image89.png"/><Relationship Id="rId22" Type="http://schemas.openxmlformats.org/officeDocument/2006/relationships/image" Target="../media/image19.png"/><Relationship Id="rId27" Type="http://schemas.openxmlformats.org/officeDocument/2006/relationships/image" Target="../media/image63.png"/><Relationship Id="rId43" Type="http://schemas.openxmlformats.org/officeDocument/2006/relationships/image" Target="../media/image71.png"/><Relationship Id="rId48" Type="http://schemas.openxmlformats.org/officeDocument/2006/relationships/customXml" Target="../ink/ink290.xml"/><Relationship Id="rId64" Type="http://schemas.openxmlformats.org/officeDocument/2006/relationships/customXml" Target="../ink/ink298.xml"/><Relationship Id="rId69" Type="http://schemas.openxmlformats.org/officeDocument/2006/relationships/image" Target="../media/image84.png"/><Relationship Id="rId80" Type="http://schemas.openxmlformats.org/officeDocument/2006/relationships/image" Target="../media/image47.png"/><Relationship Id="rId85" Type="http://schemas.openxmlformats.org/officeDocument/2006/relationships/customXml" Target="../ink/ink308.xml"/><Relationship Id="rId3" Type="http://schemas.openxmlformats.org/officeDocument/2006/relationships/image" Target="../media/image2.jpeg"/><Relationship Id="rId12" Type="http://schemas.openxmlformats.org/officeDocument/2006/relationships/image" Target="../media/image9.png"/><Relationship Id="rId17" Type="http://schemas.openxmlformats.org/officeDocument/2006/relationships/image" Target="../media/image14.png"/><Relationship Id="rId25" Type="http://schemas.openxmlformats.org/officeDocument/2006/relationships/image" Target="../media/image62.png"/><Relationship Id="rId33" Type="http://schemas.openxmlformats.org/officeDocument/2006/relationships/image" Target="../media/image66.png"/><Relationship Id="rId38" Type="http://schemas.openxmlformats.org/officeDocument/2006/relationships/customXml" Target="../ink/ink285.xml"/><Relationship Id="rId46" Type="http://schemas.openxmlformats.org/officeDocument/2006/relationships/customXml" Target="../ink/ink289.xml"/><Relationship Id="rId59" Type="http://schemas.openxmlformats.org/officeDocument/2006/relationships/image" Target="../media/image79.png"/><Relationship Id="rId67" Type="http://schemas.openxmlformats.org/officeDocument/2006/relationships/image" Target="../media/image83.png"/><Relationship Id="rId20" Type="http://schemas.openxmlformats.org/officeDocument/2006/relationships/image" Target="../media/image17.png"/><Relationship Id="rId41" Type="http://schemas.openxmlformats.org/officeDocument/2006/relationships/image" Target="../media/image70.png"/><Relationship Id="rId54" Type="http://schemas.openxmlformats.org/officeDocument/2006/relationships/customXml" Target="../ink/ink293.xml"/><Relationship Id="rId62" Type="http://schemas.openxmlformats.org/officeDocument/2006/relationships/customXml" Target="../ink/ink297.xml"/><Relationship Id="rId70" Type="http://schemas.openxmlformats.org/officeDocument/2006/relationships/customXml" Target="../ink/ink301.xml"/><Relationship Id="rId75" Type="http://schemas.openxmlformats.org/officeDocument/2006/relationships/customXml" Target="../ink/ink303.xml"/><Relationship Id="rId83" Type="http://schemas.openxmlformats.org/officeDocument/2006/relationships/customXml" Target="../ink/ink307.xml"/><Relationship Id="rId88" Type="http://schemas.openxmlformats.org/officeDocument/2006/relationships/image" Target="../media/image51.png"/><Relationship Id="rId91" Type="http://schemas.openxmlformats.org/officeDocument/2006/relationships/image" Target="../media/image53.png"/><Relationship Id="rId96" Type="http://schemas.openxmlformats.org/officeDocument/2006/relationships/customXml" Target="../ink/ink3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5" Type="http://schemas.openxmlformats.org/officeDocument/2006/relationships/image" Target="../media/image12.png"/><Relationship Id="rId23" Type="http://schemas.openxmlformats.org/officeDocument/2006/relationships/image" Target="../media/image20.png"/><Relationship Id="rId28" Type="http://schemas.openxmlformats.org/officeDocument/2006/relationships/customXml" Target="../ink/ink280.xml"/><Relationship Id="rId36" Type="http://schemas.openxmlformats.org/officeDocument/2006/relationships/customXml" Target="../ink/ink284.xml"/><Relationship Id="rId49" Type="http://schemas.openxmlformats.org/officeDocument/2006/relationships/image" Target="../media/image74.png"/><Relationship Id="rId57" Type="http://schemas.openxmlformats.org/officeDocument/2006/relationships/image" Target="../media/image78.png"/><Relationship Id="rId10" Type="http://schemas.openxmlformats.org/officeDocument/2006/relationships/image" Target="../media/image7.png"/><Relationship Id="rId31" Type="http://schemas.openxmlformats.org/officeDocument/2006/relationships/image" Target="../media/image65.png"/><Relationship Id="rId44" Type="http://schemas.openxmlformats.org/officeDocument/2006/relationships/customXml" Target="../ink/ink288.xml"/><Relationship Id="rId52" Type="http://schemas.openxmlformats.org/officeDocument/2006/relationships/customXml" Target="../ink/ink292.xml"/><Relationship Id="rId60" Type="http://schemas.openxmlformats.org/officeDocument/2006/relationships/customXml" Target="../ink/ink296.xml"/><Relationship Id="rId65" Type="http://schemas.openxmlformats.org/officeDocument/2006/relationships/image" Target="../media/image82.png"/><Relationship Id="rId78" Type="http://schemas.openxmlformats.org/officeDocument/2006/relationships/image" Target="../media/image46.png"/><Relationship Id="rId81" Type="http://schemas.openxmlformats.org/officeDocument/2006/relationships/customXml" Target="../ink/ink306.xml"/><Relationship Id="rId86" Type="http://schemas.openxmlformats.org/officeDocument/2006/relationships/image" Target="../media/image50.png"/><Relationship Id="rId94" Type="http://schemas.openxmlformats.org/officeDocument/2006/relationships/image" Target="../media/image88.png"/><Relationship Id="rId99" Type="http://schemas.openxmlformats.org/officeDocument/2006/relationships/image" Target="../media/image91.png"/><Relationship Id="rId101" Type="http://schemas.openxmlformats.org/officeDocument/2006/relationships/image" Target="../media/image92.png"/><Relationship Id="rId4" Type="http://schemas.openxmlformats.org/officeDocument/2006/relationships/image" Target="../media/image3.jpeg"/><Relationship Id="rId9" Type="http://schemas.openxmlformats.org/officeDocument/2006/relationships/image" Target="../media/image6.jpeg"/><Relationship Id="rId13" Type="http://schemas.openxmlformats.org/officeDocument/2006/relationships/image" Target="../media/image10.png"/><Relationship Id="rId18" Type="http://schemas.openxmlformats.org/officeDocument/2006/relationships/image" Target="../media/image15.png"/><Relationship Id="rId39" Type="http://schemas.openxmlformats.org/officeDocument/2006/relationships/image" Target="../media/image69.png"/><Relationship Id="rId34" Type="http://schemas.openxmlformats.org/officeDocument/2006/relationships/customXml" Target="../ink/ink283.xml"/><Relationship Id="rId50" Type="http://schemas.openxmlformats.org/officeDocument/2006/relationships/customXml" Target="../ink/ink291.xml"/><Relationship Id="rId55" Type="http://schemas.openxmlformats.org/officeDocument/2006/relationships/image" Target="../media/image77.png"/><Relationship Id="rId76" Type="http://schemas.openxmlformats.org/officeDocument/2006/relationships/image" Target="../media/image45.png"/><Relationship Id="rId97" Type="http://schemas.openxmlformats.org/officeDocument/2006/relationships/image" Target="../media/image90.png"/><Relationship Id="rId7" Type="http://schemas.microsoft.com/office/2007/relationships/hdphoto" Target="../media/hdphoto1.wdp"/><Relationship Id="rId71" Type="http://schemas.openxmlformats.org/officeDocument/2006/relationships/image" Target="../media/image85.png"/><Relationship Id="rId92" Type="http://schemas.openxmlformats.org/officeDocument/2006/relationships/image" Target="../media/image86.png"/><Relationship Id="rId2" Type="http://schemas.openxmlformats.org/officeDocument/2006/relationships/notesSlide" Target="../notesSlides/notesSlide11.xml"/><Relationship Id="rId29" Type="http://schemas.openxmlformats.org/officeDocument/2006/relationships/image" Target="../media/image64.png"/><Relationship Id="rId24" Type="http://schemas.openxmlformats.org/officeDocument/2006/relationships/customXml" Target="../ink/ink278.xml"/><Relationship Id="rId40" Type="http://schemas.openxmlformats.org/officeDocument/2006/relationships/customXml" Target="../ink/ink286.xml"/><Relationship Id="rId45" Type="http://schemas.openxmlformats.org/officeDocument/2006/relationships/image" Target="../media/image72.png"/><Relationship Id="rId66" Type="http://schemas.openxmlformats.org/officeDocument/2006/relationships/customXml" Target="../ink/ink299.xml"/><Relationship Id="rId87" Type="http://schemas.openxmlformats.org/officeDocument/2006/relationships/customXml" Target="../ink/ink309.xml"/><Relationship Id="rId61" Type="http://schemas.openxmlformats.org/officeDocument/2006/relationships/image" Target="../media/image80.png"/><Relationship Id="rId82" Type="http://schemas.openxmlformats.org/officeDocument/2006/relationships/image" Target="../media/image48.png"/><Relationship Id="rId19" Type="http://schemas.openxmlformats.org/officeDocument/2006/relationships/image" Target="../media/image16.png"/><Relationship Id="rId14" Type="http://schemas.openxmlformats.org/officeDocument/2006/relationships/image" Target="../media/image11.png"/><Relationship Id="rId30" Type="http://schemas.openxmlformats.org/officeDocument/2006/relationships/customXml" Target="../ink/ink281.xml"/><Relationship Id="rId35" Type="http://schemas.openxmlformats.org/officeDocument/2006/relationships/image" Target="../media/image67.png"/><Relationship Id="rId56" Type="http://schemas.openxmlformats.org/officeDocument/2006/relationships/customXml" Target="../ink/ink294.xml"/><Relationship Id="rId77" Type="http://schemas.openxmlformats.org/officeDocument/2006/relationships/customXml" Target="../ink/ink304.xml"/><Relationship Id="rId100" Type="http://schemas.openxmlformats.org/officeDocument/2006/relationships/customXml" Target="../ink/ink313.xml"/><Relationship Id="rId8" Type="http://schemas.openxmlformats.org/officeDocument/2006/relationships/image" Target="../media/image5.png"/><Relationship Id="rId51" Type="http://schemas.openxmlformats.org/officeDocument/2006/relationships/image" Target="../media/image75.png"/><Relationship Id="rId72" Type="http://schemas.openxmlformats.org/officeDocument/2006/relationships/customXml" Target="../ink/ink302.xml"/><Relationship Id="rId93" Type="http://schemas.openxmlformats.org/officeDocument/2006/relationships/image" Target="../media/image87.png"/><Relationship Id="rId98" Type="http://schemas.openxmlformats.org/officeDocument/2006/relationships/customXml" Target="../ink/ink312.xml"/></Relationships>
</file>

<file path=ppt/slides/_rels/slide2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8.png"/><Relationship Id="rId21" Type="http://schemas.openxmlformats.org/officeDocument/2006/relationships/image" Target="../media/image13.png"/><Relationship Id="rId42" Type="http://schemas.openxmlformats.org/officeDocument/2006/relationships/image" Target="../media/image26.png"/><Relationship Id="rId47" Type="http://schemas.openxmlformats.org/officeDocument/2006/relationships/customXml" Target="../ink/ink10.xml"/><Relationship Id="rId63" Type="http://schemas.openxmlformats.org/officeDocument/2006/relationships/customXml" Target="../ink/ink18.xml"/><Relationship Id="rId68" Type="http://schemas.openxmlformats.org/officeDocument/2006/relationships/image" Target="../media/image39.png"/><Relationship Id="rId84" Type="http://schemas.openxmlformats.org/officeDocument/2006/relationships/image" Target="../media/image47.png"/><Relationship Id="rId89" Type="http://schemas.openxmlformats.org/officeDocument/2006/relationships/customXml" Target="../ink/ink31.xml"/><Relationship Id="rId16" Type="http://schemas.openxmlformats.org/officeDocument/2006/relationships/image" Target="../media/image9.png"/><Relationship Id="rId11" Type="http://schemas.openxmlformats.org/officeDocument/2006/relationships/slide" Target="slide14.xml"/><Relationship Id="rId32" Type="http://schemas.openxmlformats.org/officeDocument/2006/relationships/image" Target="../media/image21.png"/><Relationship Id="rId37" Type="http://schemas.openxmlformats.org/officeDocument/2006/relationships/customXml" Target="../ink/ink5.xml"/><Relationship Id="rId53" Type="http://schemas.openxmlformats.org/officeDocument/2006/relationships/customXml" Target="../ink/ink13.xml"/><Relationship Id="rId58" Type="http://schemas.openxmlformats.org/officeDocument/2006/relationships/image" Target="../media/image34.png"/><Relationship Id="rId74" Type="http://schemas.openxmlformats.org/officeDocument/2006/relationships/image" Target="../media/image42.png"/><Relationship Id="rId79" Type="http://schemas.openxmlformats.org/officeDocument/2006/relationships/customXml" Target="../ink/ink26.xml"/><Relationship Id="rId5" Type="http://schemas.openxmlformats.org/officeDocument/2006/relationships/slide" Target="slide3.xml"/><Relationship Id="rId90" Type="http://schemas.openxmlformats.org/officeDocument/2006/relationships/image" Target="../media/image50.png"/><Relationship Id="rId95" Type="http://schemas.openxmlformats.org/officeDocument/2006/relationships/image" Target="../media/image53.png"/><Relationship Id="rId22" Type="http://schemas.openxmlformats.org/officeDocument/2006/relationships/image" Target="../media/image14.png"/><Relationship Id="rId27" Type="http://schemas.openxmlformats.org/officeDocument/2006/relationships/image" Target="../media/image19.png"/><Relationship Id="rId43" Type="http://schemas.openxmlformats.org/officeDocument/2006/relationships/customXml" Target="../ink/ink8.xml"/><Relationship Id="rId48" Type="http://schemas.openxmlformats.org/officeDocument/2006/relationships/image" Target="../media/image29.png"/><Relationship Id="rId64" Type="http://schemas.openxmlformats.org/officeDocument/2006/relationships/image" Target="../media/image37.png"/><Relationship Id="rId69" Type="http://schemas.openxmlformats.org/officeDocument/2006/relationships/customXml" Target="../ink/ink21.xml"/><Relationship Id="rId8" Type="http://schemas.microsoft.com/office/2007/relationships/hdphoto" Target="../media/hdphoto1.wdp"/><Relationship Id="rId51" Type="http://schemas.openxmlformats.org/officeDocument/2006/relationships/customXml" Target="../ink/ink12.xml"/><Relationship Id="rId72" Type="http://schemas.openxmlformats.org/officeDocument/2006/relationships/image" Target="../media/image41.png"/><Relationship Id="rId80" Type="http://schemas.openxmlformats.org/officeDocument/2006/relationships/image" Target="../media/image45.png"/><Relationship Id="rId85" Type="http://schemas.openxmlformats.org/officeDocument/2006/relationships/customXml" Target="../ink/ink29.xml"/><Relationship Id="rId93" Type="http://schemas.openxmlformats.org/officeDocument/2006/relationships/customXml" Target="../ink/ink33.xml"/><Relationship Id="rId3" Type="http://schemas.openxmlformats.org/officeDocument/2006/relationships/image" Target="../media/image2.jpeg"/><Relationship Id="rId12" Type="http://schemas.openxmlformats.org/officeDocument/2006/relationships/slide" Target="slide2.xml"/><Relationship Id="rId17" Type="http://schemas.openxmlformats.org/officeDocument/2006/relationships/image" Target="../media/image10.png"/><Relationship Id="rId25" Type="http://schemas.openxmlformats.org/officeDocument/2006/relationships/image" Target="../media/image17.png"/><Relationship Id="rId33" Type="http://schemas.openxmlformats.org/officeDocument/2006/relationships/customXml" Target="../ink/ink3.xml"/><Relationship Id="rId38" Type="http://schemas.openxmlformats.org/officeDocument/2006/relationships/image" Target="../media/image24.png"/><Relationship Id="rId46" Type="http://schemas.openxmlformats.org/officeDocument/2006/relationships/image" Target="../media/image28.png"/><Relationship Id="rId59" Type="http://schemas.openxmlformats.org/officeDocument/2006/relationships/customXml" Target="../ink/ink16.xml"/><Relationship Id="rId67" Type="http://schemas.openxmlformats.org/officeDocument/2006/relationships/customXml" Target="../ink/ink20.xml"/><Relationship Id="rId20" Type="http://schemas.openxmlformats.org/officeDocument/2006/relationships/image" Target="../media/image12.png"/><Relationship Id="rId41" Type="http://schemas.openxmlformats.org/officeDocument/2006/relationships/customXml" Target="../ink/ink7.xml"/><Relationship Id="rId54" Type="http://schemas.openxmlformats.org/officeDocument/2006/relationships/image" Target="../media/image32.png"/><Relationship Id="rId62" Type="http://schemas.openxmlformats.org/officeDocument/2006/relationships/image" Target="../media/image36.png"/><Relationship Id="rId70" Type="http://schemas.openxmlformats.org/officeDocument/2006/relationships/image" Target="../media/image40.png"/><Relationship Id="rId75" Type="http://schemas.openxmlformats.org/officeDocument/2006/relationships/customXml" Target="../ink/ink24.xml"/><Relationship Id="rId83" Type="http://schemas.openxmlformats.org/officeDocument/2006/relationships/customXml" Target="../ink/ink28.xml"/><Relationship Id="rId88" Type="http://schemas.openxmlformats.org/officeDocument/2006/relationships/image" Target="../media/image49.png"/><Relationship Id="rId91" Type="http://schemas.openxmlformats.org/officeDocument/2006/relationships/customXml" Target="../ink/ink32.xml"/><Relationship Id="rId96" Type="http://schemas.openxmlformats.org/officeDocument/2006/relationships/slide" Target="slide24.xml"/><Relationship Id="rId1" Type="http://schemas.openxmlformats.org/officeDocument/2006/relationships/slideLayout" Target="../slideLayouts/slideLayout7.xml"/><Relationship Id="rId6" Type="http://schemas.openxmlformats.org/officeDocument/2006/relationships/slide" Target="slide11.xml"/><Relationship Id="rId15" Type="http://schemas.openxmlformats.org/officeDocument/2006/relationships/slide" Target="slide7.xml"/><Relationship Id="rId23" Type="http://schemas.openxmlformats.org/officeDocument/2006/relationships/image" Target="../media/image15.png"/><Relationship Id="rId28" Type="http://schemas.openxmlformats.org/officeDocument/2006/relationships/image" Target="../media/image20.png"/><Relationship Id="rId36" Type="http://schemas.openxmlformats.org/officeDocument/2006/relationships/image" Target="../media/image23.png"/><Relationship Id="rId49" Type="http://schemas.openxmlformats.org/officeDocument/2006/relationships/customXml" Target="../ink/ink11.xml"/><Relationship Id="rId57" Type="http://schemas.openxmlformats.org/officeDocument/2006/relationships/customXml" Target="../ink/ink15.xml"/><Relationship Id="rId10" Type="http://schemas.openxmlformats.org/officeDocument/2006/relationships/image" Target="../media/image6.jpeg"/><Relationship Id="rId31" Type="http://schemas.openxmlformats.org/officeDocument/2006/relationships/customXml" Target="../ink/ink2.xml"/><Relationship Id="rId44" Type="http://schemas.openxmlformats.org/officeDocument/2006/relationships/image" Target="../media/image27.png"/><Relationship Id="rId52" Type="http://schemas.openxmlformats.org/officeDocument/2006/relationships/image" Target="../media/image31.png"/><Relationship Id="rId60" Type="http://schemas.openxmlformats.org/officeDocument/2006/relationships/image" Target="../media/image35.png"/><Relationship Id="rId65" Type="http://schemas.openxmlformats.org/officeDocument/2006/relationships/customXml" Target="../ink/ink19.xml"/><Relationship Id="rId73" Type="http://schemas.openxmlformats.org/officeDocument/2006/relationships/customXml" Target="../ink/ink23.xml"/><Relationship Id="rId78" Type="http://schemas.openxmlformats.org/officeDocument/2006/relationships/image" Target="../media/image44.png"/><Relationship Id="rId81" Type="http://schemas.openxmlformats.org/officeDocument/2006/relationships/customXml" Target="../ink/ink27.xml"/><Relationship Id="rId86" Type="http://schemas.openxmlformats.org/officeDocument/2006/relationships/image" Target="../media/image48.png"/><Relationship Id="rId94" Type="http://schemas.openxmlformats.org/officeDocument/2006/relationships/image" Target="../media/image52.png"/><Relationship Id="rId4" Type="http://schemas.openxmlformats.org/officeDocument/2006/relationships/image" Target="../media/image3.jpeg"/><Relationship Id="rId9" Type="http://schemas.openxmlformats.org/officeDocument/2006/relationships/image" Target="../media/image5.png"/><Relationship Id="rId13" Type="http://schemas.openxmlformats.org/officeDocument/2006/relationships/image" Target="../media/image7.png"/><Relationship Id="rId18" Type="http://schemas.openxmlformats.org/officeDocument/2006/relationships/slide" Target="slide12.xml"/><Relationship Id="rId39" Type="http://schemas.openxmlformats.org/officeDocument/2006/relationships/customXml" Target="../ink/ink6.xml"/><Relationship Id="rId34" Type="http://schemas.openxmlformats.org/officeDocument/2006/relationships/image" Target="../media/image22.png"/><Relationship Id="rId50" Type="http://schemas.openxmlformats.org/officeDocument/2006/relationships/image" Target="../media/image30.png"/><Relationship Id="rId55" Type="http://schemas.openxmlformats.org/officeDocument/2006/relationships/customXml" Target="../ink/ink14.xml"/><Relationship Id="rId76" Type="http://schemas.openxmlformats.org/officeDocument/2006/relationships/image" Target="../media/image43.png"/><Relationship Id="rId7" Type="http://schemas.openxmlformats.org/officeDocument/2006/relationships/image" Target="../media/image4.png"/><Relationship Id="rId71" Type="http://schemas.openxmlformats.org/officeDocument/2006/relationships/customXml" Target="../ink/ink22.xml"/><Relationship Id="rId92" Type="http://schemas.openxmlformats.org/officeDocument/2006/relationships/image" Target="../media/image51.png"/><Relationship Id="rId2" Type="http://schemas.openxmlformats.org/officeDocument/2006/relationships/notesSlide" Target="../notesSlides/notesSlide1.xml"/><Relationship Id="rId29" Type="http://schemas.openxmlformats.org/officeDocument/2006/relationships/customXml" Target="../ink/ink1.xml"/><Relationship Id="rId24" Type="http://schemas.openxmlformats.org/officeDocument/2006/relationships/image" Target="../media/image16.png"/><Relationship Id="rId40" Type="http://schemas.openxmlformats.org/officeDocument/2006/relationships/image" Target="../media/image25.png"/><Relationship Id="rId45" Type="http://schemas.openxmlformats.org/officeDocument/2006/relationships/customXml" Target="../ink/ink9.xml"/><Relationship Id="rId66" Type="http://schemas.openxmlformats.org/officeDocument/2006/relationships/image" Target="../media/image38.png"/><Relationship Id="rId87" Type="http://schemas.openxmlformats.org/officeDocument/2006/relationships/customXml" Target="../ink/ink30.xml"/><Relationship Id="rId61" Type="http://schemas.openxmlformats.org/officeDocument/2006/relationships/customXml" Target="../ink/ink17.xml"/><Relationship Id="rId82" Type="http://schemas.openxmlformats.org/officeDocument/2006/relationships/image" Target="../media/image46.png"/><Relationship Id="rId19" Type="http://schemas.openxmlformats.org/officeDocument/2006/relationships/image" Target="../media/image11.png"/><Relationship Id="rId14" Type="http://schemas.openxmlformats.org/officeDocument/2006/relationships/image" Target="../media/image8.png"/><Relationship Id="rId30" Type="http://schemas.openxmlformats.org/officeDocument/2006/relationships/image" Target="../media/image200.png"/><Relationship Id="rId35" Type="http://schemas.openxmlformats.org/officeDocument/2006/relationships/customXml" Target="../ink/ink4.xml"/><Relationship Id="rId56" Type="http://schemas.openxmlformats.org/officeDocument/2006/relationships/image" Target="../media/image33.png"/><Relationship Id="rId77" Type="http://schemas.openxmlformats.org/officeDocument/2006/relationships/customXml" Target="../ink/ink25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87.png"/><Relationship Id="rId18" Type="http://schemas.openxmlformats.org/officeDocument/2006/relationships/customXml" Target="../ink/ink315.xml"/><Relationship Id="rId3" Type="http://schemas.openxmlformats.org/officeDocument/2006/relationships/image" Target="../media/image2.jpeg"/><Relationship Id="rId21" Type="http://schemas.openxmlformats.org/officeDocument/2006/relationships/image" Target="../media/image92.png"/><Relationship Id="rId7" Type="http://schemas.microsoft.com/office/2007/relationships/hdphoto" Target="../media/hdphoto1.wdp"/><Relationship Id="rId12" Type="http://schemas.openxmlformats.org/officeDocument/2006/relationships/image" Target="../media/image86.png"/><Relationship Id="rId17" Type="http://schemas.openxmlformats.org/officeDocument/2006/relationships/image" Target="../media/image90.png"/><Relationship Id="rId2" Type="http://schemas.openxmlformats.org/officeDocument/2006/relationships/notesSlide" Target="../notesSlides/notesSlide12.xml"/><Relationship Id="rId16" Type="http://schemas.openxmlformats.org/officeDocument/2006/relationships/customXml" Target="../ink/ink314.xml"/><Relationship Id="rId20" Type="http://schemas.openxmlformats.org/officeDocument/2006/relationships/customXml" Target="../ink/ink3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24" Type="http://schemas.openxmlformats.org/officeDocument/2006/relationships/image" Target="../media/image99.svg"/><Relationship Id="rId5" Type="http://schemas.openxmlformats.org/officeDocument/2006/relationships/slide" Target="slide3.xml"/><Relationship Id="rId15" Type="http://schemas.openxmlformats.org/officeDocument/2006/relationships/image" Target="../media/image89.png"/><Relationship Id="rId23" Type="http://schemas.openxmlformats.org/officeDocument/2006/relationships/image" Target="../media/image98.png"/><Relationship Id="rId10" Type="http://schemas.openxmlformats.org/officeDocument/2006/relationships/slide" Target="slide7.xml"/><Relationship Id="rId19" Type="http://schemas.openxmlformats.org/officeDocument/2006/relationships/image" Target="../media/image91.png"/><Relationship Id="rId4" Type="http://schemas.openxmlformats.org/officeDocument/2006/relationships/image" Target="../media/image3.jpeg"/><Relationship Id="rId9" Type="http://schemas.openxmlformats.org/officeDocument/2006/relationships/image" Target="../media/image6.jpeg"/><Relationship Id="rId14" Type="http://schemas.openxmlformats.org/officeDocument/2006/relationships/image" Target="../media/image88.png"/><Relationship Id="rId22" Type="http://schemas.openxmlformats.org/officeDocument/2006/relationships/image" Target="../media/image9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87.png"/><Relationship Id="rId18" Type="http://schemas.openxmlformats.org/officeDocument/2006/relationships/customXml" Target="../ink/ink318.xml"/><Relationship Id="rId3" Type="http://schemas.openxmlformats.org/officeDocument/2006/relationships/image" Target="../media/image2.jpeg"/><Relationship Id="rId21" Type="http://schemas.openxmlformats.org/officeDocument/2006/relationships/image" Target="../media/image92.png"/><Relationship Id="rId7" Type="http://schemas.microsoft.com/office/2007/relationships/hdphoto" Target="../media/hdphoto1.wdp"/><Relationship Id="rId12" Type="http://schemas.openxmlformats.org/officeDocument/2006/relationships/image" Target="../media/image86.png"/><Relationship Id="rId17" Type="http://schemas.openxmlformats.org/officeDocument/2006/relationships/image" Target="../media/image90.png"/><Relationship Id="rId2" Type="http://schemas.openxmlformats.org/officeDocument/2006/relationships/notesSlide" Target="../notesSlides/notesSlide13.xml"/><Relationship Id="rId16" Type="http://schemas.openxmlformats.org/officeDocument/2006/relationships/customXml" Target="../ink/ink317.xml"/><Relationship Id="rId20" Type="http://schemas.openxmlformats.org/officeDocument/2006/relationships/customXml" Target="../ink/ink3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24" Type="http://schemas.openxmlformats.org/officeDocument/2006/relationships/image" Target="../media/image101.png"/><Relationship Id="rId5" Type="http://schemas.openxmlformats.org/officeDocument/2006/relationships/slide" Target="slide3.xml"/><Relationship Id="rId15" Type="http://schemas.openxmlformats.org/officeDocument/2006/relationships/image" Target="../media/image89.png"/><Relationship Id="rId23" Type="http://schemas.openxmlformats.org/officeDocument/2006/relationships/image" Target="../media/image100.png"/><Relationship Id="rId10" Type="http://schemas.openxmlformats.org/officeDocument/2006/relationships/slide" Target="slide7.xml"/><Relationship Id="rId19" Type="http://schemas.openxmlformats.org/officeDocument/2006/relationships/image" Target="../media/image91.png"/><Relationship Id="rId4" Type="http://schemas.openxmlformats.org/officeDocument/2006/relationships/image" Target="../media/image3.jpeg"/><Relationship Id="rId9" Type="http://schemas.openxmlformats.org/officeDocument/2006/relationships/image" Target="../media/image6.jpeg"/><Relationship Id="rId14" Type="http://schemas.openxmlformats.org/officeDocument/2006/relationships/image" Target="../media/image88.png"/><Relationship Id="rId22" Type="http://schemas.openxmlformats.org/officeDocument/2006/relationships/image" Target="../media/image97.png"/></Relationships>
</file>

<file path=ppt/slides/_rels/slide22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670.png"/><Relationship Id="rId21" Type="http://schemas.openxmlformats.org/officeDocument/2006/relationships/image" Target="../media/image97.png"/><Relationship Id="rId42" Type="http://schemas.openxmlformats.org/officeDocument/2006/relationships/image" Target="../media/image65.png"/><Relationship Id="rId63" Type="http://schemas.openxmlformats.org/officeDocument/2006/relationships/customXml" Target="../ink/ink337.xml"/><Relationship Id="rId84" Type="http://schemas.openxmlformats.org/officeDocument/2006/relationships/image" Target="../media/image44.png"/><Relationship Id="rId138" Type="http://schemas.openxmlformats.org/officeDocument/2006/relationships/customXml" Target="../ink/ink375.xml"/><Relationship Id="rId159" Type="http://schemas.openxmlformats.org/officeDocument/2006/relationships/image" Target="../media/image460.png"/><Relationship Id="rId170" Type="http://schemas.openxmlformats.org/officeDocument/2006/relationships/customXml" Target="../ink/ink391.xml"/><Relationship Id="rId107" Type="http://schemas.openxmlformats.org/officeDocument/2006/relationships/image" Target="../media/image620.png"/><Relationship Id="rId11" Type="http://schemas.openxmlformats.org/officeDocument/2006/relationships/image" Target="../media/image9.png"/><Relationship Id="rId32" Type="http://schemas.openxmlformats.org/officeDocument/2006/relationships/image" Target="../media/image18.png"/><Relationship Id="rId53" Type="http://schemas.openxmlformats.org/officeDocument/2006/relationships/customXml" Target="../ink/ink332.xml"/><Relationship Id="rId74" Type="http://schemas.openxmlformats.org/officeDocument/2006/relationships/image" Target="../media/image81.png"/><Relationship Id="rId128" Type="http://schemas.openxmlformats.org/officeDocument/2006/relationships/customXml" Target="../ink/ink370.xml"/><Relationship Id="rId149" Type="http://schemas.openxmlformats.org/officeDocument/2006/relationships/image" Target="../media/image830.png"/><Relationship Id="rId5" Type="http://schemas.openxmlformats.org/officeDocument/2006/relationships/slide" Target="slide3.xml"/><Relationship Id="rId95" Type="http://schemas.openxmlformats.org/officeDocument/2006/relationships/customXml" Target="../ink/ink353.xml"/><Relationship Id="rId160" Type="http://schemas.openxmlformats.org/officeDocument/2006/relationships/customXml" Target="../ink/ink386.xml"/><Relationship Id="rId22" Type="http://schemas.openxmlformats.org/officeDocument/2006/relationships/image" Target="../media/image102.gif"/><Relationship Id="rId43" Type="http://schemas.openxmlformats.org/officeDocument/2006/relationships/customXml" Target="../ink/ink327.xml"/><Relationship Id="rId64" Type="http://schemas.openxmlformats.org/officeDocument/2006/relationships/image" Target="../media/image76.png"/><Relationship Id="rId118" Type="http://schemas.openxmlformats.org/officeDocument/2006/relationships/customXml" Target="../ink/ink365.xml"/><Relationship Id="rId139" Type="http://schemas.openxmlformats.org/officeDocument/2006/relationships/image" Target="../media/image780.png"/><Relationship Id="rId85" Type="http://schemas.openxmlformats.org/officeDocument/2006/relationships/customXml" Target="../ink/ink348.xml"/><Relationship Id="rId150" Type="http://schemas.openxmlformats.org/officeDocument/2006/relationships/customXml" Target="../ink/ink381.xml"/><Relationship Id="rId171" Type="http://schemas.openxmlformats.org/officeDocument/2006/relationships/image" Target="../media/image520.png"/><Relationship Id="rId12" Type="http://schemas.openxmlformats.org/officeDocument/2006/relationships/image" Target="../media/image86.png"/><Relationship Id="rId33" Type="http://schemas.openxmlformats.org/officeDocument/2006/relationships/image" Target="../media/image19.png"/><Relationship Id="rId108" Type="http://schemas.openxmlformats.org/officeDocument/2006/relationships/customXml" Target="../ink/ink360.xml"/><Relationship Id="rId129" Type="http://schemas.openxmlformats.org/officeDocument/2006/relationships/image" Target="../media/image730.png"/><Relationship Id="rId54" Type="http://schemas.openxmlformats.org/officeDocument/2006/relationships/image" Target="../media/image71.png"/><Relationship Id="rId75" Type="http://schemas.openxmlformats.org/officeDocument/2006/relationships/customXml" Target="../ink/ink343.xml"/><Relationship Id="rId96" Type="http://schemas.openxmlformats.org/officeDocument/2006/relationships/image" Target="../media/image50.png"/><Relationship Id="rId140" Type="http://schemas.openxmlformats.org/officeDocument/2006/relationships/customXml" Target="../ink/ink376.xml"/><Relationship Id="rId161" Type="http://schemas.openxmlformats.org/officeDocument/2006/relationships/image" Target="../media/image470.png"/><Relationship Id="rId6" Type="http://schemas.openxmlformats.org/officeDocument/2006/relationships/image" Target="../media/image4.png"/><Relationship Id="rId23" Type="http://schemas.openxmlformats.org/officeDocument/2006/relationships/image" Target="../media/image7.png"/><Relationship Id="rId28" Type="http://schemas.openxmlformats.org/officeDocument/2006/relationships/image" Target="../media/image14.png"/><Relationship Id="rId49" Type="http://schemas.openxmlformats.org/officeDocument/2006/relationships/customXml" Target="../ink/ink330.xml"/><Relationship Id="rId114" Type="http://schemas.openxmlformats.org/officeDocument/2006/relationships/customXml" Target="../ink/ink363.xml"/><Relationship Id="rId119" Type="http://schemas.openxmlformats.org/officeDocument/2006/relationships/image" Target="../media/image680.png"/><Relationship Id="rId44" Type="http://schemas.openxmlformats.org/officeDocument/2006/relationships/image" Target="../media/image66.png"/><Relationship Id="rId60" Type="http://schemas.openxmlformats.org/officeDocument/2006/relationships/image" Target="../media/image74.png"/><Relationship Id="rId65" Type="http://schemas.openxmlformats.org/officeDocument/2006/relationships/customXml" Target="../ink/ink338.xml"/><Relationship Id="rId81" Type="http://schemas.openxmlformats.org/officeDocument/2006/relationships/customXml" Target="../ink/ink346.xml"/><Relationship Id="rId86" Type="http://schemas.openxmlformats.org/officeDocument/2006/relationships/image" Target="../media/image45.png"/><Relationship Id="rId130" Type="http://schemas.openxmlformats.org/officeDocument/2006/relationships/customXml" Target="../ink/ink371.xml"/><Relationship Id="rId135" Type="http://schemas.openxmlformats.org/officeDocument/2006/relationships/image" Target="../media/image760.png"/><Relationship Id="rId151" Type="http://schemas.openxmlformats.org/officeDocument/2006/relationships/image" Target="../media/image840.png"/><Relationship Id="rId156" Type="http://schemas.openxmlformats.org/officeDocument/2006/relationships/customXml" Target="../ink/ink384.xml"/><Relationship Id="rId177" Type="http://schemas.openxmlformats.org/officeDocument/2006/relationships/image" Target="../media/image920.png"/><Relationship Id="rId172" Type="http://schemas.openxmlformats.org/officeDocument/2006/relationships/customXml" Target="../ink/ink392.xml"/><Relationship Id="rId13" Type="http://schemas.openxmlformats.org/officeDocument/2006/relationships/image" Target="../media/image88.png"/><Relationship Id="rId18" Type="http://schemas.openxmlformats.org/officeDocument/2006/relationships/image" Target="../media/image91.png"/><Relationship Id="rId39" Type="http://schemas.openxmlformats.org/officeDocument/2006/relationships/customXml" Target="../ink/ink325.xml"/><Relationship Id="rId109" Type="http://schemas.openxmlformats.org/officeDocument/2006/relationships/image" Target="../media/image630.png"/><Relationship Id="rId34" Type="http://schemas.openxmlformats.org/officeDocument/2006/relationships/image" Target="../media/image20.png"/><Relationship Id="rId50" Type="http://schemas.openxmlformats.org/officeDocument/2006/relationships/image" Target="../media/image69.png"/><Relationship Id="rId55" Type="http://schemas.openxmlformats.org/officeDocument/2006/relationships/customXml" Target="../ink/ink333.xml"/><Relationship Id="rId76" Type="http://schemas.openxmlformats.org/officeDocument/2006/relationships/image" Target="../media/image82.png"/><Relationship Id="rId97" Type="http://schemas.openxmlformats.org/officeDocument/2006/relationships/customXml" Target="../ink/ink354.xml"/><Relationship Id="rId104" Type="http://schemas.openxmlformats.org/officeDocument/2006/relationships/customXml" Target="../ink/ink358.xml"/><Relationship Id="rId120" Type="http://schemas.openxmlformats.org/officeDocument/2006/relationships/customXml" Target="../ink/ink366.xml"/><Relationship Id="rId125" Type="http://schemas.openxmlformats.org/officeDocument/2006/relationships/image" Target="../media/image710.png"/><Relationship Id="rId141" Type="http://schemas.openxmlformats.org/officeDocument/2006/relationships/image" Target="../media/image790.png"/><Relationship Id="rId146" Type="http://schemas.openxmlformats.org/officeDocument/2006/relationships/customXml" Target="../ink/ink379.xml"/><Relationship Id="rId167" Type="http://schemas.openxmlformats.org/officeDocument/2006/relationships/image" Target="../media/image500.png"/><Relationship Id="rId7" Type="http://schemas.microsoft.com/office/2007/relationships/hdphoto" Target="../media/hdphoto1.wdp"/><Relationship Id="rId71" Type="http://schemas.openxmlformats.org/officeDocument/2006/relationships/customXml" Target="../ink/ink341.xml"/><Relationship Id="rId92" Type="http://schemas.openxmlformats.org/officeDocument/2006/relationships/image" Target="../media/image48.png"/><Relationship Id="rId162" Type="http://schemas.openxmlformats.org/officeDocument/2006/relationships/customXml" Target="../ink/ink387.xml"/><Relationship Id="rId2" Type="http://schemas.openxmlformats.org/officeDocument/2006/relationships/notesSlide" Target="../notesSlides/notesSlide14.xml"/><Relationship Id="rId29" Type="http://schemas.openxmlformats.org/officeDocument/2006/relationships/image" Target="../media/image15.png"/><Relationship Id="rId24" Type="http://schemas.openxmlformats.org/officeDocument/2006/relationships/image" Target="../media/image10.png"/><Relationship Id="rId40" Type="http://schemas.openxmlformats.org/officeDocument/2006/relationships/image" Target="../media/image64.png"/><Relationship Id="rId45" Type="http://schemas.openxmlformats.org/officeDocument/2006/relationships/customXml" Target="../ink/ink328.xml"/><Relationship Id="rId66" Type="http://schemas.openxmlformats.org/officeDocument/2006/relationships/image" Target="../media/image77.png"/><Relationship Id="rId87" Type="http://schemas.openxmlformats.org/officeDocument/2006/relationships/customXml" Target="../ink/ink349.xml"/><Relationship Id="rId110" Type="http://schemas.openxmlformats.org/officeDocument/2006/relationships/customXml" Target="../ink/ink361.xml"/><Relationship Id="rId115" Type="http://schemas.openxmlformats.org/officeDocument/2006/relationships/image" Target="../media/image660.png"/><Relationship Id="rId131" Type="http://schemas.openxmlformats.org/officeDocument/2006/relationships/image" Target="../media/image740.png"/><Relationship Id="rId136" Type="http://schemas.openxmlformats.org/officeDocument/2006/relationships/customXml" Target="../ink/ink374.xml"/><Relationship Id="rId157" Type="http://schemas.openxmlformats.org/officeDocument/2006/relationships/image" Target="../media/image450.png"/><Relationship Id="rId61" Type="http://schemas.openxmlformats.org/officeDocument/2006/relationships/customXml" Target="../ink/ink336.xml"/><Relationship Id="rId82" Type="http://schemas.openxmlformats.org/officeDocument/2006/relationships/image" Target="../media/image85.png"/><Relationship Id="rId152" Type="http://schemas.openxmlformats.org/officeDocument/2006/relationships/customXml" Target="../ink/ink382.xml"/><Relationship Id="rId173" Type="http://schemas.openxmlformats.org/officeDocument/2006/relationships/image" Target="../media/image900.png"/><Relationship Id="rId19" Type="http://schemas.openxmlformats.org/officeDocument/2006/relationships/customXml" Target="../ink/ink322.xml"/><Relationship Id="rId14" Type="http://schemas.openxmlformats.org/officeDocument/2006/relationships/image" Target="../media/image89.png"/><Relationship Id="rId30" Type="http://schemas.openxmlformats.org/officeDocument/2006/relationships/image" Target="../media/image16.png"/><Relationship Id="rId35" Type="http://schemas.openxmlformats.org/officeDocument/2006/relationships/customXml" Target="../ink/ink323.xml"/><Relationship Id="rId56" Type="http://schemas.openxmlformats.org/officeDocument/2006/relationships/image" Target="../media/image72.png"/><Relationship Id="rId77" Type="http://schemas.openxmlformats.org/officeDocument/2006/relationships/customXml" Target="../ink/ink344.xml"/><Relationship Id="rId100" Type="http://schemas.openxmlformats.org/officeDocument/2006/relationships/image" Target="../media/image52.png"/><Relationship Id="rId105" Type="http://schemas.openxmlformats.org/officeDocument/2006/relationships/image" Target="../media/image8.png"/><Relationship Id="rId126" Type="http://schemas.openxmlformats.org/officeDocument/2006/relationships/customXml" Target="../ink/ink369.xml"/><Relationship Id="rId147" Type="http://schemas.openxmlformats.org/officeDocument/2006/relationships/image" Target="../media/image820.png"/><Relationship Id="rId168" Type="http://schemas.openxmlformats.org/officeDocument/2006/relationships/customXml" Target="../ink/ink390.xml"/><Relationship Id="rId8" Type="http://schemas.openxmlformats.org/officeDocument/2006/relationships/image" Target="../media/image5.png"/><Relationship Id="rId51" Type="http://schemas.openxmlformats.org/officeDocument/2006/relationships/customXml" Target="../ink/ink331.xml"/><Relationship Id="rId72" Type="http://schemas.openxmlformats.org/officeDocument/2006/relationships/image" Target="../media/image80.png"/><Relationship Id="rId93" Type="http://schemas.openxmlformats.org/officeDocument/2006/relationships/customXml" Target="../ink/ink352.xml"/><Relationship Id="rId98" Type="http://schemas.openxmlformats.org/officeDocument/2006/relationships/image" Target="../media/image51.png"/><Relationship Id="rId121" Type="http://schemas.openxmlformats.org/officeDocument/2006/relationships/image" Target="../media/image690.png"/><Relationship Id="rId142" Type="http://schemas.openxmlformats.org/officeDocument/2006/relationships/customXml" Target="../ink/ink377.xml"/><Relationship Id="rId163" Type="http://schemas.openxmlformats.org/officeDocument/2006/relationships/image" Target="../media/image480.png"/><Relationship Id="rId3" Type="http://schemas.openxmlformats.org/officeDocument/2006/relationships/image" Target="../media/image2.jpeg"/><Relationship Id="rId25" Type="http://schemas.openxmlformats.org/officeDocument/2006/relationships/image" Target="../media/image11.png"/><Relationship Id="rId46" Type="http://schemas.openxmlformats.org/officeDocument/2006/relationships/image" Target="../media/image67.png"/><Relationship Id="rId67" Type="http://schemas.openxmlformats.org/officeDocument/2006/relationships/customXml" Target="../ink/ink339.xml"/><Relationship Id="rId116" Type="http://schemas.openxmlformats.org/officeDocument/2006/relationships/customXml" Target="../ink/ink364.xml"/><Relationship Id="rId137" Type="http://schemas.openxmlformats.org/officeDocument/2006/relationships/image" Target="../media/image770.png"/><Relationship Id="rId158" Type="http://schemas.openxmlformats.org/officeDocument/2006/relationships/customXml" Target="../ink/ink385.xml"/><Relationship Id="rId20" Type="http://schemas.openxmlformats.org/officeDocument/2006/relationships/image" Target="../media/image92.png"/><Relationship Id="rId41" Type="http://schemas.openxmlformats.org/officeDocument/2006/relationships/customXml" Target="../ink/ink326.xml"/><Relationship Id="rId62" Type="http://schemas.openxmlformats.org/officeDocument/2006/relationships/image" Target="../media/image75.png"/><Relationship Id="rId83" Type="http://schemas.openxmlformats.org/officeDocument/2006/relationships/customXml" Target="../ink/ink347.xml"/><Relationship Id="rId88" Type="http://schemas.openxmlformats.org/officeDocument/2006/relationships/image" Target="../media/image46.png"/><Relationship Id="rId111" Type="http://schemas.openxmlformats.org/officeDocument/2006/relationships/image" Target="../media/image640.png"/><Relationship Id="rId132" Type="http://schemas.openxmlformats.org/officeDocument/2006/relationships/customXml" Target="../ink/ink372.xml"/><Relationship Id="rId153" Type="http://schemas.openxmlformats.org/officeDocument/2006/relationships/image" Target="../media/image850.png"/><Relationship Id="rId174" Type="http://schemas.openxmlformats.org/officeDocument/2006/relationships/customXml" Target="../ink/ink393.xml"/><Relationship Id="rId15" Type="http://schemas.openxmlformats.org/officeDocument/2006/relationships/customXml" Target="../ink/ink320.xml"/><Relationship Id="rId36" Type="http://schemas.openxmlformats.org/officeDocument/2006/relationships/image" Target="../media/image62.png"/><Relationship Id="rId57" Type="http://schemas.openxmlformats.org/officeDocument/2006/relationships/customXml" Target="../ink/ink334.xml"/><Relationship Id="rId106" Type="http://schemas.openxmlformats.org/officeDocument/2006/relationships/customXml" Target="../ink/ink359.xml"/><Relationship Id="rId127" Type="http://schemas.openxmlformats.org/officeDocument/2006/relationships/image" Target="../media/image720.png"/><Relationship Id="rId10" Type="http://schemas.openxmlformats.org/officeDocument/2006/relationships/slide" Target="slide7.xml"/><Relationship Id="rId31" Type="http://schemas.openxmlformats.org/officeDocument/2006/relationships/image" Target="../media/image17.png"/><Relationship Id="rId52" Type="http://schemas.openxmlformats.org/officeDocument/2006/relationships/image" Target="../media/image70.png"/><Relationship Id="rId73" Type="http://schemas.openxmlformats.org/officeDocument/2006/relationships/customXml" Target="../ink/ink342.xml"/><Relationship Id="rId78" Type="http://schemas.openxmlformats.org/officeDocument/2006/relationships/image" Target="../media/image83.png"/><Relationship Id="rId94" Type="http://schemas.openxmlformats.org/officeDocument/2006/relationships/image" Target="../media/image49.png"/><Relationship Id="rId99" Type="http://schemas.openxmlformats.org/officeDocument/2006/relationships/customXml" Target="../ink/ink355.xml"/><Relationship Id="rId101" Type="http://schemas.openxmlformats.org/officeDocument/2006/relationships/image" Target="../media/image53.png"/><Relationship Id="rId122" Type="http://schemas.openxmlformats.org/officeDocument/2006/relationships/customXml" Target="../ink/ink367.xml"/><Relationship Id="rId143" Type="http://schemas.openxmlformats.org/officeDocument/2006/relationships/image" Target="../media/image800.png"/><Relationship Id="rId148" Type="http://schemas.openxmlformats.org/officeDocument/2006/relationships/customXml" Target="../ink/ink380.xml"/><Relationship Id="rId164" Type="http://schemas.openxmlformats.org/officeDocument/2006/relationships/customXml" Target="../ink/ink388.xml"/><Relationship Id="rId169" Type="http://schemas.openxmlformats.org/officeDocument/2006/relationships/image" Target="../media/image510.png"/><Relationship Id="rId4" Type="http://schemas.openxmlformats.org/officeDocument/2006/relationships/image" Target="../media/image3.jpeg"/><Relationship Id="rId9" Type="http://schemas.openxmlformats.org/officeDocument/2006/relationships/image" Target="../media/image6.jpeg"/><Relationship Id="rId26" Type="http://schemas.openxmlformats.org/officeDocument/2006/relationships/image" Target="../media/image12.png"/><Relationship Id="rId47" Type="http://schemas.openxmlformats.org/officeDocument/2006/relationships/customXml" Target="../ink/ink329.xml"/><Relationship Id="rId68" Type="http://schemas.openxmlformats.org/officeDocument/2006/relationships/image" Target="../media/image78.png"/><Relationship Id="rId89" Type="http://schemas.openxmlformats.org/officeDocument/2006/relationships/customXml" Target="../ink/ink350.xml"/><Relationship Id="rId112" Type="http://schemas.openxmlformats.org/officeDocument/2006/relationships/customXml" Target="../ink/ink362.xml"/><Relationship Id="rId133" Type="http://schemas.openxmlformats.org/officeDocument/2006/relationships/image" Target="../media/image750.png"/><Relationship Id="rId154" Type="http://schemas.openxmlformats.org/officeDocument/2006/relationships/customXml" Target="../ink/ink383.xml"/><Relationship Id="rId175" Type="http://schemas.openxmlformats.org/officeDocument/2006/relationships/image" Target="../media/image910.png"/><Relationship Id="rId16" Type="http://schemas.openxmlformats.org/officeDocument/2006/relationships/image" Target="../media/image90.png"/><Relationship Id="rId37" Type="http://schemas.openxmlformats.org/officeDocument/2006/relationships/customXml" Target="../ink/ink324.xml"/><Relationship Id="rId58" Type="http://schemas.openxmlformats.org/officeDocument/2006/relationships/image" Target="../media/image73.png"/><Relationship Id="rId79" Type="http://schemas.openxmlformats.org/officeDocument/2006/relationships/customXml" Target="../ink/ink345.xml"/><Relationship Id="rId102" Type="http://schemas.openxmlformats.org/officeDocument/2006/relationships/customXml" Target="../ink/ink356.xml"/><Relationship Id="rId123" Type="http://schemas.openxmlformats.org/officeDocument/2006/relationships/image" Target="../media/image700.png"/><Relationship Id="rId144" Type="http://schemas.openxmlformats.org/officeDocument/2006/relationships/customXml" Target="../ink/ink378.xml"/><Relationship Id="rId90" Type="http://schemas.openxmlformats.org/officeDocument/2006/relationships/image" Target="../media/image47.png"/><Relationship Id="rId165" Type="http://schemas.openxmlformats.org/officeDocument/2006/relationships/image" Target="../media/image490.png"/><Relationship Id="rId27" Type="http://schemas.openxmlformats.org/officeDocument/2006/relationships/image" Target="../media/image13.png"/><Relationship Id="rId48" Type="http://schemas.openxmlformats.org/officeDocument/2006/relationships/image" Target="../media/image68.png"/><Relationship Id="rId69" Type="http://schemas.openxmlformats.org/officeDocument/2006/relationships/customXml" Target="../ink/ink340.xml"/><Relationship Id="rId113" Type="http://schemas.openxmlformats.org/officeDocument/2006/relationships/image" Target="../media/image650.png"/><Relationship Id="rId134" Type="http://schemas.openxmlformats.org/officeDocument/2006/relationships/customXml" Target="../ink/ink373.xml"/><Relationship Id="rId80" Type="http://schemas.openxmlformats.org/officeDocument/2006/relationships/image" Target="../media/image84.png"/><Relationship Id="rId155" Type="http://schemas.openxmlformats.org/officeDocument/2006/relationships/image" Target="../media/image440.png"/><Relationship Id="rId176" Type="http://schemas.openxmlformats.org/officeDocument/2006/relationships/customXml" Target="../ink/ink394.xml"/><Relationship Id="rId17" Type="http://schemas.openxmlformats.org/officeDocument/2006/relationships/customXml" Target="../ink/ink321.xml"/><Relationship Id="rId38" Type="http://schemas.openxmlformats.org/officeDocument/2006/relationships/image" Target="../media/image63.png"/><Relationship Id="rId59" Type="http://schemas.openxmlformats.org/officeDocument/2006/relationships/customXml" Target="../ink/ink335.xml"/><Relationship Id="rId103" Type="http://schemas.openxmlformats.org/officeDocument/2006/relationships/customXml" Target="../ink/ink357.xml"/><Relationship Id="rId124" Type="http://schemas.openxmlformats.org/officeDocument/2006/relationships/customXml" Target="../ink/ink368.xml"/><Relationship Id="rId70" Type="http://schemas.openxmlformats.org/officeDocument/2006/relationships/image" Target="../media/image79.png"/><Relationship Id="rId91" Type="http://schemas.openxmlformats.org/officeDocument/2006/relationships/customXml" Target="../ink/ink351.xml"/><Relationship Id="rId145" Type="http://schemas.openxmlformats.org/officeDocument/2006/relationships/image" Target="../media/image810.png"/><Relationship Id="rId166" Type="http://schemas.openxmlformats.org/officeDocument/2006/relationships/customXml" Target="../ink/ink389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8.png"/><Relationship Id="rId21" Type="http://schemas.openxmlformats.org/officeDocument/2006/relationships/image" Target="../media/image13.png"/><Relationship Id="rId42" Type="http://schemas.openxmlformats.org/officeDocument/2006/relationships/image" Target="../media/image26.png"/><Relationship Id="rId47" Type="http://schemas.openxmlformats.org/officeDocument/2006/relationships/customXml" Target="../ink/ink404.xml"/><Relationship Id="rId63" Type="http://schemas.openxmlformats.org/officeDocument/2006/relationships/customXml" Target="../ink/ink412.xml"/><Relationship Id="rId68" Type="http://schemas.openxmlformats.org/officeDocument/2006/relationships/image" Target="../media/image39.png"/><Relationship Id="rId84" Type="http://schemas.openxmlformats.org/officeDocument/2006/relationships/image" Target="../media/image47.png"/><Relationship Id="rId89" Type="http://schemas.openxmlformats.org/officeDocument/2006/relationships/customXml" Target="../ink/ink425.xml"/><Relationship Id="rId16" Type="http://schemas.openxmlformats.org/officeDocument/2006/relationships/image" Target="../media/image9.png"/><Relationship Id="rId11" Type="http://schemas.openxmlformats.org/officeDocument/2006/relationships/slide" Target="slide14.xml"/><Relationship Id="rId32" Type="http://schemas.openxmlformats.org/officeDocument/2006/relationships/image" Target="../media/image21.png"/><Relationship Id="rId37" Type="http://schemas.openxmlformats.org/officeDocument/2006/relationships/customXml" Target="../ink/ink399.xml"/><Relationship Id="rId53" Type="http://schemas.openxmlformats.org/officeDocument/2006/relationships/customXml" Target="../ink/ink407.xml"/><Relationship Id="rId58" Type="http://schemas.openxmlformats.org/officeDocument/2006/relationships/image" Target="../media/image34.png"/><Relationship Id="rId74" Type="http://schemas.openxmlformats.org/officeDocument/2006/relationships/image" Target="../media/image42.png"/><Relationship Id="rId79" Type="http://schemas.openxmlformats.org/officeDocument/2006/relationships/customXml" Target="../ink/ink420.xml"/><Relationship Id="rId5" Type="http://schemas.openxmlformats.org/officeDocument/2006/relationships/slide" Target="slide3.xml"/><Relationship Id="rId90" Type="http://schemas.openxmlformats.org/officeDocument/2006/relationships/image" Target="../media/image50.png"/><Relationship Id="rId95" Type="http://schemas.openxmlformats.org/officeDocument/2006/relationships/image" Target="../media/image53.png"/><Relationship Id="rId22" Type="http://schemas.openxmlformats.org/officeDocument/2006/relationships/image" Target="../media/image14.png"/><Relationship Id="rId27" Type="http://schemas.openxmlformats.org/officeDocument/2006/relationships/image" Target="../media/image19.png"/><Relationship Id="rId43" Type="http://schemas.openxmlformats.org/officeDocument/2006/relationships/customXml" Target="../ink/ink402.xml"/><Relationship Id="rId48" Type="http://schemas.openxmlformats.org/officeDocument/2006/relationships/image" Target="../media/image29.png"/><Relationship Id="rId64" Type="http://schemas.openxmlformats.org/officeDocument/2006/relationships/image" Target="../media/image37.png"/><Relationship Id="rId69" Type="http://schemas.openxmlformats.org/officeDocument/2006/relationships/customXml" Target="../ink/ink415.xml"/><Relationship Id="rId8" Type="http://schemas.microsoft.com/office/2007/relationships/hdphoto" Target="../media/hdphoto1.wdp"/><Relationship Id="rId51" Type="http://schemas.openxmlformats.org/officeDocument/2006/relationships/customXml" Target="../ink/ink406.xml"/><Relationship Id="rId72" Type="http://schemas.openxmlformats.org/officeDocument/2006/relationships/image" Target="../media/image41.png"/><Relationship Id="rId80" Type="http://schemas.openxmlformats.org/officeDocument/2006/relationships/image" Target="../media/image45.png"/><Relationship Id="rId85" Type="http://schemas.openxmlformats.org/officeDocument/2006/relationships/customXml" Target="../ink/ink423.xml"/><Relationship Id="rId93" Type="http://schemas.openxmlformats.org/officeDocument/2006/relationships/customXml" Target="../ink/ink427.xml"/><Relationship Id="rId3" Type="http://schemas.openxmlformats.org/officeDocument/2006/relationships/image" Target="../media/image2.jpeg"/><Relationship Id="rId12" Type="http://schemas.openxmlformats.org/officeDocument/2006/relationships/slide" Target="slide2.xml"/><Relationship Id="rId17" Type="http://schemas.openxmlformats.org/officeDocument/2006/relationships/image" Target="../media/image10.png"/><Relationship Id="rId25" Type="http://schemas.openxmlformats.org/officeDocument/2006/relationships/image" Target="../media/image17.png"/><Relationship Id="rId33" Type="http://schemas.openxmlformats.org/officeDocument/2006/relationships/customXml" Target="../ink/ink397.xml"/><Relationship Id="rId38" Type="http://schemas.openxmlformats.org/officeDocument/2006/relationships/image" Target="../media/image24.png"/><Relationship Id="rId46" Type="http://schemas.openxmlformats.org/officeDocument/2006/relationships/image" Target="../media/image28.png"/><Relationship Id="rId59" Type="http://schemas.openxmlformats.org/officeDocument/2006/relationships/customXml" Target="../ink/ink410.xml"/><Relationship Id="rId67" Type="http://schemas.openxmlformats.org/officeDocument/2006/relationships/customXml" Target="../ink/ink414.xml"/><Relationship Id="rId20" Type="http://schemas.openxmlformats.org/officeDocument/2006/relationships/image" Target="../media/image12.png"/><Relationship Id="rId41" Type="http://schemas.openxmlformats.org/officeDocument/2006/relationships/customXml" Target="../ink/ink401.xml"/><Relationship Id="rId54" Type="http://schemas.openxmlformats.org/officeDocument/2006/relationships/image" Target="../media/image32.png"/><Relationship Id="rId62" Type="http://schemas.openxmlformats.org/officeDocument/2006/relationships/image" Target="../media/image36.png"/><Relationship Id="rId70" Type="http://schemas.openxmlformats.org/officeDocument/2006/relationships/image" Target="../media/image40.png"/><Relationship Id="rId75" Type="http://schemas.openxmlformats.org/officeDocument/2006/relationships/customXml" Target="../ink/ink418.xml"/><Relationship Id="rId83" Type="http://schemas.openxmlformats.org/officeDocument/2006/relationships/customXml" Target="../ink/ink422.xml"/><Relationship Id="rId88" Type="http://schemas.openxmlformats.org/officeDocument/2006/relationships/image" Target="../media/image49.png"/><Relationship Id="rId91" Type="http://schemas.openxmlformats.org/officeDocument/2006/relationships/customXml" Target="../ink/ink426.xml"/><Relationship Id="rId96" Type="http://schemas.openxmlformats.org/officeDocument/2006/relationships/slide" Target="slide24.xml"/><Relationship Id="rId1" Type="http://schemas.openxmlformats.org/officeDocument/2006/relationships/slideLayout" Target="../slideLayouts/slideLayout7.xml"/><Relationship Id="rId6" Type="http://schemas.openxmlformats.org/officeDocument/2006/relationships/slide" Target="slide11.xml"/><Relationship Id="rId15" Type="http://schemas.openxmlformats.org/officeDocument/2006/relationships/slide" Target="slide7.xml"/><Relationship Id="rId23" Type="http://schemas.openxmlformats.org/officeDocument/2006/relationships/image" Target="../media/image15.png"/><Relationship Id="rId28" Type="http://schemas.openxmlformats.org/officeDocument/2006/relationships/image" Target="../media/image20.png"/><Relationship Id="rId36" Type="http://schemas.openxmlformats.org/officeDocument/2006/relationships/image" Target="../media/image23.png"/><Relationship Id="rId49" Type="http://schemas.openxmlformats.org/officeDocument/2006/relationships/customXml" Target="../ink/ink405.xml"/><Relationship Id="rId57" Type="http://schemas.openxmlformats.org/officeDocument/2006/relationships/customXml" Target="../ink/ink409.xml"/><Relationship Id="rId10" Type="http://schemas.openxmlformats.org/officeDocument/2006/relationships/image" Target="../media/image6.jpeg"/><Relationship Id="rId31" Type="http://schemas.openxmlformats.org/officeDocument/2006/relationships/customXml" Target="../ink/ink396.xml"/><Relationship Id="rId44" Type="http://schemas.openxmlformats.org/officeDocument/2006/relationships/image" Target="../media/image27.png"/><Relationship Id="rId52" Type="http://schemas.openxmlformats.org/officeDocument/2006/relationships/image" Target="../media/image31.png"/><Relationship Id="rId60" Type="http://schemas.openxmlformats.org/officeDocument/2006/relationships/image" Target="../media/image35.png"/><Relationship Id="rId65" Type="http://schemas.openxmlformats.org/officeDocument/2006/relationships/customXml" Target="../ink/ink413.xml"/><Relationship Id="rId73" Type="http://schemas.openxmlformats.org/officeDocument/2006/relationships/customXml" Target="../ink/ink417.xml"/><Relationship Id="rId78" Type="http://schemas.openxmlformats.org/officeDocument/2006/relationships/image" Target="../media/image44.png"/><Relationship Id="rId81" Type="http://schemas.openxmlformats.org/officeDocument/2006/relationships/customXml" Target="../ink/ink421.xml"/><Relationship Id="rId86" Type="http://schemas.openxmlformats.org/officeDocument/2006/relationships/image" Target="../media/image48.png"/><Relationship Id="rId94" Type="http://schemas.openxmlformats.org/officeDocument/2006/relationships/image" Target="../media/image52.png"/><Relationship Id="rId4" Type="http://schemas.openxmlformats.org/officeDocument/2006/relationships/image" Target="../media/image3.jpeg"/><Relationship Id="rId9" Type="http://schemas.openxmlformats.org/officeDocument/2006/relationships/image" Target="../media/image5.png"/><Relationship Id="rId13" Type="http://schemas.openxmlformats.org/officeDocument/2006/relationships/image" Target="../media/image7.png"/><Relationship Id="rId18" Type="http://schemas.openxmlformats.org/officeDocument/2006/relationships/slide" Target="slide12.xml"/><Relationship Id="rId39" Type="http://schemas.openxmlformats.org/officeDocument/2006/relationships/customXml" Target="../ink/ink400.xml"/><Relationship Id="rId34" Type="http://schemas.openxmlformats.org/officeDocument/2006/relationships/image" Target="../media/image22.png"/><Relationship Id="rId50" Type="http://schemas.openxmlformats.org/officeDocument/2006/relationships/image" Target="../media/image30.png"/><Relationship Id="rId55" Type="http://schemas.openxmlformats.org/officeDocument/2006/relationships/customXml" Target="../ink/ink408.xml"/><Relationship Id="rId76" Type="http://schemas.openxmlformats.org/officeDocument/2006/relationships/image" Target="../media/image43.png"/><Relationship Id="rId7" Type="http://schemas.openxmlformats.org/officeDocument/2006/relationships/image" Target="../media/image4.png"/><Relationship Id="rId71" Type="http://schemas.openxmlformats.org/officeDocument/2006/relationships/customXml" Target="../ink/ink416.xml"/><Relationship Id="rId92" Type="http://schemas.openxmlformats.org/officeDocument/2006/relationships/image" Target="../media/image51.png"/><Relationship Id="rId2" Type="http://schemas.openxmlformats.org/officeDocument/2006/relationships/notesSlide" Target="../notesSlides/notesSlide15.xml"/><Relationship Id="rId29" Type="http://schemas.openxmlformats.org/officeDocument/2006/relationships/customXml" Target="../ink/ink395.xml"/><Relationship Id="rId24" Type="http://schemas.openxmlformats.org/officeDocument/2006/relationships/image" Target="../media/image16.png"/><Relationship Id="rId40" Type="http://schemas.openxmlformats.org/officeDocument/2006/relationships/image" Target="../media/image25.png"/><Relationship Id="rId45" Type="http://schemas.openxmlformats.org/officeDocument/2006/relationships/customXml" Target="../ink/ink403.xml"/><Relationship Id="rId66" Type="http://schemas.openxmlformats.org/officeDocument/2006/relationships/image" Target="../media/image38.png"/><Relationship Id="rId87" Type="http://schemas.openxmlformats.org/officeDocument/2006/relationships/customXml" Target="../ink/ink424.xml"/><Relationship Id="rId61" Type="http://schemas.openxmlformats.org/officeDocument/2006/relationships/customXml" Target="../ink/ink411.xml"/><Relationship Id="rId82" Type="http://schemas.openxmlformats.org/officeDocument/2006/relationships/image" Target="../media/image46.png"/><Relationship Id="rId19" Type="http://schemas.openxmlformats.org/officeDocument/2006/relationships/image" Target="../media/image11.png"/><Relationship Id="rId14" Type="http://schemas.openxmlformats.org/officeDocument/2006/relationships/image" Target="../media/image8.png"/><Relationship Id="rId30" Type="http://schemas.openxmlformats.org/officeDocument/2006/relationships/image" Target="../media/image200.png"/><Relationship Id="rId35" Type="http://schemas.openxmlformats.org/officeDocument/2006/relationships/customXml" Target="../ink/ink398.xml"/><Relationship Id="rId56" Type="http://schemas.openxmlformats.org/officeDocument/2006/relationships/image" Target="../media/image33.png"/><Relationship Id="rId77" Type="http://schemas.openxmlformats.org/officeDocument/2006/relationships/customXml" Target="../ink/ink41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9.svg"/></Relationships>
</file>

<file path=ppt/slides/_rels/slide26.xml.rels><?xml version="1.0" encoding="UTF-8" standalone="yes"?>
<Relationships xmlns="http://schemas.openxmlformats.org/package/2006/relationships"><Relationship Id="rId26" Type="http://schemas.openxmlformats.org/officeDocument/2006/relationships/customXml" Target="../ink/ink429.xml"/><Relationship Id="rId21" Type="http://schemas.openxmlformats.org/officeDocument/2006/relationships/image" Target="../media/image18.png"/><Relationship Id="rId42" Type="http://schemas.openxmlformats.org/officeDocument/2006/relationships/customXml" Target="../ink/ink437.xml"/><Relationship Id="rId47" Type="http://schemas.openxmlformats.org/officeDocument/2006/relationships/image" Target="../media/image73.png"/><Relationship Id="rId63" Type="http://schemas.openxmlformats.org/officeDocument/2006/relationships/image" Target="../media/image81.png"/><Relationship Id="rId68" Type="http://schemas.openxmlformats.org/officeDocument/2006/relationships/customXml" Target="../ink/ink450.xml"/><Relationship Id="rId84" Type="http://schemas.openxmlformats.org/officeDocument/2006/relationships/image" Target="../media/image49.png"/><Relationship Id="rId89" Type="http://schemas.openxmlformats.org/officeDocument/2006/relationships/customXml" Target="../ink/ink460.xml"/><Relationship Id="rId16" Type="http://schemas.openxmlformats.org/officeDocument/2006/relationships/image" Target="../media/image13.png"/><Relationship Id="rId11" Type="http://schemas.openxmlformats.org/officeDocument/2006/relationships/slide" Target="slide7.xml"/><Relationship Id="rId32" Type="http://schemas.openxmlformats.org/officeDocument/2006/relationships/customXml" Target="../ink/ink432.xml"/><Relationship Id="rId37" Type="http://schemas.openxmlformats.org/officeDocument/2006/relationships/image" Target="../media/image68.png"/><Relationship Id="rId53" Type="http://schemas.openxmlformats.org/officeDocument/2006/relationships/image" Target="../media/image76.png"/><Relationship Id="rId58" Type="http://schemas.openxmlformats.org/officeDocument/2006/relationships/customXml" Target="../ink/ink445.xml"/><Relationship Id="rId74" Type="http://schemas.openxmlformats.org/officeDocument/2006/relationships/image" Target="../media/image44.png"/><Relationship Id="rId79" Type="http://schemas.openxmlformats.org/officeDocument/2006/relationships/customXml" Target="../ink/ink455.xml"/><Relationship Id="rId5" Type="http://schemas.openxmlformats.org/officeDocument/2006/relationships/slide" Target="slide3.xml"/><Relationship Id="rId90" Type="http://schemas.openxmlformats.org/officeDocument/2006/relationships/image" Target="../media/image52.png"/><Relationship Id="rId95" Type="http://schemas.openxmlformats.org/officeDocument/2006/relationships/image" Target="../media/image89.png"/><Relationship Id="rId22" Type="http://schemas.openxmlformats.org/officeDocument/2006/relationships/image" Target="../media/image19.png"/><Relationship Id="rId27" Type="http://schemas.openxmlformats.org/officeDocument/2006/relationships/image" Target="../media/image63.png"/><Relationship Id="rId43" Type="http://schemas.openxmlformats.org/officeDocument/2006/relationships/image" Target="../media/image71.png"/><Relationship Id="rId48" Type="http://schemas.openxmlformats.org/officeDocument/2006/relationships/customXml" Target="../ink/ink440.xml"/><Relationship Id="rId64" Type="http://schemas.openxmlformats.org/officeDocument/2006/relationships/customXml" Target="../ink/ink448.xml"/><Relationship Id="rId69" Type="http://schemas.openxmlformats.org/officeDocument/2006/relationships/image" Target="../media/image84.png"/><Relationship Id="rId8" Type="http://schemas.openxmlformats.org/officeDocument/2006/relationships/image" Target="../media/image5.png"/><Relationship Id="rId51" Type="http://schemas.openxmlformats.org/officeDocument/2006/relationships/image" Target="../media/image75.png"/><Relationship Id="rId72" Type="http://schemas.openxmlformats.org/officeDocument/2006/relationships/customXml" Target="../ink/ink452.xml"/><Relationship Id="rId80" Type="http://schemas.openxmlformats.org/officeDocument/2006/relationships/image" Target="../media/image47.png"/><Relationship Id="rId85" Type="http://schemas.openxmlformats.org/officeDocument/2006/relationships/customXml" Target="../ink/ink458.xml"/><Relationship Id="rId93" Type="http://schemas.openxmlformats.org/officeDocument/2006/relationships/image" Target="../media/image86.png"/><Relationship Id="rId3" Type="http://schemas.openxmlformats.org/officeDocument/2006/relationships/image" Target="../media/image2.jpeg"/><Relationship Id="rId12" Type="http://schemas.openxmlformats.org/officeDocument/2006/relationships/image" Target="../media/image9.png"/><Relationship Id="rId17" Type="http://schemas.openxmlformats.org/officeDocument/2006/relationships/image" Target="../media/image14.png"/><Relationship Id="rId25" Type="http://schemas.openxmlformats.org/officeDocument/2006/relationships/image" Target="../media/image62.png"/><Relationship Id="rId33" Type="http://schemas.openxmlformats.org/officeDocument/2006/relationships/image" Target="../media/image66.png"/><Relationship Id="rId38" Type="http://schemas.openxmlformats.org/officeDocument/2006/relationships/customXml" Target="../ink/ink435.xml"/><Relationship Id="rId46" Type="http://schemas.openxmlformats.org/officeDocument/2006/relationships/customXml" Target="../ink/ink439.xml"/><Relationship Id="rId59" Type="http://schemas.openxmlformats.org/officeDocument/2006/relationships/image" Target="../media/image79.png"/><Relationship Id="rId67" Type="http://schemas.openxmlformats.org/officeDocument/2006/relationships/image" Target="../media/image83.png"/><Relationship Id="rId20" Type="http://schemas.openxmlformats.org/officeDocument/2006/relationships/image" Target="../media/image17.png"/><Relationship Id="rId41" Type="http://schemas.openxmlformats.org/officeDocument/2006/relationships/image" Target="../media/image70.png"/><Relationship Id="rId54" Type="http://schemas.openxmlformats.org/officeDocument/2006/relationships/customXml" Target="../ink/ink443.xml"/><Relationship Id="rId62" Type="http://schemas.openxmlformats.org/officeDocument/2006/relationships/customXml" Target="../ink/ink447.xml"/><Relationship Id="rId70" Type="http://schemas.openxmlformats.org/officeDocument/2006/relationships/customXml" Target="../ink/ink451.xml"/><Relationship Id="rId75" Type="http://schemas.openxmlformats.org/officeDocument/2006/relationships/customXml" Target="../ink/ink453.xml"/><Relationship Id="rId83" Type="http://schemas.openxmlformats.org/officeDocument/2006/relationships/customXml" Target="../ink/ink457.xml"/><Relationship Id="rId88" Type="http://schemas.openxmlformats.org/officeDocument/2006/relationships/image" Target="../media/image51.png"/><Relationship Id="rId91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5" Type="http://schemas.openxmlformats.org/officeDocument/2006/relationships/image" Target="../media/image12.png"/><Relationship Id="rId23" Type="http://schemas.openxmlformats.org/officeDocument/2006/relationships/image" Target="../media/image20.png"/><Relationship Id="rId28" Type="http://schemas.openxmlformats.org/officeDocument/2006/relationships/customXml" Target="../ink/ink430.xml"/><Relationship Id="rId36" Type="http://schemas.openxmlformats.org/officeDocument/2006/relationships/customXml" Target="../ink/ink434.xml"/><Relationship Id="rId49" Type="http://schemas.openxmlformats.org/officeDocument/2006/relationships/image" Target="../media/image74.png"/><Relationship Id="rId57" Type="http://schemas.openxmlformats.org/officeDocument/2006/relationships/image" Target="../media/image78.png"/><Relationship Id="rId10" Type="http://schemas.openxmlformats.org/officeDocument/2006/relationships/image" Target="../media/image7.png"/><Relationship Id="rId31" Type="http://schemas.openxmlformats.org/officeDocument/2006/relationships/image" Target="../media/image65.png"/><Relationship Id="rId44" Type="http://schemas.openxmlformats.org/officeDocument/2006/relationships/customXml" Target="../ink/ink438.xml"/><Relationship Id="rId52" Type="http://schemas.openxmlformats.org/officeDocument/2006/relationships/customXml" Target="../ink/ink442.xml"/><Relationship Id="rId60" Type="http://schemas.openxmlformats.org/officeDocument/2006/relationships/customXml" Target="../ink/ink446.xml"/><Relationship Id="rId65" Type="http://schemas.openxmlformats.org/officeDocument/2006/relationships/image" Target="../media/image82.png"/><Relationship Id="rId78" Type="http://schemas.openxmlformats.org/officeDocument/2006/relationships/image" Target="../media/image46.png"/><Relationship Id="rId81" Type="http://schemas.openxmlformats.org/officeDocument/2006/relationships/customXml" Target="../ink/ink456.xml"/><Relationship Id="rId86" Type="http://schemas.openxmlformats.org/officeDocument/2006/relationships/image" Target="../media/image50.png"/><Relationship Id="rId94" Type="http://schemas.openxmlformats.org/officeDocument/2006/relationships/image" Target="../media/image88.png"/><Relationship Id="rId4" Type="http://schemas.openxmlformats.org/officeDocument/2006/relationships/image" Target="../media/image3.jpeg"/><Relationship Id="rId9" Type="http://schemas.openxmlformats.org/officeDocument/2006/relationships/image" Target="../media/image6.jpeg"/><Relationship Id="rId13" Type="http://schemas.openxmlformats.org/officeDocument/2006/relationships/image" Target="../media/image10.png"/><Relationship Id="rId18" Type="http://schemas.openxmlformats.org/officeDocument/2006/relationships/image" Target="../media/image15.png"/><Relationship Id="rId39" Type="http://schemas.openxmlformats.org/officeDocument/2006/relationships/image" Target="../media/image69.png"/><Relationship Id="rId34" Type="http://schemas.openxmlformats.org/officeDocument/2006/relationships/customXml" Target="../ink/ink433.xml"/><Relationship Id="rId50" Type="http://schemas.openxmlformats.org/officeDocument/2006/relationships/customXml" Target="../ink/ink441.xml"/><Relationship Id="rId55" Type="http://schemas.openxmlformats.org/officeDocument/2006/relationships/image" Target="../media/image77.png"/><Relationship Id="rId76" Type="http://schemas.openxmlformats.org/officeDocument/2006/relationships/image" Target="../media/image45.png"/><Relationship Id="rId7" Type="http://schemas.microsoft.com/office/2007/relationships/hdphoto" Target="../media/hdphoto1.wdp"/><Relationship Id="rId71" Type="http://schemas.openxmlformats.org/officeDocument/2006/relationships/image" Target="../media/image85.png"/><Relationship Id="rId92" Type="http://schemas.openxmlformats.org/officeDocument/2006/relationships/image" Target="../media/image87.png"/><Relationship Id="rId2" Type="http://schemas.openxmlformats.org/officeDocument/2006/relationships/notesSlide" Target="../notesSlides/notesSlide16.xml"/><Relationship Id="rId29" Type="http://schemas.openxmlformats.org/officeDocument/2006/relationships/image" Target="../media/image64.png"/><Relationship Id="rId24" Type="http://schemas.openxmlformats.org/officeDocument/2006/relationships/customXml" Target="../ink/ink428.xml"/><Relationship Id="rId40" Type="http://schemas.openxmlformats.org/officeDocument/2006/relationships/customXml" Target="../ink/ink436.xml"/><Relationship Id="rId45" Type="http://schemas.openxmlformats.org/officeDocument/2006/relationships/image" Target="../media/image72.png"/><Relationship Id="rId66" Type="http://schemas.openxmlformats.org/officeDocument/2006/relationships/customXml" Target="../ink/ink449.xml"/><Relationship Id="rId87" Type="http://schemas.openxmlformats.org/officeDocument/2006/relationships/customXml" Target="../ink/ink459.xml"/><Relationship Id="rId61" Type="http://schemas.openxmlformats.org/officeDocument/2006/relationships/image" Target="../media/image80.png"/><Relationship Id="rId82" Type="http://schemas.openxmlformats.org/officeDocument/2006/relationships/image" Target="../media/image48.png"/><Relationship Id="rId19" Type="http://schemas.openxmlformats.org/officeDocument/2006/relationships/image" Target="../media/image16.png"/><Relationship Id="rId14" Type="http://schemas.openxmlformats.org/officeDocument/2006/relationships/image" Target="../media/image11.png"/><Relationship Id="rId30" Type="http://schemas.openxmlformats.org/officeDocument/2006/relationships/customXml" Target="../ink/ink431.xml"/><Relationship Id="rId35" Type="http://schemas.openxmlformats.org/officeDocument/2006/relationships/image" Target="../media/image67.png"/><Relationship Id="rId56" Type="http://schemas.openxmlformats.org/officeDocument/2006/relationships/customXml" Target="../ink/ink444.xml"/><Relationship Id="rId77" Type="http://schemas.openxmlformats.org/officeDocument/2006/relationships/customXml" Target="../ink/ink454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customXml" Target="../ink/ink461.xml"/><Relationship Id="rId18" Type="http://schemas.openxmlformats.org/officeDocument/2006/relationships/image" Target="../media/image95.png"/><Relationship Id="rId3" Type="http://schemas.openxmlformats.org/officeDocument/2006/relationships/image" Target="../media/image2.jpeg"/><Relationship Id="rId21" Type="http://schemas.openxmlformats.org/officeDocument/2006/relationships/slide" Target="slide2.xml"/><Relationship Id="rId7" Type="http://schemas.microsoft.com/office/2007/relationships/hdphoto" Target="../media/hdphoto1.wdp"/><Relationship Id="rId12" Type="http://schemas.openxmlformats.org/officeDocument/2006/relationships/image" Target="../media/image93.png"/><Relationship Id="rId17" Type="http://schemas.openxmlformats.org/officeDocument/2006/relationships/customXml" Target="../ink/ink463.xml"/><Relationship Id="rId25" Type="http://schemas.openxmlformats.org/officeDocument/2006/relationships/image" Target="../media/image103.pn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94.png"/><Relationship Id="rId20" Type="http://schemas.openxmlformats.org/officeDocument/2006/relationships/image" Target="../media/image9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87.png"/><Relationship Id="rId24" Type="http://schemas.openxmlformats.org/officeDocument/2006/relationships/image" Target="../media/image94.jpeg"/><Relationship Id="rId5" Type="http://schemas.openxmlformats.org/officeDocument/2006/relationships/slide" Target="slide3.xml"/><Relationship Id="rId15" Type="http://schemas.openxmlformats.org/officeDocument/2006/relationships/customXml" Target="../ink/ink462.xml"/><Relationship Id="rId23" Type="http://schemas.openxmlformats.org/officeDocument/2006/relationships/image" Target="../media/image89.png"/><Relationship Id="rId10" Type="http://schemas.openxmlformats.org/officeDocument/2006/relationships/image" Target="../media/image86.png"/><Relationship Id="rId19" Type="http://schemas.openxmlformats.org/officeDocument/2006/relationships/customXml" Target="../ink/ink464.xml"/><Relationship Id="rId4" Type="http://schemas.openxmlformats.org/officeDocument/2006/relationships/image" Target="../media/image3.jpeg"/><Relationship Id="rId9" Type="http://schemas.openxmlformats.org/officeDocument/2006/relationships/image" Target="../media/image6.jpeg"/><Relationship Id="rId14" Type="http://schemas.openxmlformats.org/officeDocument/2006/relationships/image" Target="../media/image92.png"/><Relationship Id="rId22" Type="http://schemas.openxmlformats.org/officeDocument/2006/relationships/image" Target="../media/image88.png"/></Relationships>
</file>

<file path=ppt/slides/_rels/slide28.xml.rels><?xml version="1.0" encoding="UTF-8" standalone="yes"?>
<Relationships xmlns="http://schemas.openxmlformats.org/package/2006/relationships"><Relationship Id="rId26" Type="http://schemas.openxmlformats.org/officeDocument/2006/relationships/customXml" Target="../ink/ink466.xml"/><Relationship Id="rId21" Type="http://schemas.openxmlformats.org/officeDocument/2006/relationships/image" Target="../media/image18.png"/><Relationship Id="rId42" Type="http://schemas.openxmlformats.org/officeDocument/2006/relationships/customXml" Target="../ink/ink474.xml"/><Relationship Id="rId47" Type="http://schemas.openxmlformats.org/officeDocument/2006/relationships/image" Target="../media/image73.png"/><Relationship Id="rId63" Type="http://schemas.openxmlformats.org/officeDocument/2006/relationships/image" Target="../media/image81.png"/><Relationship Id="rId68" Type="http://schemas.openxmlformats.org/officeDocument/2006/relationships/customXml" Target="../ink/ink487.xml"/><Relationship Id="rId84" Type="http://schemas.openxmlformats.org/officeDocument/2006/relationships/image" Target="../media/image49.png"/><Relationship Id="rId89" Type="http://schemas.openxmlformats.org/officeDocument/2006/relationships/customXml" Target="../ink/ink497.xml"/><Relationship Id="rId16" Type="http://schemas.openxmlformats.org/officeDocument/2006/relationships/image" Target="../media/image13.png"/><Relationship Id="rId11" Type="http://schemas.openxmlformats.org/officeDocument/2006/relationships/slide" Target="slide7.xml"/><Relationship Id="rId32" Type="http://schemas.openxmlformats.org/officeDocument/2006/relationships/customXml" Target="../ink/ink469.xml"/><Relationship Id="rId37" Type="http://schemas.openxmlformats.org/officeDocument/2006/relationships/image" Target="../media/image68.png"/><Relationship Id="rId53" Type="http://schemas.openxmlformats.org/officeDocument/2006/relationships/image" Target="../media/image76.png"/><Relationship Id="rId58" Type="http://schemas.openxmlformats.org/officeDocument/2006/relationships/customXml" Target="../ink/ink482.xml"/><Relationship Id="rId74" Type="http://schemas.openxmlformats.org/officeDocument/2006/relationships/image" Target="../media/image44.png"/><Relationship Id="rId79" Type="http://schemas.openxmlformats.org/officeDocument/2006/relationships/customXml" Target="../ink/ink492.xml"/><Relationship Id="rId5" Type="http://schemas.openxmlformats.org/officeDocument/2006/relationships/slide" Target="slide3.xml"/><Relationship Id="rId90" Type="http://schemas.openxmlformats.org/officeDocument/2006/relationships/image" Target="../media/image52.png"/><Relationship Id="rId95" Type="http://schemas.openxmlformats.org/officeDocument/2006/relationships/image" Target="../media/image89.png"/><Relationship Id="rId22" Type="http://schemas.openxmlformats.org/officeDocument/2006/relationships/image" Target="../media/image19.png"/><Relationship Id="rId27" Type="http://schemas.openxmlformats.org/officeDocument/2006/relationships/image" Target="../media/image63.png"/><Relationship Id="rId43" Type="http://schemas.openxmlformats.org/officeDocument/2006/relationships/image" Target="../media/image71.png"/><Relationship Id="rId48" Type="http://schemas.openxmlformats.org/officeDocument/2006/relationships/customXml" Target="../ink/ink477.xml"/><Relationship Id="rId64" Type="http://schemas.openxmlformats.org/officeDocument/2006/relationships/customXml" Target="../ink/ink485.xml"/><Relationship Id="rId69" Type="http://schemas.openxmlformats.org/officeDocument/2006/relationships/image" Target="../media/image84.png"/><Relationship Id="rId8" Type="http://schemas.openxmlformats.org/officeDocument/2006/relationships/image" Target="../media/image5.png"/><Relationship Id="rId51" Type="http://schemas.openxmlformats.org/officeDocument/2006/relationships/image" Target="../media/image75.png"/><Relationship Id="rId72" Type="http://schemas.openxmlformats.org/officeDocument/2006/relationships/customXml" Target="../ink/ink489.xml"/><Relationship Id="rId80" Type="http://schemas.openxmlformats.org/officeDocument/2006/relationships/image" Target="../media/image47.png"/><Relationship Id="rId85" Type="http://schemas.openxmlformats.org/officeDocument/2006/relationships/customXml" Target="../ink/ink495.xml"/><Relationship Id="rId93" Type="http://schemas.openxmlformats.org/officeDocument/2006/relationships/image" Target="../media/image86.png"/><Relationship Id="rId3" Type="http://schemas.openxmlformats.org/officeDocument/2006/relationships/image" Target="../media/image2.jpeg"/><Relationship Id="rId12" Type="http://schemas.openxmlformats.org/officeDocument/2006/relationships/image" Target="../media/image9.png"/><Relationship Id="rId17" Type="http://schemas.openxmlformats.org/officeDocument/2006/relationships/image" Target="../media/image14.png"/><Relationship Id="rId25" Type="http://schemas.openxmlformats.org/officeDocument/2006/relationships/image" Target="../media/image62.png"/><Relationship Id="rId33" Type="http://schemas.openxmlformats.org/officeDocument/2006/relationships/image" Target="../media/image66.png"/><Relationship Id="rId38" Type="http://schemas.openxmlformats.org/officeDocument/2006/relationships/customXml" Target="../ink/ink472.xml"/><Relationship Id="rId46" Type="http://schemas.openxmlformats.org/officeDocument/2006/relationships/customXml" Target="../ink/ink476.xml"/><Relationship Id="rId59" Type="http://schemas.openxmlformats.org/officeDocument/2006/relationships/image" Target="../media/image79.png"/><Relationship Id="rId67" Type="http://schemas.openxmlformats.org/officeDocument/2006/relationships/image" Target="../media/image83.png"/><Relationship Id="rId20" Type="http://schemas.openxmlformats.org/officeDocument/2006/relationships/image" Target="../media/image17.png"/><Relationship Id="rId41" Type="http://schemas.openxmlformats.org/officeDocument/2006/relationships/image" Target="../media/image70.png"/><Relationship Id="rId54" Type="http://schemas.openxmlformats.org/officeDocument/2006/relationships/customXml" Target="../ink/ink480.xml"/><Relationship Id="rId62" Type="http://schemas.openxmlformats.org/officeDocument/2006/relationships/customXml" Target="../ink/ink484.xml"/><Relationship Id="rId70" Type="http://schemas.openxmlformats.org/officeDocument/2006/relationships/customXml" Target="../ink/ink488.xml"/><Relationship Id="rId75" Type="http://schemas.openxmlformats.org/officeDocument/2006/relationships/customXml" Target="../ink/ink490.xml"/><Relationship Id="rId83" Type="http://schemas.openxmlformats.org/officeDocument/2006/relationships/customXml" Target="../ink/ink494.xml"/><Relationship Id="rId88" Type="http://schemas.openxmlformats.org/officeDocument/2006/relationships/image" Target="../media/image51.png"/><Relationship Id="rId91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5" Type="http://schemas.openxmlformats.org/officeDocument/2006/relationships/image" Target="../media/image12.png"/><Relationship Id="rId23" Type="http://schemas.openxmlformats.org/officeDocument/2006/relationships/image" Target="../media/image20.png"/><Relationship Id="rId28" Type="http://schemas.openxmlformats.org/officeDocument/2006/relationships/customXml" Target="../ink/ink467.xml"/><Relationship Id="rId36" Type="http://schemas.openxmlformats.org/officeDocument/2006/relationships/customXml" Target="../ink/ink471.xml"/><Relationship Id="rId49" Type="http://schemas.openxmlformats.org/officeDocument/2006/relationships/image" Target="../media/image74.png"/><Relationship Id="rId57" Type="http://schemas.openxmlformats.org/officeDocument/2006/relationships/image" Target="../media/image78.png"/><Relationship Id="rId10" Type="http://schemas.openxmlformats.org/officeDocument/2006/relationships/image" Target="../media/image7.png"/><Relationship Id="rId31" Type="http://schemas.openxmlformats.org/officeDocument/2006/relationships/image" Target="../media/image65.png"/><Relationship Id="rId44" Type="http://schemas.openxmlformats.org/officeDocument/2006/relationships/customXml" Target="../ink/ink475.xml"/><Relationship Id="rId52" Type="http://schemas.openxmlformats.org/officeDocument/2006/relationships/customXml" Target="../ink/ink479.xml"/><Relationship Id="rId60" Type="http://schemas.openxmlformats.org/officeDocument/2006/relationships/customXml" Target="../ink/ink483.xml"/><Relationship Id="rId65" Type="http://schemas.openxmlformats.org/officeDocument/2006/relationships/image" Target="../media/image82.png"/><Relationship Id="rId78" Type="http://schemas.openxmlformats.org/officeDocument/2006/relationships/image" Target="../media/image46.png"/><Relationship Id="rId81" Type="http://schemas.openxmlformats.org/officeDocument/2006/relationships/customXml" Target="../ink/ink493.xml"/><Relationship Id="rId86" Type="http://schemas.openxmlformats.org/officeDocument/2006/relationships/image" Target="../media/image50.png"/><Relationship Id="rId94" Type="http://schemas.openxmlformats.org/officeDocument/2006/relationships/image" Target="../media/image88.png"/><Relationship Id="rId4" Type="http://schemas.openxmlformats.org/officeDocument/2006/relationships/image" Target="../media/image3.jpeg"/><Relationship Id="rId9" Type="http://schemas.openxmlformats.org/officeDocument/2006/relationships/image" Target="../media/image6.jpeg"/><Relationship Id="rId13" Type="http://schemas.openxmlformats.org/officeDocument/2006/relationships/image" Target="../media/image10.png"/><Relationship Id="rId18" Type="http://schemas.openxmlformats.org/officeDocument/2006/relationships/image" Target="../media/image15.png"/><Relationship Id="rId39" Type="http://schemas.openxmlformats.org/officeDocument/2006/relationships/image" Target="../media/image69.png"/><Relationship Id="rId34" Type="http://schemas.openxmlformats.org/officeDocument/2006/relationships/customXml" Target="../ink/ink470.xml"/><Relationship Id="rId50" Type="http://schemas.openxmlformats.org/officeDocument/2006/relationships/customXml" Target="../ink/ink478.xml"/><Relationship Id="rId55" Type="http://schemas.openxmlformats.org/officeDocument/2006/relationships/image" Target="../media/image77.png"/><Relationship Id="rId76" Type="http://schemas.openxmlformats.org/officeDocument/2006/relationships/image" Target="../media/image45.png"/><Relationship Id="rId7" Type="http://schemas.microsoft.com/office/2007/relationships/hdphoto" Target="../media/hdphoto1.wdp"/><Relationship Id="rId71" Type="http://schemas.openxmlformats.org/officeDocument/2006/relationships/image" Target="../media/image85.png"/><Relationship Id="rId92" Type="http://schemas.openxmlformats.org/officeDocument/2006/relationships/image" Target="../media/image87.png"/><Relationship Id="rId2" Type="http://schemas.openxmlformats.org/officeDocument/2006/relationships/notesSlide" Target="../notesSlides/notesSlide18.xml"/><Relationship Id="rId29" Type="http://schemas.openxmlformats.org/officeDocument/2006/relationships/image" Target="../media/image64.png"/><Relationship Id="rId24" Type="http://schemas.openxmlformats.org/officeDocument/2006/relationships/customXml" Target="../ink/ink465.xml"/><Relationship Id="rId40" Type="http://schemas.openxmlformats.org/officeDocument/2006/relationships/customXml" Target="../ink/ink473.xml"/><Relationship Id="rId45" Type="http://schemas.openxmlformats.org/officeDocument/2006/relationships/image" Target="../media/image72.png"/><Relationship Id="rId66" Type="http://schemas.openxmlformats.org/officeDocument/2006/relationships/customXml" Target="../ink/ink486.xml"/><Relationship Id="rId87" Type="http://schemas.openxmlformats.org/officeDocument/2006/relationships/customXml" Target="../ink/ink496.xml"/><Relationship Id="rId61" Type="http://schemas.openxmlformats.org/officeDocument/2006/relationships/image" Target="../media/image80.png"/><Relationship Id="rId82" Type="http://schemas.openxmlformats.org/officeDocument/2006/relationships/image" Target="../media/image48.png"/><Relationship Id="rId19" Type="http://schemas.openxmlformats.org/officeDocument/2006/relationships/image" Target="../media/image16.png"/><Relationship Id="rId14" Type="http://schemas.openxmlformats.org/officeDocument/2006/relationships/image" Target="../media/image11.png"/><Relationship Id="rId30" Type="http://schemas.openxmlformats.org/officeDocument/2006/relationships/customXml" Target="../ink/ink468.xml"/><Relationship Id="rId35" Type="http://schemas.openxmlformats.org/officeDocument/2006/relationships/image" Target="../media/image67.png"/><Relationship Id="rId56" Type="http://schemas.openxmlformats.org/officeDocument/2006/relationships/customXml" Target="../ink/ink481.xml"/><Relationship Id="rId77" Type="http://schemas.openxmlformats.org/officeDocument/2006/relationships/customXml" Target="../ink/ink491.xml"/></Relationships>
</file>

<file path=ppt/slides/_rels/slide29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88.png"/><Relationship Id="rId18" Type="http://schemas.openxmlformats.org/officeDocument/2006/relationships/customXml" Target="../ink/ink499.xml"/><Relationship Id="rId3" Type="http://schemas.openxmlformats.org/officeDocument/2006/relationships/image" Target="../media/image104.png"/><Relationship Id="rId21" Type="http://schemas.openxmlformats.org/officeDocument/2006/relationships/image" Target="../media/image92.png"/><Relationship Id="rId7" Type="http://schemas.openxmlformats.org/officeDocument/2006/relationships/image" Target="../media/image4.png"/><Relationship Id="rId12" Type="http://schemas.openxmlformats.org/officeDocument/2006/relationships/image" Target="../media/image87.png"/><Relationship Id="rId17" Type="http://schemas.openxmlformats.org/officeDocument/2006/relationships/image" Target="../media/image90.png"/><Relationship Id="rId2" Type="http://schemas.openxmlformats.org/officeDocument/2006/relationships/notesSlide" Target="../notesSlides/notesSlide19.xml"/><Relationship Id="rId20" Type="http://schemas.openxmlformats.org/officeDocument/2006/relationships/customXml" Target="../ink/ink500.xml"/><Relationship Id="rId1" Type="http://schemas.openxmlformats.org/officeDocument/2006/relationships/slideLayout" Target="../slideLayouts/slideLayout7.xml"/><Relationship Id="rId6" Type="http://schemas.openxmlformats.org/officeDocument/2006/relationships/slide" Target="slide3.xml"/><Relationship Id="rId11" Type="http://schemas.openxmlformats.org/officeDocument/2006/relationships/image" Target="../media/image86.png"/><Relationship Id="rId24" Type="http://schemas.openxmlformats.org/officeDocument/2006/relationships/image" Target="../media/image105.png"/><Relationship Id="rId5" Type="http://schemas.openxmlformats.org/officeDocument/2006/relationships/image" Target="../media/image3.jpeg"/><Relationship Id="rId15" Type="http://schemas.openxmlformats.org/officeDocument/2006/relationships/customXml" Target="../ink/ink498.xml"/><Relationship Id="rId23" Type="http://schemas.openxmlformats.org/officeDocument/2006/relationships/image" Target="../media/image99.svg"/><Relationship Id="rId10" Type="http://schemas.openxmlformats.org/officeDocument/2006/relationships/image" Target="../media/image6.jpeg"/><Relationship Id="rId19" Type="http://schemas.openxmlformats.org/officeDocument/2006/relationships/image" Target="../media/image91.png"/><Relationship Id="rId4" Type="http://schemas.openxmlformats.org/officeDocument/2006/relationships/image" Target="../media/image2.jpeg"/><Relationship Id="rId9" Type="http://schemas.openxmlformats.org/officeDocument/2006/relationships/image" Target="../media/image5.png"/><Relationship Id="rId14" Type="http://schemas.openxmlformats.org/officeDocument/2006/relationships/image" Target="../media/image89.png"/><Relationship Id="rId22" Type="http://schemas.openxmlformats.org/officeDocument/2006/relationships/image" Target="../media/image9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88.png"/><Relationship Id="rId18" Type="http://schemas.openxmlformats.org/officeDocument/2006/relationships/customXml" Target="../ink/ink502.xml"/><Relationship Id="rId3" Type="http://schemas.openxmlformats.org/officeDocument/2006/relationships/image" Target="../media/image104.png"/><Relationship Id="rId21" Type="http://schemas.openxmlformats.org/officeDocument/2006/relationships/image" Target="../media/image92.png"/><Relationship Id="rId7" Type="http://schemas.openxmlformats.org/officeDocument/2006/relationships/image" Target="../media/image4.png"/><Relationship Id="rId12" Type="http://schemas.openxmlformats.org/officeDocument/2006/relationships/image" Target="../media/image87.png"/><Relationship Id="rId17" Type="http://schemas.openxmlformats.org/officeDocument/2006/relationships/image" Target="../media/image90.png"/><Relationship Id="rId25" Type="http://schemas.openxmlformats.org/officeDocument/2006/relationships/image" Target="../media/image102.gif"/><Relationship Id="rId2" Type="http://schemas.openxmlformats.org/officeDocument/2006/relationships/notesSlide" Target="../notesSlides/notesSlide20.xml"/><Relationship Id="rId20" Type="http://schemas.openxmlformats.org/officeDocument/2006/relationships/customXml" Target="../ink/ink503.xml"/><Relationship Id="rId1" Type="http://schemas.openxmlformats.org/officeDocument/2006/relationships/slideLayout" Target="../slideLayouts/slideLayout7.xml"/><Relationship Id="rId6" Type="http://schemas.openxmlformats.org/officeDocument/2006/relationships/slide" Target="slide3.xml"/><Relationship Id="rId11" Type="http://schemas.openxmlformats.org/officeDocument/2006/relationships/image" Target="../media/image86.png"/><Relationship Id="rId24" Type="http://schemas.openxmlformats.org/officeDocument/2006/relationships/image" Target="../media/image101.png"/><Relationship Id="rId5" Type="http://schemas.openxmlformats.org/officeDocument/2006/relationships/image" Target="../media/image3.jpeg"/><Relationship Id="rId15" Type="http://schemas.openxmlformats.org/officeDocument/2006/relationships/customXml" Target="../ink/ink501.xml"/><Relationship Id="rId23" Type="http://schemas.openxmlformats.org/officeDocument/2006/relationships/image" Target="../media/image100.png"/><Relationship Id="rId10" Type="http://schemas.openxmlformats.org/officeDocument/2006/relationships/image" Target="../media/image6.jpeg"/><Relationship Id="rId19" Type="http://schemas.openxmlformats.org/officeDocument/2006/relationships/image" Target="../media/image91.png"/><Relationship Id="rId4" Type="http://schemas.openxmlformats.org/officeDocument/2006/relationships/image" Target="../media/image2.jpeg"/><Relationship Id="rId9" Type="http://schemas.openxmlformats.org/officeDocument/2006/relationships/image" Target="../media/image5.png"/><Relationship Id="rId14" Type="http://schemas.openxmlformats.org/officeDocument/2006/relationships/image" Target="../media/image89.png"/><Relationship Id="rId22" Type="http://schemas.openxmlformats.org/officeDocument/2006/relationships/image" Target="../media/image105.png"/></Relationships>
</file>

<file path=ppt/slides/_rels/slide3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88.png"/><Relationship Id="rId18" Type="http://schemas.openxmlformats.org/officeDocument/2006/relationships/customXml" Target="../ink/ink505.xml"/><Relationship Id="rId3" Type="http://schemas.openxmlformats.org/officeDocument/2006/relationships/image" Target="../media/image104.png"/><Relationship Id="rId21" Type="http://schemas.openxmlformats.org/officeDocument/2006/relationships/image" Target="../media/image92.png"/><Relationship Id="rId7" Type="http://schemas.openxmlformats.org/officeDocument/2006/relationships/image" Target="../media/image4.png"/><Relationship Id="rId12" Type="http://schemas.openxmlformats.org/officeDocument/2006/relationships/image" Target="../media/image87.png"/><Relationship Id="rId17" Type="http://schemas.openxmlformats.org/officeDocument/2006/relationships/image" Target="../media/image90.png"/><Relationship Id="rId2" Type="http://schemas.openxmlformats.org/officeDocument/2006/relationships/notesSlide" Target="../notesSlides/notesSlide21.xml"/><Relationship Id="rId20" Type="http://schemas.openxmlformats.org/officeDocument/2006/relationships/customXml" Target="../ink/ink506.xml"/><Relationship Id="rId1" Type="http://schemas.openxmlformats.org/officeDocument/2006/relationships/slideLayout" Target="../slideLayouts/slideLayout7.xml"/><Relationship Id="rId6" Type="http://schemas.openxmlformats.org/officeDocument/2006/relationships/slide" Target="slide3.xml"/><Relationship Id="rId11" Type="http://schemas.openxmlformats.org/officeDocument/2006/relationships/image" Target="../media/image86.png"/><Relationship Id="rId5" Type="http://schemas.openxmlformats.org/officeDocument/2006/relationships/image" Target="../media/image3.jpeg"/><Relationship Id="rId15" Type="http://schemas.openxmlformats.org/officeDocument/2006/relationships/customXml" Target="../ink/ink504.xml"/><Relationship Id="rId23" Type="http://schemas.openxmlformats.org/officeDocument/2006/relationships/image" Target="../media/image106.png"/><Relationship Id="rId10" Type="http://schemas.openxmlformats.org/officeDocument/2006/relationships/image" Target="../media/image6.jpeg"/><Relationship Id="rId19" Type="http://schemas.openxmlformats.org/officeDocument/2006/relationships/image" Target="../media/image91.png"/><Relationship Id="rId4" Type="http://schemas.openxmlformats.org/officeDocument/2006/relationships/image" Target="../media/image2.jpeg"/><Relationship Id="rId9" Type="http://schemas.openxmlformats.org/officeDocument/2006/relationships/image" Target="../media/image5.png"/><Relationship Id="rId14" Type="http://schemas.openxmlformats.org/officeDocument/2006/relationships/image" Target="../media/image89.png"/><Relationship Id="rId22" Type="http://schemas.openxmlformats.org/officeDocument/2006/relationships/image" Target="../media/image10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88.png"/><Relationship Id="rId18" Type="http://schemas.openxmlformats.org/officeDocument/2006/relationships/customXml" Target="../ink/ink508.xml"/><Relationship Id="rId3" Type="http://schemas.openxmlformats.org/officeDocument/2006/relationships/image" Target="../media/image104.png"/><Relationship Id="rId21" Type="http://schemas.openxmlformats.org/officeDocument/2006/relationships/image" Target="../media/image92.png"/><Relationship Id="rId7" Type="http://schemas.openxmlformats.org/officeDocument/2006/relationships/image" Target="../media/image4.png"/><Relationship Id="rId12" Type="http://schemas.openxmlformats.org/officeDocument/2006/relationships/image" Target="../media/image87.png"/><Relationship Id="rId17" Type="http://schemas.openxmlformats.org/officeDocument/2006/relationships/image" Target="../media/image90.png"/><Relationship Id="rId2" Type="http://schemas.openxmlformats.org/officeDocument/2006/relationships/notesSlide" Target="../notesSlides/notesSlide22.xml"/><Relationship Id="rId20" Type="http://schemas.openxmlformats.org/officeDocument/2006/relationships/customXml" Target="../ink/ink509.xml"/><Relationship Id="rId1" Type="http://schemas.openxmlformats.org/officeDocument/2006/relationships/slideLayout" Target="../slideLayouts/slideLayout7.xml"/><Relationship Id="rId6" Type="http://schemas.openxmlformats.org/officeDocument/2006/relationships/slide" Target="slide3.xml"/><Relationship Id="rId11" Type="http://schemas.openxmlformats.org/officeDocument/2006/relationships/image" Target="../media/image86.png"/><Relationship Id="rId24" Type="http://schemas.openxmlformats.org/officeDocument/2006/relationships/image" Target="../media/image101.png"/><Relationship Id="rId5" Type="http://schemas.openxmlformats.org/officeDocument/2006/relationships/image" Target="../media/image3.jpeg"/><Relationship Id="rId15" Type="http://schemas.openxmlformats.org/officeDocument/2006/relationships/customXml" Target="../ink/ink507.xml"/><Relationship Id="rId23" Type="http://schemas.openxmlformats.org/officeDocument/2006/relationships/image" Target="../media/image100.png"/><Relationship Id="rId10" Type="http://schemas.openxmlformats.org/officeDocument/2006/relationships/image" Target="../media/image6.jpeg"/><Relationship Id="rId19" Type="http://schemas.openxmlformats.org/officeDocument/2006/relationships/image" Target="../media/image91.png"/><Relationship Id="rId4" Type="http://schemas.openxmlformats.org/officeDocument/2006/relationships/image" Target="../media/image2.jpeg"/><Relationship Id="rId9" Type="http://schemas.openxmlformats.org/officeDocument/2006/relationships/image" Target="../media/image5.png"/><Relationship Id="rId14" Type="http://schemas.openxmlformats.org/officeDocument/2006/relationships/image" Target="../media/image89.png"/><Relationship Id="rId22" Type="http://schemas.openxmlformats.org/officeDocument/2006/relationships/image" Target="../media/image10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slide" Target="slide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6" Type="http://schemas.openxmlformats.org/officeDocument/2006/relationships/customXml" Target="../ink/ink35.xml"/><Relationship Id="rId21" Type="http://schemas.openxmlformats.org/officeDocument/2006/relationships/image" Target="../media/image18.png"/><Relationship Id="rId42" Type="http://schemas.openxmlformats.org/officeDocument/2006/relationships/customXml" Target="../ink/ink43.xml"/><Relationship Id="rId47" Type="http://schemas.openxmlformats.org/officeDocument/2006/relationships/image" Target="../media/image31.png"/><Relationship Id="rId63" Type="http://schemas.openxmlformats.org/officeDocument/2006/relationships/image" Target="../media/image39.png"/><Relationship Id="rId68" Type="http://schemas.openxmlformats.org/officeDocument/2006/relationships/customXml" Target="../ink/ink56.xml"/><Relationship Id="rId84" Type="http://schemas.openxmlformats.org/officeDocument/2006/relationships/customXml" Target="../ink/ink64.xml"/><Relationship Id="rId89" Type="http://schemas.openxmlformats.org/officeDocument/2006/relationships/image" Target="../media/image52.png"/><Relationship Id="rId16" Type="http://schemas.openxmlformats.org/officeDocument/2006/relationships/image" Target="../media/image13.png"/><Relationship Id="rId11" Type="http://schemas.openxmlformats.org/officeDocument/2006/relationships/image" Target="../media/image8.png"/><Relationship Id="rId32" Type="http://schemas.openxmlformats.org/officeDocument/2006/relationships/customXml" Target="../ink/ink38.xml"/><Relationship Id="rId37" Type="http://schemas.openxmlformats.org/officeDocument/2006/relationships/image" Target="../media/image26.png"/><Relationship Id="rId53" Type="http://schemas.openxmlformats.org/officeDocument/2006/relationships/image" Target="../media/image34.png"/><Relationship Id="rId58" Type="http://schemas.openxmlformats.org/officeDocument/2006/relationships/customXml" Target="../ink/ink51.xml"/><Relationship Id="rId74" Type="http://schemas.openxmlformats.org/officeDocument/2006/relationships/customXml" Target="../ink/ink59.xml"/><Relationship Id="rId79" Type="http://schemas.openxmlformats.org/officeDocument/2006/relationships/image" Target="../media/image47.png"/><Relationship Id="rId5" Type="http://schemas.openxmlformats.org/officeDocument/2006/relationships/slide" Target="slide3.xml"/><Relationship Id="rId90" Type="http://schemas.openxmlformats.org/officeDocument/2006/relationships/image" Target="../media/image53.png"/><Relationship Id="rId14" Type="http://schemas.openxmlformats.org/officeDocument/2006/relationships/image" Target="../media/image11.png"/><Relationship Id="rId22" Type="http://schemas.openxmlformats.org/officeDocument/2006/relationships/image" Target="../media/image19.png"/><Relationship Id="rId27" Type="http://schemas.openxmlformats.org/officeDocument/2006/relationships/image" Target="../media/image21.png"/><Relationship Id="rId30" Type="http://schemas.openxmlformats.org/officeDocument/2006/relationships/customXml" Target="../ink/ink37.xml"/><Relationship Id="rId35" Type="http://schemas.openxmlformats.org/officeDocument/2006/relationships/image" Target="../media/image25.png"/><Relationship Id="rId43" Type="http://schemas.openxmlformats.org/officeDocument/2006/relationships/image" Target="../media/image29.png"/><Relationship Id="rId48" Type="http://schemas.openxmlformats.org/officeDocument/2006/relationships/customXml" Target="../ink/ink46.xml"/><Relationship Id="rId56" Type="http://schemas.openxmlformats.org/officeDocument/2006/relationships/customXml" Target="../ink/ink50.xml"/><Relationship Id="rId64" Type="http://schemas.openxmlformats.org/officeDocument/2006/relationships/customXml" Target="../ink/ink54.xml"/><Relationship Id="rId69" Type="http://schemas.openxmlformats.org/officeDocument/2006/relationships/image" Target="../media/image42.png"/><Relationship Id="rId77" Type="http://schemas.openxmlformats.org/officeDocument/2006/relationships/image" Target="../media/image46.png"/><Relationship Id="rId8" Type="http://schemas.openxmlformats.org/officeDocument/2006/relationships/image" Target="../media/image5.png"/><Relationship Id="rId51" Type="http://schemas.openxmlformats.org/officeDocument/2006/relationships/image" Target="../media/image33.png"/><Relationship Id="rId72" Type="http://schemas.openxmlformats.org/officeDocument/2006/relationships/customXml" Target="../ink/ink58.xml"/><Relationship Id="rId80" Type="http://schemas.openxmlformats.org/officeDocument/2006/relationships/customXml" Target="../ink/ink62.xml"/><Relationship Id="rId85" Type="http://schemas.openxmlformats.org/officeDocument/2006/relationships/image" Target="../media/image50.png"/><Relationship Id="rId3" Type="http://schemas.openxmlformats.org/officeDocument/2006/relationships/image" Target="../media/image2.jpeg"/><Relationship Id="rId12" Type="http://schemas.openxmlformats.org/officeDocument/2006/relationships/image" Target="../media/image9.png"/><Relationship Id="rId17" Type="http://schemas.openxmlformats.org/officeDocument/2006/relationships/image" Target="../media/image14.png"/><Relationship Id="rId25" Type="http://schemas.openxmlformats.org/officeDocument/2006/relationships/image" Target="../media/image200.png"/><Relationship Id="rId33" Type="http://schemas.openxmlformats.org/officeDocument/2006/relationships/image" Target="../media/image24.png"/><Relationship Id="rId38" Type="http://schemas.openxmlformats.org/officeDocument/2006/relationships/customXml" Target="../ink/ink41.xml"/><Relationship Id="rId46" Type="http://schemas.openxmlformats.org/officeDocument/2006/relationships/customXml" Target="../ink/ink45.xml"/><Relationship Id="rId59" Type="http://schemas.openxmlformats.org/officeDocument/2006/relationships/image" Target="../media/image37.png"/><Relationship Id="rId67" Type="http://schemas.openxmlformats.org/officeDocument/2006/relationships/image" Target="../media/image41.png"/><Relationship Id="rId20" Type="http://schemas.openxmlformats.org/officeDocument/2006/relationships/image" Target="../media/image17.png"/><Relationship Id="rId41" Type="http://schemas.openxmlformats.org/officeDocument/2006/relationships/image" Target="../media/image28.png"/><Relationship Id="rId54" Type="http://schemas.openxmlformats.org/officeDocument/2006/relationships/customXml" Target="../ink/ink49.xml"/><Relationship Id="rId62" Type="http://schemas.openxmlformats.org/officeDocument/2006/relationships/customXml" Target="../ink/ink53.xml"/><Relationship Id="rId70" Type="http://schemas.openxmlformats.org/officeDocument/2006/relationships/customXml" Target="../ink/ink57.xml"/><Relationship Id="rId75" Type="http://schemas.openxmlformats.org/officeDocument/2006/relationships/image" Target="../media/image45.png"/><Relationship Id="rId83" Type="http://schemas.openxmlformats.org/officeDocument/2006/relationships/image" Target="../media/image49.png"/><Relationship Id="rId88" Type="http://schemas.openxmlformats.org/officeDocument/2006/relationships/customXml" Target="../ink/ink6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5" Type="http://schemas.openxmlformats.org/officeDocument/2006/relationships/image" Target="../media/image12.png"/><Relationship Id="rId23" Type="http://schemas.openxmlformats.org/officeDocument/2006/relationships/image" Target="../media/image20.png"/><Relationship Id="rId28" Type="http://schemas.openxmlformats.org/officeDocument/2006/relationships/customXml" Target="../ink/ink36.xml"/><Relationship Id="rId36" Type="http://schemas.openxmlformats.org/officeDocument/2006/relationships/customXml" Target="../ink/ink40.xml"/><Relationship Id="rId49" Type="http://schemas.openxmlformats.org/officeDocument/2006/relationships/image" Target="../media/image32.png"/><Relationship Id="rId57" Type="http://schemas.openxmlformats.org/officeDocument/2006/relationships/image" Target="../media/image36.png"/><Relationship Id="rId10" Type="http://schemas.openxmlformats.org/officeDocument/2006/relationships/image" Target="../media/image7.png"/><Relationship Id="rId31" Type="http://schemas.openxmlformats.org/officeDocument/2006/relationships/image" Target="../media/image23.png"/><Relationship Id="rId44" Type="http://schemas.openxmlformats.org/officeDocument/2006/relationships/customXml" Target="../ink/ink44.xml"/><Relationship Id="rId52" Type="http://schemas.openxmlformats.org/officeDocument/2006/relationships/customXml" Target="../ink/ink48.xml"/><Relationship Id="rId60" Type="http://schemas.openxmlformats.org/officeDocument/2006/relationships/customXml" Target="../ink/ink52.xml"/><Relationship Id="rId65" Type="http://schemas.openxmlformats.org/officeDocument/2006/relationships/image" Target="../media/image40.png"/><Relationship Id="rId73" Type="http://schemas.openxmlformats.org/officeDocument/2006/relationships/image" Target="../media/image44.png"/><Relationship Id="rId78" Type="http://schemas.openxmlformats.org/officeDocument/2006/relationships/customXml" Target="../ink/ink61.xml"/><Relationship Id="rId81" Type="http://schemas.openxmlformats.org/officeDocument/2006/relationships/image" Target="../media/image48.png"/><Relationship Id="rId86" Type="http://schemas.openxmlformats.org/officeDocument/2006/relationships/customXml" Target="../ink/ink65.xml"/><Relationship Id="rId4" Type="http://schemas.openxmlformats.org/officeDocument/2006/relationships/image" Target="../media/image3.jpeg"/><Relationship Id="rId9" Type="http://schemas.openxmlformats.org/officeDocument/2006/relationships/image" Target="../media/image6.jpeg"/><Relationship Id="rId13" Type="http://schemas.openxmlformats.org/officeDocument/2006/relationships/image" Target="../media/image10.png"/><Relationship Id="rId18" Type="http://schemas.openxmlformats.org/officeDocument/2006/relationships/image" Target="../media/image15.png"/><Relationship Id="rId39" Type="http://schemas.openxmlformats.org/officeDocument/2006/relationships/image" Target="../media/image27.png"/><Relationship Id="rId34" Type="http://schemas.openxmlformats.org/officeDocument/2006/relationships/customXml" Target="../ink/ink39.xml"/><Relationship Id="rId50" Type="http://schemas.openxmlformats.org/officeDocument/2006/relationships/customXml" Target="../ink/ink47.xml"/><Relationship Id="rId55" Type="http://schemas.openxmlformats.org/officeDocument/2006/relationships/image" Target="../media/image35.png"/><Relationship Id="rId76" Type="http://schemas.openxmlformats.org/officeDocument/2006/relationships/customXml" Target="../ink/ink60.xml"/><Relationship Id="rId7" Type="http://schemas.microsoft.com/office/2007/relationships/hdphoto" Target="../media/hdphoto1.wdp"/><Relationship Id="rId71" Type="http://schemas.openxmlformats.org/officeDocument/2006/relationships/image" Target="../media/image43.png"/><Relationship Id="rId2" Type="http://schemas.openxmlformats.org/officeDocument/2006/relationships/notesSlide" Target="../notesSlides/notesSlide2.xml"/><Relationship Id="rId29" Type="http://schemas.openxmlformats.org/officeDocument/2006/relationships/image" Target="../media/image22.png"/><Relationship Id="rId24" Type="http://schemas.openxmlformats.org/officeDocument/2006/relationships/customXml" Target="../ink/ink34.xml"/><Relationship Id="rId40" Type="http://schemas.openxmlformats.org/officeDocument/2006/relationships/customXml" Target="../ink/ink42.xml"/><Relationship Id="rId45" Type="http://schemas.openxmlformats.org/officeDocument/2006/relationships/image" Target="../media/image30.png"/><Relationship Id="rId66" Type="http://schemas.openxmlformats.org/officeDocument/2006/relationships/customXml" Target="../ink/ink55.xml"/><Relationship Id="rId87" Type="http://schemas.openxmlformats.org/officeDocument/2006/relationships/image" Target="../media/image51.png"/><Relationship Id="rId61" Type="http://schemas.openxmlformats.org/officeDocument/2006/relationships/image" Target="../media/image38.png"/><Relationship Id="rId82" Type="http://schemas.openxmlformats.org/officeDocument/2006/relationships/customXml" Target="../ink/ink63.xml"/><Relationship Id="rId19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8.png"/><Relationship Id="rId21" Type="http://schemas.openxmlformats.org/officeDocument/2006/relationships/image" Target="../media/image13.png"/><Relationship Id="rId42" Type="http://schemas.openxmlformats.org/officeDocument/2006/relationships/image" Target="../media/image26.png"/><Relationship Id="rId47" Type="http://schemas.openxmlformats.org/officeDocument/2006/relationships/customXml" Target="../ink/ink76.xml"/><Relationship Id="rId63" Type="http://schemas.openxmlformats.org/officeDocument/2006/relationships/customXml" Target="../ink/ink84.xml"/><Relationship Id="rId68" Type="http://schemas.openxmlformats.org/officeDocument/2006/relationships/image" Target="../media/image39.png"/><Relationship Id="rId84" Type="http://schemas.openxmlformats.org/officeDocument/2006/relationships/image" Target="../media/image47.png"/><Relationship Id="rId89" Type="http://schemas.openxmlformats.org/officeDocument/2006/relationships/customXml" Target="../ink/ink97.xml"/><Relationship Id="rId16" Type="http://schemas.openxmlformats.org/officeDocument/2006/relationships/image" Target="../media/image9.png"/><Relationship Id="rId11" Type="http://schemas.openxmlformats.org/officeDocument/2006/relationships/slide" Target="slide14.xml"/><Relationship Id="rId32" Type="http://schemas.openxmlformats.org/officeDocument/2006/relationships/image" Target="../media/image21.png"/><Relationship Id="rId37" Type="http://schemas.openxmlformats.org/officeDocument/2006/relationships/customXml" Target="../ink/ink71.xml"/><Relationship Id="rId53" Type="http://schemas.openxmlformats.org/officeDocument/2006/relationships/customXml" Target="../ink/ink79.xml"/><Relationship Id="rId58" Type="http://schemas.openxmlformats.org/officeDocument/2006/relationships/image" Target="../media/image34.png"/><Relationship Id="rId74" Type="http://schemas.openxmlformats.org/officeDocument/2006/relationships/image" Target="../media/image42.png"/><Relationship Id="rId79" Type="http://schemas.openxmlformats.org/officeDocument/2006/relationships/customXml" Target="../ink/ink92.xml"/><Relationship Id="rId5" Type="http://schemas.openxmlformats.org/officeDocument/2006/relationships/slide" Target="slide3.xml"/><Relationship Id="rId90" Type="http://schemas.openxmlformats.org/officeDocument/2006/relationships/image" Target="../media/image50.png"/><Relationship Id="rId95" Type="http://schemas.openxmlformats.org/officeDocument/2006/relationships/image" Target="../media/image53.png"/><Relationship Id="rId22" Type="http://schemas.openxmlformats.org/officeDocument/2006/relationships/image" Target="../media/image14.png"/><Relationship Id="rId27" Type="http://schemas.openxmlformats.org/officeDocument/2006/relationships/image" Target="../media/image19.png"/><Relationship Id="rId43" Type="http://schemas.openxmlformats.org/officeDocument/2006/relationships/customXml" Target="../ink/ink74.xml"/><Relationship Id="rId48" Type="http://schemas.openxmlformats.org/officeDocument/2006/relationships/image" Target="../media/image29.png"/><Relationship Id="rId64" Type="http://schemas.openxmlformats.org/officeDocument/2006/relationships/image" Target="../media/image37.png"/><Relationship Id="rId69" Type="http://schemas.openxmlformats.org/officeDocument/2006/relationships/customXml" Target="../ink/ink87.xml"/><Relationship Id="rId8" Type="http://schemas.microsoft.com/office/2007/relationships/hdphoto" Target="../media/hdphoto1.wdp"/><Relationship Id="rId51" Type="http://schemas.openxmlformats.org/officeDocument/2006/relationships/customXml" Target="../ink/ink78.xml"/><Relationship Id="rId72" Type="http://schemas.openxmlformats.org/officeDocument/2006/relationships/image" Target="../media/image41.png"/><Relationship Id="rId80" Type="http://schemas.openxmlformats.org/officeDocument/2006/relationships/image" Target="../media/image45.png"/><Relationship Id="rId85" Type="http://schemas.openxmlformats.org/officeDocument/2006/relationships/customXml" Target="../ink/ink95.xml"/><Relationship Id="rId93" Type="http://schemas.openxmlformats.org/officeDocument/2006/relationships/customXml" Target="../ink/ink99.xml"/><Relationship Id="rId3" Type="http://schemas.openxmlformats.org/officeDocument/2006/relationships/image" Target="../media/image2.jpeg"/><Relationship Id="rId12" Type="http://schemas.openxmlformats.org/officeDocument/2006/relationships/slide" Target="slide2.xml"/><Relationship Id="rId17" Type="http://schemas.openxmlformats.org/officeDocument/2006/relationships/image" Target="../media/image10.png"/><Relationship Id="rId25" Type="http://schemas.openxmlformats.org/officeDocument/2006/relationships/image" Target="../media/image17.png"/><Relationship Id="rId33" Type="http://schemas.openxmlformats.org/officeDocument/2006/relationships/customXml" Target="../ink/ink69.xml"/><Relationship Id="rId38" Type="http://schemas.openxmlformats.org/officeDocument/2006/relationships/image" Target="../media/image24.png"/><Relationship Id="rId46" Type="http://schemas.openxmlformats.org/officeDocument/2006/relationships/image" Target="../media/image28.png"/><Relationship Id="rId59" Type="http://schemas.openxmlformats.org/officeDocument/2006/relationships/customXml" Target="../ink/ink82.xml"/><Relationship Id="rId67" Type="http://schemas.openxmlformats.org/officeDocument/2006/relationships/customXml" Target="../ink/ink86.xml"/><Relationship Id="rId20" Type="http://schemas.openxmlformats.org/officeDocument/2006/relationships/image" Target="../media/image12.png"/><Relationship Id="rId41" Type="http://schemas.openxmlformats.org/officeDocument/2006/relationships/customXml" Target="../ink/ink73.xml"/><Relationship Id="rId54" Type="http://schemas.openxmlformats.org/officeDocument/2006/relationships/image" Target="../media/image32.png"/><Relationship Id="rId62" Type="http://schemas.openxmlformats.org/officeDocument/2006/relationships/image" Target="../media/image36.png"/><Relationship Id="rId70" Type="http://schemas.openxmlformats.org/officeDocument/2006/relationships/image" Target="../media/image40.png"/><Relationship Id="rId75" Type="http://schemas.openxmlformats.org/officeDocument/2006/relationships/customXml" Target="../ink/ink90.xml"/><Relationship Id="rId83" Type="http://schemas.openxmlformats.org/officeDocument/2006/relationships/customXml" Target="../ink/ink94.xml"/><Relationship Id="rId88" Type="http://schemas.openxmlformats.org/officeDocument/2006/relationships/image" Target="../media/image49.png"/><Relationship Id="rId91" Type="http://schemas.openxmlformats.org/officeDocument/2006/relationships/customXml" Target="../ink/ink98.xml"/><Relationship Id="rId96" Type="http://schemas.openxmlformats.org/officeDocument/2006/relationships/slide" Target="slide24.xml"/><Relationship Id="rId1" Type="http://schemas.openxmlformats.org/officeDocument/2006/relationships/slideLayout" Target="../slideLayouts/slideLayout7.xml"/><Relationship Id="rId6" Type="http://schemas.openxmlformats.org/officeDocument/2006/relationships/slide" Target="slide11.xml"/><Relationship Id="rId15" Type="http://schemas.openxmlformats.org/officeDocument/2006/relationships/slide" Target="slide7.xml"/><Relationship Id="rId23" Type="http://schemas.openxmlformats.org/officeDocument/2006/relationships/image" Target="../media/image15.png"/><Relationship Id="rId28" Type="http://schemas.openxmlformats.org/officeDocument/2006/relationships/image" Target="../media/image20.png"/><Relationship Id="rId36" Type="http://schemas.openxmlformats.org/officeDocument/2006/relationships/image" Target="../media/image23.png"/><Relationship Id="rId49" Type="http://schemas.openxmlformats.org/officeDocument/2006/relationships/customXml" Target="../ink/ink77.xml"/><Relationship Id="rId57" Type="http://schemas.openxmlformats.org/officeDocument/2006/relationships/customXml" Target="../ink/ink81.xml"/><Relationship Id="rId10" Type="http://schemas.openxmlformats.org/officeDocument/2006/relationships/image" Target="../media/image6.jpeg"/><Relationship Id="rId31" Type="http://schemas.openxmlformats.org/officeDocument/2006/relationships/customXml" Target="../ink/ink68.xml"/><Relationship Id="rId44" Type="http://schemas.openxmlformats.org/officeDocument/2006/relationships/image" Target="../media/image27.png"/><Relationship Id="rId52" Type="http://schemas.openxmlformats.org/officeDocument/2006/relationships/image" Target="../media/image31.png"/><Relationship Id="rId60" Type="http://schemas.openxmlformats.org/officeDocument/2006/relationships/image" Target="../media/image35.png"/><Relationship Id="rId65" Type="http://schemas.openxmlformats.org/officeDocument/2006/relationships/customXml" Target="../ink/ink85.xml"/><Relationship Id="rId73" Type="http://schemas.openxmlformats.org/officeDocument/2006/relationships/customXml" Target="../ink/ink89.xml"/><Relationship Id="rId78" Type="http://schemas.openxmlformats.org/officeDocument/2006/relationships/image" Target="../media/image44.png"/><Relationship Id="rId81" Type="http://schemas.openxmlformats.org/officeDocument/2006/relationships/customXml" Target="../ink/ink93.xml"/><Relationship Id="rId86" Type="http://schemas.openxmlformats.org/officeDocument/2006/relationships/image" Target="../media/image48.png"/><Relationship Id="rId94" Type="http://schemas.openxmlformats.org/officeDocument/2006/relationships/image" Target="../media/image52.png"/><Relationship Id="rId4" Type="http://schemas.openxmlformats.org/officeDocument/2006/relationships/image" Target="../media/image3.jpeg"/><Relationship Id="rId9" Type="http://schemas.openxmlformats.org/officeDocument/2006/relationships/image" Target="../media/image5.png"/><Relationship Id="rId13" Type="http://schemas.openxmlformats.org/officeDocument/2006/relationships/image" Target="../media/image7.png"/><Relationship Id="rId18" Type="http://schemas.openxmlformats.org/officeDocument/2006/relationships/slide" Target="slide12.xml"/><Relationship Id="rId39" Type="http://schemas.openxmlformats.org/officeDocument/2006/relationships/customXml" Target="../ink/ink72.xml"/><Relationship Id="rId34" Type="http://schemas.openxmlformats.org/officeDocument/2006/relationships/image" Target="../media/image22.png"/><Relationship Id="rId50" Type="http://schemas.openxmlformats.org/officeDocument/2006/relationships/image" Target="../media/image30.png"/><Relationship Id="rId55" Type="http://schemas.openxmlformats.org/officeDocument/2006/relationships/customXml" Target="../ink/ink80.xml"/><Relationship Id="rId76" Type="http://schemas.openxmlformats.org/officeDocument/2006/relationships/image" Target="../media/image43.png"/><Relationship Id="rId7" Type="http://schemas.openxmlformats.org/officeDocument/2006/relationships/image" Target="../media/image4.png"/><Relationship Id="rId71" Type="http://schemas.openxmlformats.org/officeDocument/2006/relationships/customXml" Target="../ink/ink88.xml"/><Relationship Id="rId92" Type="http://schemas.openxmlformats.org/officeDocument/2006/relationships/image" Target="../media/image51.png"/><Relationship Id="rId2" Type="http://schemas.openxmlformats.org/officeDocument/2006/relationships/notesSlide" Target="../notesSlides/notesSlide3.xml"/><Relationship Id="rId29" Type="http://schemas.openxmlformats.org/officeDocument/2006/relationships/customXml" Target="../ink/ink67.xml"/><Relationship Id="rId24" Type="http://schemas.openxmlformats.org/officeDocument/2006/relationships/image" Target="../media/image16.png"/><Relationship Id="rId40" Type="http://schemas.openxmlformats.org/officeDocument/2006/relationships/image" Target="../media/image25.png"/><Relationship Id="rId45" Type="http://schemas.openxmlformats.org/officeDocument/2006/relationships/customXml" Target="../ink/ink75.xml"/><Relationship Id="rId66" Type="http://schemas.openxmlformats.org/officeDocument/2006/relationships/image" Target="../media/image38.png"/><Relationship Id="rId87" Type="http://schemas.openxmlformats.org/officeDocument/2006/relationships/customXml" Target="../ink/ink96.xml"/><Relationship Id="rId61" Type="http://schemas.openxmlformats.org/officeDocument/2006/relationships/customXml" Target="../ink/ink83.xml"/><Relationship Id="rId82" Type="http://schemas.openxmlformats.org/officeDocument/2006/relationships/image" Target="../media/image46.png"/><Relationship Id="rId19" Type="http://schemas.openxmlformats.org/officeDocument/2006/relationships/image" Target="../media/image11.png"/><Relationship Id="rId14" Type="http://schemas.openxmlformats.org/officeDocument/2006/relationships/image" Target="../media/image8.png"/><Relationship Id="rId30" Type="http://schemas.openxmlformats.org/officeDocument/2006/relationships/image" Target="../media/image200.png"/><Relationship Id="rId35" Type="http://schemas.openxmlformats.org/officeDocument/2006/relationships/customXml" Target="../ink/ink70.xml"/><Relationship Id="rId56" Type="http://schemas.openxmlformats.org/officeDocument/2006/relationships/image" Target="../media/image33.png"/><Relationship Id="rId77" Type="http://schemas.openxmlformats.org/officeDocument/2006/relationships/customXml" Target="../ink/ink9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29A33C-6B23-4FA3-BA28-E689B56DF45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Hi-fi Prototype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5CBBCF-FE2C-4230-A73E-ADFE2078FC5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Done by: Tan Yi </a:t>
            </a:r>
            <a:r>
              <a:rPr lang="en-US" dirty="0" err="1"/>
              <a:t>Jie</a:t>
            </a:r>
            <a:r>
              <a:rPr lang="en-US" dirty="0"/>
              <a:t> </a:t>
            </a:r>
            <a:r>
              <a:rPr lang="en-US"/>
              <a:t>Joel(24)</a:t>
            </a:r>
            <a:endParaRPr lang="en-US" dirty="0"/>
          </a:p>
          <a:p>
            <a:r>
              <a:rPr lang="en-US" dirty="0"/>
              <a:t>Lo-fi prototype reviewed by: Liang Wei(23)</a:t>
            </a:r>
          </a:p>
          <a:p>
            <a:r>
              <a:rPr lang="en-US" dirty="0"/>
              <a:t>Lab group: DSAI1</a:t>
            </a:r>
          </a:p>
          <a:p>
            <a:endParaRPr lang="en-US" dirty="0"/>
          </a:p>
        </p:txBody>
      </p:sp>
      <p:pic>
        <p:nvPicPr>
          <p:cNvPr id="4" name="Picture 3">
            <a:hlinkClick r:id="rId2" action="ppaction://hlinksldjump"/>
            <a:extLst>
              <a:ext uri="{FF2B5EF4-FFF2-40B4-BE49-F238E27FC236}">
                <a16:creationId xmlns:a16="http://schemas.microsoft.com/office/drawing/2014/main" id="{4659DDD6-AFA8-46E6-9148-560FF1EAFE5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0000"/>
          </a:blip>
          <a:srcRect l="3585" t="4662" r="21322" b="15179"/>
          <a:stretch/>
        </p:blipFill>
        <p:spPr>
          <a:xfrm>
            <a:off x="88777" y="0"/>
            <a:ext cx="11984854" cy="6729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0448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hlinkClick r:id="rId2" action="ppaction://hlinksldjump"/>
            <a:extLst>
              <a:ext uri="{FF2B5EF4-FFF2-40B4-BE49-F238E27FC236}">
                <a16:creationId xmlns:a16="http://schemas.microsoft.com/office/drawing/2014/main" id="{564E259C-0F6A-4486-B881-028752ADAB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0000"/>
          </a:blip>
          <a:srcRect l="2805" t="4443" r="712" b="1724"/>
          <a:stretch/>
        </p:blipFill>
        <p:spPr>
          <a:xfrm>
            <a:off x="0" y="0"/>
            <a:ext cx="12260062" cy="6894524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A8A9157E-1E9B-40FE-9DE7-2A01024AA86B}"/>
              </a:ext>
            </a:extLst>
          </p:cNvPr>
          <p:cNvGrpSpPr/>
          <p:nvPr/>
        </p:nvGrpSpPr>
        <p:grpSpPr>
          <a:xfrm>
            <a:off x="4089195" y="4280201"/>
            <a:ext cx="4580877" cy="1085342"/>
            <a:chOff x="6682906" y="65925"/>
            <a:chExt cx="4388636" cy="125746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BA2422F-2FAF-4D82-93E4-4F3CE12D4D61}"/>
                </a:ext>
              </a:extLst>
            </p:cNvPr>
            <p:cNvSpPr/>
            <p:nvPr/>
          </p:nvSpPr>
          <p:spPr>
            <a:xfrm>
              <a:off x="6682906" y="76211"/>
              <a:ext cx="4388636" cy="124717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US" sz="16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Click here to create your own personal itinerary</a:t>
              </a:r>
              <a:endPara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Multiplication Sign 14">
              <a:hlinkClick r:id="rId2" action="ppaction://hlinksldjump"/>
              <a:extLst>
                <a:ext uri="{FF2B5EF4-FFF2-40B4-BE49-F238E27FC236}">
                  <a16:creationId xmlns:a16="http://schemas.microsoft.com/office/drawing/2014/main" id="{71288C9D-F128-4248-8C8F-DADE03AB61D5}"/>
                </a:ext>
              </a:extLst>
            </p:cNvPr>
            <p:cNvSpPr/>
            <p:nvPr/>
          </p:nvSpPr>
          <p:spPr>
            <a:xfrm>
              <a:off x="10858851" y="65925"/>
              <a:ext cx="204186" cy="213064"/>
            </a:xfrm>
            <a:prstGeom prst="mathMultiply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943D005-67BE-40BD-839A-A4D1FF2B336E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8670072" y="4827311"/>
            <a:ext cx="953762" cy="123851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7ECDF56B-47CE-4023-A081-3B87B741B8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3833" y="5930020"/>
            <a:ext cx="2480649" cy="891766"/>
          </a:xfrm>
          <a:prstGeom prst="rect">
            <a:avLst/>
          </a:prstGeom>
        </p:spPr>
      </p:pic>
      <p:sp>
        <p:nvSpPr>
          <p:cNvPr id="13" name="Rectangle 12">
            <a:hlinkClick r:id="rId2" action="ppaction://hlinksldjump"/>
            <a:extLst>
              <a:ext uri="{FF2B5EF4-FFF2-40B4-BE49-F238E27FC236}">
                <a16:creationId xmlns:a16="http://schemas.microsoft.com/office/drawing/2014/main" id="{F3E44ACF-EABF-45A7-BCB5-93C9FFAE965C}"/>
              </a:ext>
            </a:extLst>
          </p:cNvPr>
          <p:cNvSpPr/>
          <p:nvPr/>
        </p:nvSpPr>
        <p:spPr>
          <a:xfrm>
            <a:off x="0" y="14065"/>
            <a:ext cx="12192000" cy="42661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hlinkClick r:id="rId2" action="ppaction://hlinksldjump"/>
            <a:extLst>
              <a:ext uri="{FF2B5EF4-FFF2-40B4-BE49-F238E27FC236}">
                <a16:creationId xmlns:a16="http://schemas.microsoft.com/office/drawing/2014/main" id="{080EB0D0-49CA-4B05-AE75-CC4238D54AA3}"/>
              </a:ext>
            </a:extLst>
          </p:cNvPr>
          <p:cNvSpPr/>
          <p:nvPr/>
        </p:nvSpPr>
        <p:spPr>
          <a:xfrm>
            <a:off x="0" y="36214"/>
            <a:ext cx="12192000" cy="67855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8604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hlinkClick r:id="" action="ppaction://hlinkshowjump?jump=lastslideviewed"/>
            <a:extLst>
              <a:ext uri="{FF2B5EF4-FFF2-40B4-BE49-F238E27FC236}">
                <a16:creationId xmlns:a16="http://schemas.microsoft.com/office/drawing/2014/main" id="{7D749D5E-F5F9-492E-A41E-D2013B1FCB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l="2805" t="4443" r="712" b="1724"/>
          <a:stretch/>
        </p:blipFill>
        <p:spPr>
          <a:xfrm>
            <a:off x="0" y="0"/>
            <a:ext cx="12260062" cy="6894524"/>
          </a:xfrm>
          <a:prstGeom prst="rect">
            <a:avLst/>
          </a:prstGeom>
        </p:spPr>
      </p:pic>
      <p:sp>
        <p:nvSpPr>
          <p:cNvPr id="156" name="Rectangle 155">
            <a:extLst>
              <a:ext uri="{FF2B5EF4-FFF2-40B4-BE49-F238E27FC236}">
                <a16:creationId xmlns:a16="http://schemas.microsoft.com/office/drawing/2014/main" id="{6C91F870-F9D4-46CA-BD80-C02143F10F0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F55973A1-5E17-49FD-92A7-A191F1E30B12}"/>
              </a:ext>
            </a:extLst>
          </p:cNvPr>
          <p:cNvGrpSpPr/>
          <p:nvPr/>
        </p:nvGrpSpPr>
        <p:grpSpPr>
          <a:xfrm>
            <a:off x="7412857" y="559294"/>
            <a:ext cx="4580877" cy="2947386"/>
            <a:chOff x="6682907" y="76211"/>
            <a:chExt cx="4388636" cy="2971412"/>
          </a:xfrm>
        </p:grpSpPr>
        <p:sp>
          <p:nvSpPr>
            <p:cNvPr id="138" name="Rectangle 137">
              <a:hlinkClick r:id="" action="ppaction://hlinkshowjump?jump=lastslideviewed"/>
              <a:extLst>
                <a:ext uri="{FF2B5EF4-FFF2-40B4-BE49-F238E27FC236}">
                  <a16:creationId xmlns:a16="http://schemas.microsoft.com/office/drawing/2014/main" id="{B798760E-57AD-4609-B542-951FC74790AD}"/>
                </a:ext>
              </a:extLst>
            </p:cNvPr>
            <p:cNvSpPr/>
            <p:nvPr/>
          </p:nvSpPr>
          <p:spPr>
            <a:xfrm>
              <a:off x="6682907" y="76211"/>
              <a:ext cx="4388636" cy="297141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Live Show Timings</a:t>
              </a:r>
            </a:p>
            <a:p>
              <a:endParaRPr lang="en-US" b="1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en-US" sz="1600" dirty="0">
                  <a:solidFill>
                    <a:schemeClr val="bg2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1:00 – 1:30 PM      </a:t>
              </a:r>
              <a:r>
                <a:rPr lang="da-DK" sz="1600" dirty="0">
                  <a:solidFill>
                    <a:schemeClr val="bg2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Amusement Show 1</a:t>
              </a:r>
              <a:endParaRPr lang="da-DK" sz="1600" b="0" i="0" dirty="0">
                <a:solidFill>
                  <a:schemeClr val="bg2">
                    <a:lumMod val="7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da-DK" sz="1600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da-DK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2:00 </a:t>
              </a:r>
              <a:r>
                <a:rPr lang="en-US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–</a:t>
              </a:r>
              <a:r>
                <a:rPr lang="da-DK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2:30 PM       Masquerade Parade</a:t>
              </a:r>
            </a:p>
            <a:p>
              <a:endParaRPr lang="da-DK" sz="1600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en-US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4:30 – 5:30 PM       Animated Adventure</a:t>
              </a:r>
            </a:p>
            <a:p>
              <a:endPara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en-US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7:30 – 8:30 PM       Amusement Show 2</a:t>
              </a:r>
            </a:p>
            <a:p>
              <a:endPara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en-US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9:00 – 9:30 PM       Light Show with Fireworks</a:t>
              </a:r>
            </a:p>
          </p:txBody>
        </p:sp>
        <p:sp>
          <p:nvSpPr>
            <p:cNvPr id="140" name="Multiplication Sign 139">
              <a:hlinkClick r:id="" action="ppaction://hlinkshowjump?jump=lastslideviewed"/>
              <a:extLst>
                <a:ext uri="{FF2B5EF4-FFF2-40B4-BE49-F238E27FC236}">
                  <a16:creationId xmlns:a16="http://schemas.microsoft.com/office/drawing/2014/main" id="{48263C2B-EAE9-4119-9A98-98C7571C0DF6}"/>
                </a:ext>
              </a:extLst>
            </p:cNvPr>
            <p:cNvSpPr/>
            <p:nvPr/>
          </p:nvSpPr>
          <p:spPr>
            <a:xfrm>
              <a:off x="10867356" y="76211"/>
              <a:ext cx="204186" cy="213064"/>
            </a:xfrm>
            <a:prstGeom prst="mathMultiply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1" name="Rectangle 140">
            <a:hlinkClick r:id="" action="ppaction://hlinkshowjump?jump=lastslideviewed"/>
            <a:extLst>
              <a:ext uri="{FF2B5EF4-FFF2-40B4-BE49-F238E27FC236}">
                <a16:creationId xmlns:a16="http://schemas.microsoft.com/office/drawing/2014/main" id="{E32F1972-CE5F-4867-AD79-A4B76304D772}"/>
              </a:ext>
            </a:extLst>
          </p:cNvPr>
          <p:cNvSpPr/>
          <p:nvPr/>
        </p:nvSpPr>
        <p:spPr>
          <a:xfrm>
            <a:off x="3559945" y="1056443"/>
            <a:ext cx="3545149" cy="279646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Previous show timings are greyed out</a:t>
            </a:r>
          </a:p>
          <a:p>
            <a:pPr algn="ctr"/>
            <a:endParaRPr lang="en-US" dirty="0">
              <a:solidFill>
                <a:sysClr val="windowText" lastClr="000000"/>
              </a:solidFill>
            </a:endParaRPr>
          </a:p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Entire day of live show timings are displayed </a:t>
            </a:r>
          </a:p>
          <a:p>
            <a:pPr algn="ctr"/>
            <a:endParaRPr lang="en-US" dirty="0">
              <a:solidFill>
                <a:sysClr val="windowText" lastClr="000000"/>
              </a:solidFill>
            </a:endParaRPr>
          </a:p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Users can click on the “x” to exit or anywhere outside the popup box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1C7D00-3F5C-4A5E-9199-BD1B4B910F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8387" t="4626" b="89286"/>
          <a:stretch/>
        </p:blipFill>
        <p:spPr>
          <a:xfrm>
            <a:off x="9605639" y="26634"/>
            <a:ext cx="2725444" cy="443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9415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4EDF0CD-C12A-40E7-8304-7D5419FA92F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106161" y="37735"/>
            <a:ext cx="9482848" cy="5802410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580113EF-F475-4ED4-A144-2FB1DF8A2E15}"/>
              </a:ext>
            </a:extLst>
          </p:cNvPr>
          <p:cNvGrpSpPr/>
          <p:nvPr/>
        </p:nvGrpSpPr>
        <p:grpSpPr>
          <a:xfrm>
            <a:off x="41646" y="29608"/>
            <a:ext cx="12332101" cy="6975864"/>
            <a:chOff x="1997392" y="792163"/>
            <a:chExt cx="8367678" cy="5434838"/>
          </a:xfrm>
        </p:grpSpPr>
        <p:pic>
          <p:nvPicPr>
            <p:cNvPr id="1032" name="Picture 8" descr="Fork and knife restaurant icon vector | free image by rawpixel.com | Restaurant  icon, Vector free, Logo restaurant">
              <a:extLst>
                <a:ext uri="{FF2B5EF4-FFF2-40B4-BE49-F238E27FC236}">
                  <a16:creationId xmlns:a16="http://schemas.microsoft.com/office/drawing/2014/main" id="{B622B152-086C-4276-AFB8-22613220F6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17963" y="5674631"/>
              <a:ext cx="437728" cy="4377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Restroom Icon Vector #53701 - Free Icons Library">
              <a:extLst>
                <a:ext uri="{FF2B5EF4-FFF2-40B4-BE49-F238E27FC236}">
                  <a16:creationId xmlns:a16="http://schemas.microsoft.com/office/drawing/2014/main" id="{B0FE3ED5-0388-497D-B642-FC40B7182B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83294" y="5384343"/>
              <a:ext cx="339536" cy="3395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9DCD0A01-61EA-48D6-A798-1F485454EA3A}"/>
                </a:ext>
              </a:extLst>
            </p:cNvPr>
            <p:cNvSpPr/>
            <p:nvPr/>
          </p:nvSpPr>
          <p:spPr>
            <a:xfrm>
              <a:off x="1997392" y="792163"/>
              <a:ext cx="8197215" cy="5273675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1E902DC4-C26C-4598-9F5E-C2E17FFA35A3}"/>
                </a:ext>
              </a:extLst>
            </p:cNvPr>
            <p:cNvCxnSpPr/>
            <p:nvPr/>
          </p:nvCxnSpPr>
          <p:spPr>
            <a:xfrm>
              <a:off x="8507417" y="792163"/>
              <a:ext cx="0" cy="527367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D65028AA-2030-4E4F-9F35-95998D90F552}"/>
                </a:ext>
              </a:extLst>
            </p:cNvPr>
            <p:cNvCxnSpPr>
              <a:cxnSpLocks/>
            </p:cNvCxnSpPr>
            <p:nvPr/>
          </p:nvCxnSpPr>
          <p:spPr>
            <a:xfrm>
              <a:off x="1997392" y="5369443"/>
              <a:ext cx="8197215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6AD6237-FA0A-4F6A-8553-7E6D4957C294}"/>
                </a:ext>
              </a:extLst>
            </p:cNvPr>
            <p:cNvCxnSpPr>
              <a:cxnSpLocks/>
            </p:cNvCxnSpPr>
            <p:nvPr/>
          </p:nvCxnSpPr>
          <p:spPr>
            <a:xfrm>
              <a:off x="3253562" y="5369443"/>
              <a:ext cx="0" cy="69639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FD504F1-E5A7-409B-B792-6B47EA7EC6CE}"/>
                </a:ext>
              </a:extLst>
            </p:cNvPr>
            <p:cNvCxnSpPr>
              <a:cxnSpLocks/>
            </p:cNvCxnSpPr>
            <p:nvPr/>
          </p:nvCxnSpPr>
          <p:spPr>
            <a:xfrm>
              <a:off x="8507417" y="1084517"/>
              <a:ext cx="168719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9A159F1-B999-41DD-82FC-F2DFCF0D4869}"/>
                </a:ext>
              </a:extLst>
            </p:cNvPr>
            <p:cNvCxnSpPr>
              <a:cxnSpLocks/>
            </p:cNvCxnSpPr>
            <p:nvPr/>
          </p:nvCxnSpPr>
          <p:spPr>
            <a:xfrm>
              <a:off x="8507417" y="1715382"/>
              <a:ext cx="168719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D1E91BD0-9E97-4BBF-A2F1-CE69F2356F87}"/>
                </a:ext>
              </a:extLst>
            </p:cNvPr>
            <p:cNvCxnSpPr>
              <a:cxnSpLocks/>
            </p:cNvCxnSpPr>
            <p:nvPr/>
          </p:nvCxnSpPr>
          <p:spPr>
            <a:xfrm>
              <a:off x="8497892" y="2291893"/>
              <a:ext cx="168719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5DF6C448-FA61-4CF7-805C-E6357B70FAF0}"/>
                </a:ext>
              </a:extLst>
            </p:cNvPr>
            <p:cNvCxnSpPr>
              <a:cxnSpLocks/>
            </p:cNvCxnSpPr>
            <p:nvPr/>
          </p:nvCxnSpPr>
          <p:spPr>
            <a:xfrm>
              <a:off x="8507416" y="4549420"/>
              <a:ext cx="168719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602EB15-CD05-4117-87E7-C05B5E34366D}"/>
                </a:ext>
              </a:extLst>
            </p:cNvPr>
            <p:cNvCxnSpPr>
              <a:cxnSpLocks/>
            </p:cNvCxnSpPr>
            <p:nvPr/>
          </p:nvCxnSpPr>
          <p:spPr>
            <a:xfrm>
              <a:off x="8507416" y="4015548"/>
              <a:ext cx="168719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40025A17-DB62-4899-B614-F8690883F860}"/>
                </a:ext>
              </a:extLst>
            </p:cNvPr>
            <p:cNvCxnSpPr>
              <a:cxnSpLocks/>
            </p:cNvCxnSpPr>
            <p:nvPr/>
          </p:nvCxnSpPr>
          <p:spPr>
            <a:xfrm>
              <a:off x="9856381" y="792163"/>
              <a:ext cx="0" cy="29235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2D5860A2-E037-46D9-974E-6716D2FB0EDB}"/>
                </a:ext>
              </a:extLst>
            </p:cNvPr>
            <p:cNvCxnSpPr>
              <a:cxnSpLocks/>
            </p:cNvCxnSpPr>
            <p:nvPr/>
          </p:nvCxnSpPr>
          <p:spPr>
            <a:xfrm>
              <a:off x="8507416" y="4972574"/>
              <a:ext cx="168719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93D68B7-0D10-40FC-B624-4CAF81FE60BD}"/>
                </a:ext>
              </a:extLst>
            </p:cNvPr>
            <p:cNvSpPr txBox="1"/>
            <p:nvPr/>
          </p:nvSpPr>
          <p:spPr>
            <a:xfrm>
              <a:off x="8581193" y="798495"/>
              <a:ext cx="1325289" cy="2637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>
                  <a:latin typeface="Arial" panose="020B0604020202020204" pitchFamily="34" charset="0"/>
                  <a:cs typeface="Arial" panose="020B0604020202020204" pitchFamily="34" charset="0"/>
                </a:rPr>
                <a:t>Fri 4 Nov 1:30 PM</a:t>
              </a:r>
            </a:p>
          </p:txBody>
        </p:sp>
        <p:sp>
          <p:nvSpPr>
            <p:cNvPr id="34" name="TextBox 33">
              <a:hlinkClick r:id="rId6" action="ppaction://hlinksldjump"/>
              <a:extLst>
                <a:ext uri="{FF2B5EF4-FFF2-40B4-BE49-F238E27FC236}">
                  <a16:creationId xmlns:a16="http://schemas.microsoft.com/office/drawing/2014/main" id="{6D0BD0A8-B6DA-41A3-8A6C-63B3CBBFC18B}"/>
                </a:ext>
              </a:extLst>
            </p:cNvPr>
            <p:cNvSpPr txBox="1"/>
            <p:nvPr/>
          </p:nvSpPr>
          <p:spPr>
            <a:xfrm>
              <a:off x="9806280" y="811226"/>
              <a:ext cx="457162" cy="2637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EN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7B92E00-7172-43A1-988E-B35F8F8953E9}"/>
                </a:ext>
              </a:extLst>
            </p:cNvPr>
            <p:cNvSpPr txBox="1"/>
            <p:nvPr/>
          </p:nvSpPr>
          <p:spPr>
            <a:xfrm>
              <a:off x="8681487" y="1126426"/>
              <a:ext cx="1366918" cy="5515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Arial" panose="020B0604020202020204" pitchFamily="34" charset="0"/>
                  <a:cs typeface="Arial" panose="020B0604020202020204" pitchFamily="34" charset="0"/>
                </a:rPr>
                <a:t>Recommended </a:t>
              </a:r>
            </a:p>
            <a:p>
              <a:pPr algn="ctr"/>
              <a:r>
                <a:rPr lang="en-US" sz="2000" b="1" dirty="0">
                  <a:latin typeface="Arial" panose="020B0604020202020204" pitchFamily="34" charset="0"/>
                  <a:cs typeface="Arial" panose="020B0604020202020204" pitchFamily="34" charset="0"/>
                </a:rPr>
                <a:t>Itinerary</a:t>
              </a:r>
            </a:p>
          </p:txBody>
        </p:sp>
        <p:sp>
          <p:nvSpPr>
            <p:cNvPr id="36" name="TextBox 35">
              <a:hlinkClick r:id="rId7" action="ppaction://hlinksldjump"/>
              <a:extLst>
                <a:ext uri="{FF2B5EF4-FFF2-40B4-BE49-F238E27FC236}">
                  <a16:creationId xmlns:a16="http://schemas.microsoft.com/office/drawing/2014/main" id="{A9234F17-4297-4A1F-8586-B8DF487E81C0}"/>
                </a:ext>
              </a:extLst>
            </p:cNvPr>
            <p:cNvSpPr txBox="1"/>
            <p:nvPr/>
          </p:nvSpPr>
          <p:spPr>
            <a:xfrm>
              <a:off x="8336950" y="4009297"/>
              <a:ext cx="2028120" cy="5515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Arial" panose="020B0604020202020204" pitchFamily="34" charset="0"/>
                  <a:cs typeface="Arial" panose="020B0604020202020204" pitchFamily="34" charset="0"/>
                </a:rPr>
                <a:t>Upcoming Live </a:t>
              </a:r>
            </a:p>
            <a:p>
              <a:pPr algn="ctr"/>
              <a:r>
                <a:rPr lang="en-US" sz="2000" b="1" dirty="0">
                  <a:latin typeface="Arial" panose="020B0604020202020204" pitchFamily="34" charset="0"/>
                  <a:cs typeface="Arial" panose="020B0604020202020204" pitchFamily="34" charset="0"/>
                </a:rPr>
                <a:t>Shows</a:t>
              </a: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C615CB21-8589-42A3-9BD3-D3C244915BD7}"/>
                </a:ext>
              </a:extLst>
            </p:cNvPr>
            <p:cNvCxnSpPr>
              <a:cxnSpLocks/>
            </p:cNvCxnSpPr>
            <p:nvPr/>
          </p:nvCxnSpPr>
          <p:spPr>
            <a:xfrm>
              <a:off x="9351011" y="4554148"/>
              <a:ext cx="0" cy="82353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456098B9-D805-4A3A-99C1-BA52B3FC8678}"/>
                </a:ext>
              </a:extLst>
            </p:cNvPr>
            <p:cNvCxnSpPr>
              <a:cxnSpLocks/>
            </p:cNvCxnSpPr>
            <p:nvPr/>
          </p:nvCxnSpPr>
          <p:spPr>
            <a:xfrm>
              <a:off x="8507416" y="2867526"/>
              <a:ext cx="168719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35E71173-9017-4B09-A463-4533C4765258}"/>
                </a:ext>
              </a:extLst>
            </p:cNvPr>
            <p:cNvCxnSpPr>
              <a:cxnSpLocks/>
            </p:cNvCxnSpPr>
            <p:nvPr/>
          </p:nvCxnSpPr>
          <p:spPr>
            <a:xfrm>
              <a:off x="8507416" y="3429000"/>
              <a:ext cx="168719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AC9DF3C0-BD85-4406-BDEC-F1AD36D9C373}"/>
                </a:ext>
              </a:extLst>
            </p:cNvPr>
            <p:cNvSpPr txBox="1"/>
            <p:nvPr/>
          </p:nvSpPr>
          <p:spPr>
            <a:xfrm>
              <a:off x="2070769" y="5541261"/>
              <a:ext cx="1108579" cy="3596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>
                  <a:latin typeface="Arial" panose="020B0604020202020204" pitchFamily="34" charset="0"/>
                  <a:cs typeface="Arial" panose="020B0604020202020204" pitchFamily="34" charset="0"/>
                </a:rPr>
                <a:t>LEGEND</a:t>
              </a:r>
              <a:endParaRPr lang="en-US" sz="20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56" name="Picture 55" descr="A red and white sign&#10;&#10;Description automatically generated with low confidence">
              <a:extLst>
                <a:ext uri="{FF2B5EF4-FFF2-40B4-BE49-F238E27FC236}">
                  <a16:creationId xmlns:a16="http://schemas.microsoft.com/office/drawing/2014/main" id="{9134271D-EE01-47D5-814C-9FEC1B4E101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6564" b="89833" l="7273" r="93409">
                          <a14:foregroundMark x1="50341" y1="58687" x2="40682" y2="61905"/>
                          <a14:foregroundMark x1="20000" y1="49292" x2="67045" y2="44144"/>
                          <a14:foregroundMark x1="80000" y1="48391" x2="70000" y2="22523"/>
                          <a14:foregroundMark x1="70000" y1="22523" x2="60000" y2="14672"/>
                          <a14:foregroundMark x1="60000" y1="14672" x2="41477" y2="12355"/>
                          <a14:foregroundMark x1="41477" y1="12355" x2="31250" y2="21107"/>
                          <a14:foregroundMark x1="31250" y1="21107" x2="13182" y2="50193"/>
                          <a14:foregroundMark x1="13182" y1="50193" x2="13750" y2="75676"/>
                          <a14:foregroundMark x1="13750" y1="75676" x2="65341" y2="84170"/>
                          <a14:foregroundMark x1="65341" y1="84170" x2="80682" y2="74003"/>
                          <a14:foregroundMark x1="80682" y1="74003" x2="81591" y2="51609"/>
                          <a14:foregroundMark x1="81591" y1="51609" x2="80341" y2="47104"/>
                          <a14:foregroundMark x1="47614" y1="64865" x2="65682" y2="65637"/>
                          <a14:foregroundMark x1="50000" y1="6564" x2="50000" y2="6564"/>
                          <a14:foregroundMark x1="51591" y1="7079" x2="51591" y2="7079"/>
                          <a14:foregroundMark x1="51477" y1="20721" x2="51818" y2="40927"/>
                          <a14:foregroundMark x1="62045" y1="47233" x2="34432" y2="50708"/>
                          <a14:foregroundMark x1="69205" y1="48777" x2="31364" y2="42471"/>
                          <a14:foregroundMark x1="56705" y1="39768" x2="32955" y2="38353"/>
                          <a14:foregroundMark x1="21250" y1="67181" x2="19091" y2="46332"/>
                          <a14:foregroundMark x1="7273" y1="76190" x2="8409" y2="58301"/>
                          <a14:foregroundMark x1="11136" y1="75290" x2="7273" y2="47876"/>
                          <a14:foregroundMark x1="52500" y1="59073" x2="52500" y2="59073"/>
                          <a14:foregroundMark x1="63068" y1="63578" x2="63068" y2="63578"/>
                          <a14:foregroundMark x1="49659" y1="51223" x2="54659" y2="76705"/>
                          <a14:foregroundMark x1="78068" y1="60103" x2="29886" y2="78250"/>
                          <a14:foregroundMark x1="68409" y1="61261" x2="28523" y2="68855"/>
                          <a14:foregroundMark x1="71818" y1="59202" x2="29432" y2="58559"/>
                          <a14:foregroundMark x1="40000" y1="56371" x2="16023" y2="60746"/>
                          <a14:foregroundMark x1="54205" y1="28571" x2="46932" y2="26255"/>
                          <a14:foregroundMark x1="51364" y1="26641" x2="56477" y2="22651"/>
                          <a14:foregroundMark x1="56477" y1="22651" x2="34205" y2="24453"/>
                          <a14:foregroundMark x1="37386" y1="26384" x2="59432" y2="26770"/>
                          <a14:foregroundMark x1="38295" y1="31660" x2="55114" y2="29215"/>
                          <a14:foregroundMark x1="31591" y1="33591" x2="60000" y2="32561"/>
                          <a14:foregroundMark x1="58977" y1="28314" x2="60341" y2="25869"/>
                          <a14:foregroundMark x1="56818" y1="22136" x2="68523" y2="40669"/>
                          <a14:foregroundMark x1="63068" y1="27671" x2="75795" y2="43372"/>
                          <a14:foregroundMark x1="93409" y1="41441" x2="93409" y2="4144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7200" y="5738744"/>
              <a:ext cx="335630" cy="296346"/>
            </a:xfrm>
            <a:prstGeom prst="rect">
              <a:avLst/>
            </a:prstGeom>
          </p:spPr>
        </p:pic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A0F69443-7110-4005-B22D-0250D50DDA65}"/>
                </a:ext>
              </a:extLst>
            </p:cNvPr>
            <p:cNvSpPr txBox="1"/>
            <p:nvPr/>
          </p:nvSpPr>
          <p:spPr>
            <a:xfrm>
              <a:off x="3722830" y="5457255"/>
              <a:ext cx="8543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latin typeface="Arial" panose="020B0604020202020204" pitchFamily="34" charset="0"/>
                  <a:cs typeface="Arial" panose="020B0604020202020204" pitchFamily="34" charset="0"/>
                </a:rPr>
                <a:t>Restroom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95520B87-923A-4B79-83DB-2E0D8E240271}"/>
                </a:ext>
              </a:extLst>
            </p:cNvPr>
            <p:cNvSpPr txBox="1"/>
            <p:nvPr/>
          </p:nvSpPr>
          <p:spPr>
            <a:xfrm>
              <a:off x="3716844" y="5773464"/>
              <a:ext cx="8543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latin typeface="Arial" panose="020B0604020202020204" pitchFamily="34" charset="0"/>
                  <a:cs typeface="Arial" panose="020B0604020202020204" pitchFamily="34" charset="0"/>
                </a:rPr>
                <a:t>First Aid</a:t>
              </a:r>
            </a:p>
          </p:txBody>
        </p:sp>
        <p:pic>
          <p:nvPicPr>
            <p:cNvPr id="1036" name="Picture 12" descr="Drinking Fountain Icons - Download Free Vector Icons | Noun Project">
              <a:extLst>
                <a:ext uri="{FF2B5EF4-FFF2-40B4-BE49-F238E27FC236}">
                  <a16:creationId xmlns:a16="http://schemas.microsoft.com/office/drawing/2014/main" id="{C6906F78-FE99-4B2D-A539-17E3DA9685F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95814" y="5328724"/>
              <a:ext cx="437727" cy="4377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D28B3EEC-7DB7-4542-B438-C56C9D11295A}"/>
                </a:ext>
              </a:extLst>
            </p:cNvPr>
            <p:cNvSpPr txBox="1"/>
            <p:nvPr/>
          </p:nvSpPr>
          <p:spPr>
            <a:xfrm>
              <a:off x="5102927" y="5773064"/>
              <a:ext cx="8543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latin typeface="Arial" panose="020B0604020202020204" pitchFamily="34" charset="0"/>
                  <a:cs typeface="Arial" panose="020B0604020202020204" pitchFamily="34" charset="0"/>
                </a:rPr>
                <a:t>Eateries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464FFFF2-62CC-4359-B4E6-78CC7211AE92}"/>
                </a:ext>
              </a:extLst>
            </p:cNvPr>
            <p:cNvSpPr txBox="1"/>
            <p:nvPr/>
          </p:nvSpPr>
          <p:spPr>
            <a:xfrm>
              <a:off x="4999469" y="5452306"/>
              <a:ext cx="108170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latin typeface="Arial" panose="020B0604020202020204" pitchFamily="34" charset="0"/>
                  <a:cs typeface="Arial" panose="020B0604020202020204" pitchFamily="34" charset="0"/>
                </a:rPr>
                <a:t>Water Point</a:t>
              </a:r>
            </a:p>
          </p:txBody>
        </p:sp>
        <p:pic>
          <p:nvPicPr>
            <p:cNvPr id="60" name="Picture 59" descr="A picture containing text, clipart&#10;&#10;Description automatically generated">
              <a:extLst>
                <a:ext uri="{FF2B5EF4-FFF2-40B4-BE49-F238E27FC236}">
                  <a16:creationId xmlns:a16="http://schemas.microsoft.com/office/drawing/2014/main" id="{EB0DEFF6-EDD0-46FD-9691-B36F68C222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79" t="63113" r="83017" b="11090"/>
            <a:stretch/>
          </p:blipFill>
          <p:spPr>
            <a:xfrm>
              <a:off x="6203749" y="5738744"/>
              <a:ext cx="280560" cy="285068"/>
            </a:xfrm>
            <a:prstGeom prst="rect">
              <a:avLst/>
            </a:prstGeom>
          </p:spPr>
        </p:pic>
        <p:pic>
          <p:nvPicPr>
            <p:cNvPr id="64" name="Picture 63" descr="A picture containing text, clipart&#10;&#10;Description automatically generated">
              <a:extLst>
                <a:ext uri="{FF2B5EF4-FFF2-40B4-BE49-F238E27FC236}">
                  <a16:creationId xmlns:a16="http://schemas.microsoft.com/office/drawing/2014/main" id="{E73A61BE-AAB2-4A91-B8C3-0B9D2E0A3E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701" t="37138" r="17310" b="36423"/>
            <a:stretch/>
          </p:blipFill>
          <p:spPr>
            <a:xfrm>
              <a:off x="6178284" y="5401066"/>
              <a:ext cx="305336" cy="306090"/>
            </a:xfrm>
            <a:prstGeom prst="rect">
              <a:avLst/>
            </a:prstGeom>
          </p:spPr>
        </p:pic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7843C086-CB3A-4FD5-8E88-277864E277D3}"/>
                </a:ext>
              </a:extLst>
            </p:cNvPr>
            <p:cNvSpPr txBox="1"/>
            <p:nvPr/>
          </p:nvSpPr>
          <p:spPr>
            <a:xfrm>
              <a:off x="6493978" y="5454131"/>
              <a:ext cx="193303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latin typeface="Arial" panose="020B0604020202020204" pitchFamily="34" charset="0"/>
                  <a:cs typeface="Arial" panose="020B0604020202020204" pitchFamily="34" charset="0"/>
                </a:rPr>
                <a:t>Rides with a min height of </a:t>
              </a:r>
              <a:r>
                <a:rPr lang="en-US" sz="1200" b="1">
                  <a:latin typeface="Arial" panose="020B0604020202020204" pitchFamily="34" charset="0"/>
                  <a:cs typeface="Arial" panose="020B0604020202020204" pitchFamily="34" charset="0"/>
                </a:rPr>
                <a:t>120</a:t>
              </a:r>
              <a:r>
                <a:rPr lang="en-US" sz="1200">
                  <a:latin typeface="Arial" panose="020B0604020202020204" pitchFamily="34" charset="0"/>
                  <a:cs typeface="Arial" panose="020B0604020202020204" pitchFamily="34" charset="0"/>
                </a:rPr>
                <a:t>cm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62EA21F0-3CE0-4F76-BE4B-96146620D1BF}"/>
                </a:ext>
              </a:extLst>
            </p:cNvPr>
            <p:cNvSpPr txBox="1"/>
            <p:nvPr/>
          </p:nvSpPr>
          <p:spPr>
            <a:xfrm>
              <a:off x="6489144" y="5765336"/>
              <a:ext cx="193303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latin typeface="Arial" panose="020B0604020202020204" pitchFamily="34" charset="0"/>
                  <a:cs typeface="Arial" panose="020B0604020202020204" pitchFamily="34" charset="0"/>
                </a:rPr>
                <a:t>Rides with a min height of </a:t>
              </a:r>
              <a:r>
                <a:rPr lang="en-US" sz="1200" b="1">
                  <a:latin typeface="Arial" panose="020B0604020202020204" pitchFamily="34" charset="0"/>
                  <a:cs typeface="Arial" panose="020B0604020202020204" pitchFamily="34" charset="0"/>
                </a:rPr>
                <a:t>140</a:t>
              </a:r>
              <a:r>
                <a:rPr lang="en-US" sz="1200">
                  <a:latin typeface="Arial" panose="020B0604020202020204" pitchFamily="34" charset="0"/>
                  <a:cs typeface="Arial" panose="020B0604020202020204" pitchFamily="34" charset="0"/>
                </a:rPr>
                <a:t>cm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F3686187-46C1-4492-8010-E6C2540098ED}"/>
                </a:ext>
              </a:extLst>
            </p:cNvPr>
            <p:cNvSpPr txBox="1"/>
            <p:nvPr/>
          </p:nvSpPr>
          <p:spPr>
            <a:xfrm>
              <a:off x="8428032" y="1745132"/>
              <a:ext cx="1845955" cy="5515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Arial" panose="020B0604020202020204" pitchFamily="34" charset="0"/>
                  <a:cs typeface="Arial" panose="020B0604020202020204" pitchFamily="34" charset="0"/>
                </a:rPr>
                <a:t>Thematic House Exploration </a:t>
              </a:r>
            </a:p>
          </p:txBody>
        </p:sp>
        <p:sp>
          <p:nvSpPr>
            <p:cNvPr id="79" name="TextBox 78">
              <a:hlinkClick r:id="rId12" action="ppaction://hlinksldjump"/>
              <a:extLst>
                <a:ext uri="{FF2B5EF4-FFF2-40B4-BE49-F238E27FC236}">
                  <a16:creationId xmlns:a16="http://schemas.microsoft.com/office/drawing/2014/main" id="{72C3749C-ADAD-4B87-A787-4544BDE5C0AD}"/>
                </a:ext>
              </a:extLst>
            </p:cNvPr>
            <p:cNvSpPr txBox="1"/>
            <p:nvPr/>
          </p:nvSpPr>
          <p:spPr>
            <a:xfrm>
              <a:off x="8516943" y="2319172"/>
              <a:ext cx="1652766" cy="5515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Arial" panose="020B0604020202020204" pitchFamily="34" charset="0"/>
                  <a:cs typeface="Arial" panose="020B0604020202020204" pitchFamily="34" charset="0"/>
                </a:rPr>
                <a:t>Roller-Coaster Frenzy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A68ABA38-32E0-4C51-ADBD-10D0FD876ACD}"/>
                </a:ext>
              </a:extLst>
            </p:cNvPr>
            <p:cNvSpPr txBox="1"/>
            <p:nvPr/>
          </p:nvSpPr>
          <p:spPr>
            <a:xfrm>
              <a:off x="8765795" y="2862592"/>
              <a:ext cx="1151385" cy="5515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Arial" panose="020B0604020202020204" pitchFamily="34" charset="0"/>
                  <a:cs typeface="Arial" panose="020B0604020202020204" pitchFamily="34" charset="0"/>
                </a:rPr>
                <a:t>Futuristic Voyages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ED7B3CD0-FABC-44E5-BAC7-4890EC7690CD}"/>
                </a:ext>
              </a:extLst>
            </p:cNvPr>
            <p:cNvSpPr txBox="1"/>
            <p:nvPr/>
          </p:nvSpPr>
          <p:spPr>
            <a:xfrm>
              <a:off x="8694397" y="3475193"/>
              <a:ext cx="1379964" cy="5515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Arial" panose="020B0604020202020204" pitchFamily="34" charset="0"/>
                  <a:cs typeface="Arial" panose="020B0604020202020204" pitchFamily="34" charset="0"/>
                </a:rPr>
                <a:t>Adrenaline Seekers</a:t>
              </a:r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167E97C8-A2AA-4538-9880-A5323C590116}"/>
              </a:ext>
            </a:extLst>
          </p:cNvPr>
          <p:cNvSpPr/>
          <p:nvPr/>
        </p:nvSpPr>
        <p:spPr>
          <a:xfrm>
            <a:off x="2625340" y="844766"/>
            <a:ext cx="4946627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prstTxWarp prst="textArchUp">
              <a:avLst/>
            </a:prstTxWarp>
            <a:spAutoFit/>
          </a:bodyPr>
          <a:lstStyle/>
          <a:p>
            <a:pPr algn="ctr"/>
            <a:r>
              <a:rPr lang="en-US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MULTIVERSE </a:t>
            </a:r>
          </a:p>
          <a:p>
            <a:pPr algn="ctr"/>
            <a:r>
              <a:rPr 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STUDIOS</a:t>
            </a:r>
            <a:endParaRPr lang="en-US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A90EFE5-68CC-4C0D-8E67-7D630683E28D}"/>
              </a:ext>
            </a:extLst>
          </p:cNvPr>
          <p:cNvSpPr txBox="1"/>
          <p:nvPr/>
        </p:nvSpPr>
        <p:spPr>
          <a:xfrm>
            <a:off x="9591419" y="6002013"/>
            <a:ext cx="20337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Create Your Own Itinerary</a:t>
            </a:r>
          </a:p>
        </p:txBody>
      </p:sp>
      <p:pic>
        <p:nvPicPr>
          <p:cNvPr id="1026" name="Picture 2" descr="Write Message Icons - Download Free Vector Icons | Noun Project">
            <a:extLst>
              <a:ext uri="{FF2B5EF4-FFF2-40B4-BE49-F238E27FC236}">
                <a16:creationId xmlns:a16="http://schemas.microsoft.com/office/drawing/2014/main" id="{526C798F-78C4-4428-95B1-A472A4FBA7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06708" y="6068854"/>
            <a:ext cx="581664" cy="581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B596764E-873D-40AB-A4F4-4E7C7305CAC3}"/>
              </a:ext>
            </a:extLst>
          </p:cNvPr>
          <p:cNvSpPr txBox="1"/>
          <p:nvPr/>
        </p:nvSpPr>
        <p:spPr>
          <a:xfrm>
            <a:off x="9517498" y="4994460"/>
            <a:ext cx="149449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dirty="0">
                <a:latin typeface="Arial" panose="020B0604020202020204" pitchFamily="34" charset="0"/>
                <a:cs typeface="Arial" panose="020B0604020202020204" pitchFamily="34" charset="0"/>
              </a:rPr>
              <a:t>2:00 – 2:30 PM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15E7D2C-4F0D-4761-B229-F9239DE1F6EA}"/>
              </a:ext>
            </a:extLst>
          </p:cNvPr>
          <p:cNvSpPr txBox="1"/>
          <p:nvPr/>
        </p:nvSpPr>
        <p:spPr>
          <a:xfrm>
            <a:off x="9517498" y="5509513"/>
            <a:ext cx="149449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dirty="0">
                <a:latin typeface="Arial" panose="020B0604020202020204" pitchFamily="34" charset="0"/>
                <a:cs typeface="Arial" panose="020B0604020202020204" pitchFamily="34" charset="0"/>
              </a:rPr>
              <a:t>4:30 – 5:30 PM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146B891-1B69-4494-8AA6-4D4921FFE66F}"/>
              </a:ext>
            </a:extLst>
          </p:cNvPr>
          <p:cNvSpPr txBox="1"/>
          <p:nvPr/>
        </p:nvSpPr>
        <p:spPr>
          <a:xfrm>
            <a:off x="10655404" y="4858255"/>
            <a:ext cx="169688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Masquerade Parade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9EF3C3E-0AAA-4856-B517-D7BCE38F0F61}"/>
              </a:ext>
            </a:extLst>
          </p:cNvPr>
          <p:cNvSpPr txBox="1"/>
          <p:nvPr/>
        </p:nvSpPr>
        <p:spPr>
          <a:xfrm>
            <a:off x="10638863" y="5376286"/>
            <a:ext cx="169688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Animated Adventure</a:t>
            </a:r>
          </a:p>
        </p:txBody>
      </p: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92C673EB-B6B2-4723-AB2D-240AF34AC26C}"/>
              </a:ext>
            </a:extLst>
          </p:cNvPr>
          <p:cNvGrpSpPr/>
          <p:nvPr/>
        </p:nvGrpSpPr>
        <p:grpSpPr>
          <a:xfrm>
            <a:off x="1127644" y="447854"/>
            <a:ext cx="2022964" cy="1643950"/>
            <a:chOff x="1090169" y="484997"/>
            <a:chExt cx="2033185" cy="1652256"/>
          </a:xfrm>
        </p:grpSpPr>
        <p:pic>
          <p:nvPicPr>
            <p:cNvPr id="130" name="Picture 129" descr="Background pattern&#10;&#10;Description automatically generated">
              <a:extLst>
                <a:ext uri="{FF2B5EF4-FFF2-40B4-BE49-F238E27FC236}">
                  <a16:creationId xmlns:a16="http://schemas.microsoft.com/office/drawing/2014/main" id="{E431AB12-82BD-4464-BFD3-BF8E8204D19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0169" y="484997"/>
              <a:ext cx="2033185" cy="1324615"/>
            </a:xfrm>
            <a:prstGeom prst="rect">
              <a:avLst/>
            </a:prstGeom>
            <a:effectLst>
              <a:glow rad="101600">
                <a:schemeClr val="bg2">
                  <a:lumMod val="75000"/>
                  <a:alpha val="60000"/>
                </a:schemeClr>
              </a:glow>
            </a:effectLst>
          </p:spPr>
        </p:pic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FF62822F-66F0-4548-BCED-72EDBD874941}"/>
                </a:ext>
              </a:extLst>
            </p:cNvPr>
            <p:cNvSpPr/>
            <p:nvPr/>
          </p:nvSpPr>
          <p:spPr>
            <a:xfrm>
              <a:off x="1873370" y="1868989"/>
              <a:ext cx="294503" cy="268264"/>
            </a:xfrm>
            <a:prstGeom prst="ellipse">
              <a:avLst/>
            </a:prstGeom>
            <a:solidFill>
              <a:srgbClr val="FF00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2" name="Picture 131">
              <a:extLst>
                <a:ext uri="{FF2B5EF4-FFF2-40B4-BE49-F238E27FC236}">
                  <a16:creationId xmlns:a16="http://schemas.microsoft.com/office/drawing/2014/main" id="{23B3B468-CC9A-4043-9EAC-2F22E81631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1338485" y="539313"/>
              <a:ext cx="346180" cy="305453"/>
            </a:xfrm>
            <a:prstGeom prst="rect">
              <a:avLst/>
            </a:prstGeom>
          </p:spPr>
        </p:pic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BF8C90F8-3116-4BEC-BE22-7E74A46EC372}"/>
              </a:ext>
            </a:extLst>
          </p:cNvPr>
          <p:cNvGrpSpPr/>
          <p:nvPr/>
        </p:nvGrpSpPr>
        <p:grpSpPr>
          <a:xfrm>
            <a:off x="3188239" y="1030306"/>
            <a:ext cx="6345434" cy="4796660"/>
            <a:chOff x="6682906" y="76211"/>
            <a:chExt cx="4388636" cy="3078636"/>
          </a:xfrm>
        </p:grpSpPr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02888232-0245-46BE-9B8C-2ADF69BBB665}"/>
                </a:ext>
              </a:extLst>
            </p:cNvPr>
            <p:cNvSpPr/>
            <p:nvPr/>
          </p:nvSpPr>
          <p:spPr>
            <a:xfrm>
              <a:off x="6682906" y="76211"/>
              <a:ext cx="4388636" cy="3078636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b="1" dirty="0">
                  <a:solidFill>
                    <a:sysClr val="windowText" lastClr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Battleship Galactic</a:t>
              </a:r>
            </a:p>
            <a:p>
              <a:pPr algn="ctr"/>
              <a:endParaRPr lang="en-US" b="1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en-US" b="1" dirty="0">
                  <a:solidFill>
                    <a:sysClr val="windowText" lastClr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Estimated Wait Time : 	35 ~ 45min</a:t>
              </a:r>
            </a:p>
            <a:p>
              <a:pPr>
                <a:lnSpc>
                  <a:spcPct val="150000"/>
                </a:lnSpc>
              </a:pPr>
              <a:endParaRPr lang="en-US" b="1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en-US" b="1" dirty="0">
                  <a:solidFill>
                    <a:sysClr val="windowText" lastClr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Popular Times : </a:t>
              </a:r>
            </a:p>
            <a:p>
              <a:pPr>
                <a:lnSpc>
                  <a:spcPct val="150000"/>
                </a:lnSpc>
              </a:pPr>
              <a:endParaRPr lang="en-US" b="1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en-US" b="1" dirty="0">
                  <a:solidFill>
                    <a:sysClr val="windowText" lastClr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Travel Time : 		5mins</a:t>
              </a:r>
            </a:p>
            <a:p>
              <a:pPr>
                <a:lnSpc>
                  <a:spcPct val="150000"/>
                </a:lnSpc>
              </a:pPr>
              <a:endParaRPr lang="en-US" b="1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just"/>
              <a:r>
                <a:rPr lang="en-US" b="1" dirty="0">
                  <a:solidFill>
                    <a:sysClr val="windowText" lastClr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Description : 	A high adrenaline action twisting ride</a:t>
              </a:r>
            </a:p>
            <a:p>
              <a:pPr>
                <a:lnSpc>
                  <a:spcPct val="150000"/>
                </a:lnSpc>
              </a:pPr>
              <a:endParaRPr lang="en-US" b="1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en-US" b="1" dirty="0">
                  <a:solidFill>
                    <a:sysClr val="windowText" lastClr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Min Height : 		140cm</a:t>
              </a:r>
            </a:p>
          </p:txBody>
        </p:sp>
        <p:sp>
          <p:nvSpPr>
            <p:cNvPr id="135" name="Multiplication Sign 134">
              <a:hlinkClick r:id="" action="ppaction://hlinkshowjump?jump=lastslideviewed"/>
              <a:extLst>
                <a:ext uri="{FF2B5EF4-FFF2-40B4-BE49-F238E27FC236}">
                  <a16:creationId xmlns:a16="http://schemas.microsoft.com/office/drawing/2014/main" id="{CB5829BB-E428-4EE7-918D-6E9CE0F2D2AF}"/>
                </a:ext>
              </a:extLst>
            </p:cNvPr>
            <p:cNvSpPr/>
            <p:nvPr/>
          </p:nvSpPr>
          <p:spPr>
            <a:xfrm>
              <a:off x="10867356" y="76211"/>
              <a:ext cx="204186" cy="213064"/>
            </a:xfrm>
            <a:prstGeom prst="mathMultiply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51DDF65A-8B54-485B-BD2F-3E3603654B4C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t="23906"/>
          <a:stretch/>
        </p:blipFill>
        <p:spPr>
          <a:xfrm>
            <a:off x="5472794" y="1954580"/>
            <a:ext cx="2131954" cy="949346"/>
          </a:xfrm>
          <a:prstGeom prst="rect">
            <a:avLst/>
          </a:prstGeom>
        </p:spPr>
      </p:pic>
      <p:pic>
        <p:nvPicPr>
          <p:cNvPr id="18" name="Picture 2" descr="Battlestar Galactica (roller coaster) - Wikipedia">
            <a:extLst>
              <a:ext uri="{FF2B5EF4-FFF2-40B4-BE49-F238E27FC236}">
                <a16:creationId xmlns:a16="http://schemas.microsoft.com/office/drawing/2014/main" id="{5EA96C4E-7989-4358-930B-A0387311BB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42" t="4457" r="12484" b="12963"/>
          <a:stretch/>
        </p:blipFill>
        <p:spPr bwMode="auto">
          <a:xfrm>
            <a:off x="7729283" y="1566493"/>
            <a:ext cx="1670845" cy="1215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>
            <a:hlinkClick r:id="rId18" action="ppaction://hlinksldjump"/>
            <a:extLst>
              <a:ext uri="{FF2B5EF4-FFF2-40B4-BE49-F238E27FC236}">
                <a16:creationId xmlns:a16="http://schemas.microsoft.com/office/drawing/2014/main" id="{7B597F86-FC13-4321-B505-B448C6F65365}"/>
              </a:ext>
            </a:extLst>
          </p:cNvPr>
          <p:cNvSpPr/>
          <p:nvPr/>
        </p:nvSpPr>
        <p:spPr>
          <a:xfrm>
            <a:off x="4604738" y="5049206"/>
            <a:ext cx="3520379" cy="51888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Directions to get there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0BB2907C-C8D3-481C-B11F-9333BA692B38}"/>
              </a:ext>
            </a:extLst>
          </p:cNvPr>
          <p:cNvSpPr/>
          <p:nvPr/>
        </p:nvSpPr>
        <p:spPr>
          <a:xfrm>
            <a:off x="554753" y="3470431"/>
            <a:ext cx="2449860" cy="2124778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Attraction details popup</a:t>
            </a:r>
          </a:p>
          <a:p>
            <a:pPr algn="ctr"/>
            <a:endParaRPr lang="en-US" dirty="0">
              <a:solidFill>
                <a:sysClr val="windowText" lastClr="000000"/>
              </a:solidFill>
            </a:endParaRPr>
          </a:p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Users can click on “directions to get there” to show path leading to attraction from current location</a:t>
            </a:r>
          </a:p>
        </p:txBody>
      </p:sp>
      <p:sp>
        <p:nvSpPr>
          <p:cNvPr id="68" name="Star: 5 Points 67">
            <a:hlinkClick r:id="rId18" action="ppaction://hlinksldjump"/>
            <a:extLst>
              <a:ext uri="{FF2B5EF4-FFF2-40B4-BE49-F238E27FC236}">
                <a16:creationId xmlns:a16="http://schemas.microsoft.com/office/drawing/2014/main" id="{4C6FD55D-0EE8-4C54-8502-12AE969A129D}"/>
              </a:ext>
            </a:extLst>
          </p:cNvPr>
          <p:cNvSpPr/>
          <p:nvPr/>
        </p:nvSpPr>
        <p:spPr>
          <a:xfrm>
            <a:off x="4753907" y="5143339"/>
            <a:ext cx="341630" cy="301625"/>
          </a:xfrm>
          <a:prstGeom prst="star5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67" name="Rectangle 66">
            <a:hlinkClick r:id="" action="ppaction://hlinkshowjump?jump=lastslideviewed"/>
            <a:extLst>
              <a:ext uri="{FF2B5EF4-FFF2-40B4-BE49-F238E27FC236}">
                <a16:creationId xmlns:a16="http://schemas.microsoft.com/office/drawing/2014/main" id="{8600B99F-AF21-4E74-AD9A-5EA384EB9625}"/>
              </a:ext>
            </a:extLst>
          </p:cNvPr>
          <p:cNvSpPr/>
          <p:nvPr/>
        </p:nvSpPr>
        <p:spPr>
          <a:xfrm>
            <a:off x="76735" y="25646"/>
            <a:ext cx="9524156" cy="9922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hlinkClick r:id="" action="ppaction://hlinkshowjump?jump=lastslideviewed"/>
            <a:extLst>
              <a:ext uri="{FF2B5EF4-FFF2-40B4-BE49-F238E27FC236}">
                <a16:creationId xmlns:a16="http://schemas.microsoft.com/office/drawing/2014/main" id="{3651E52C-5D79-46FF-8B7A-BE4B8155A1E4}"/>
              </a:ext>
            </a:extLst>
          </p:cNvPr>
          <p:cNvSpPr/>
          <p:nvPr/>
        </p:nvSpPr>
        <p:spPr>
          <a:xfrm>
            <a:off x="38635" y="44768"/>
            <a:ext cx="3111973" cy="34133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8912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5" name="Group 1074">
            <a:extLst>
              <a:ext uri="{FF2B5EF4-FFF2-40B4-BE49-F238E27FC236}">
                <a16:creationId xmlns:a16="http://schemas.microsoft.com/office/drawing/2014/main" id="{18A7384D-AC0D-4B79-BE0F-1B1E3E91807F}"/>
              </a:ext>
            </a:extLst>
          </p:cNvPr>
          <p:cNvGrpSpPr/>
          <p:nvPr/>
        </p:nvGrpSpPr>
        <p:grpSpPr>
          <a:xfrm>
            <a:off x="-79232" y="29608"/>
            <a:ext cx="12452979" cy="6975864"/>
            <a:chOff x="-79232" y="29608"/>
            <a:chExt cx="12452979" cy="6975864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580113EF-F475-4ED4-A144-2FB1DF8A2E15}"/>
                </a:ext>
              </a:extLst>
            </p:cNvPr>
            <p:cNvGrpSpPr/>
            <p:nvPr/>
          </p:nvGrpSpPr>
          <p:grpSpPr>
            <a:xfrm>
              <a:off x="-79232" y="29608"/>
              <a:ext cx="12452979" cy="6975864"/>
              <a:chOff x="1915373" y="792163"/>
              <a:chExt cx="8449697" cy="5434838"/>
            </a:xfrm>
          </p:grpSpPr>
          <p:pic>
            <p:nvPicPr>
              <p:cNvPr id="1032" name="Picture 8" descr="Fork and knife restaurant icon vector | free image by rawpixel.com | Restaurant  icon, Vector free, Logo restaurant">
                <a:extLst>
                  <a:ext uri="{FF2B5EF4-FFF2-40B4-BE49-F238E27FC236}">
                    <a16:creationId xmlns:a16="http://schemas.microsoft.com/office/drawing/2014/main" id="{B622B152-086C-4276-AFB8-22613220F67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17963" y="5674631"/>
                <a:ext cx="437728" cy="4377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28" name="Picture 4" descr="Restroom Icon Vector #53701 - Free Icons Library">
                <a:extLst>
                  <a:ext uri="{FF2B5EF4-FFF2-40B4-BE49-F238E27FC236}">
                    <a16:creationId xmlns:a16="http://schemas.microsoft.com/office/drawing/2014/main" id="{B0FE3ED5-0388-497D-B642-FC40B7182B0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83294" y="5384343"/>
                <a:ext cx="339536" cy="33953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9DCD0A01-61EA-48D6-A798-1F485454EA3A}"/>
                  </a:ext>
                </a:extLst>
              </p:cNvPr>
              <p:cNvSpPr/>
              <p:nvPr/>
            </p:nvSpPr>
            <p:spPr>
              <a:xfrm>
                <a:off x="1997392" y="792163"/>
                <a:ext cx="8197215" cy="5273675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cxnSp>
            <p:nvCxnSpPr>
              <p:cNvPr id="4" name="Straight Connector 3">
                <a:extLst>
                  <a:ext uri="{FF2B5EF4-FFF2-40B4-BE49-F238E27FC236}">
                    <a16:creationId xmlns:a16="http://schemas.microsoft.com/office/drawing/2014/main" id="{1E902DC4-C26C-4598-9F5E-C2E17FFA35A3}"/>
                  </a:ext>
                </a:extLst>
              </p:cNvPr>
              <p:cNvCxnSpPr/>
              <p:nvPr/>
            </p:nvCxnSpPr>
            <p:spPr>
              <a:xfrm>
                <a:off x="8507417" y="792163"/>
                <a:ext cx="0" cy="5273675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" name="Straight Connector 4">
                <a:extLst>
                  <a:ext uri="{FF2B5EF4-FFF2-40B4-BE49-F238E27FC236}">
                    <a16:creationId xmlns:a16="http://schemas.microsoft.com/office/drawing/2014/main" id="{D65028AA-2030-4E4F-9F35-95998D90F5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97392" y="5369443"/>
                <a:ext cx="8197215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F6AD6237-FA0A-4F6A-8553-7E6D4957C29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53562" y="5369443"/>
                <a:ext cx="0" cy="696395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2FD504F1-E5A7-409B-B792-6B47EA7EC6C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507417" y="1084517"/>
                <a:ext cx="168719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99A159F1-B999-41DD-82FC-F2DFCF0D486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507417" y="1715382"/>
                <a:ext cx="168719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D1E91BD0-9E97-4BBF-A2F1-CE69F2356F8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497892" y="2291893"/>
                <a:ext cx="168719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5DF6C448-FA61-4CF7-805C-E6357B70FAF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507416" y="4549420"/>
                <a:ext cx="168719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D602EB15-CD05-4117-87E7-C05B5E34366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507416" y="4015548"/>
                <a:ext cx="168719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40025A17-DB62-4899-B614-F8690883F86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6381" y="792163"/>
                <a:ext cx="0" cy="292354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2D5860A2-E037-46D9-974E-6716D2FB0ED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507416" y="4972574"/>
                <a:ext cx="168719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93D68B7-0D10-40FC-B624-4CAF81FE60BD}"/>
                  </a:ext>
                </a:extLst>
              </p:cNvPr>
              <p:cNvSpPr txBox="1"/>
              <p:nvPr/>
            </p:nvSpPr>
            <p:spPr>
              <a:xfrm>
                <a:off x="8581193" y="798495"/>
                <a:ext cx="1325289" cy="2637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>
                    <a:latin typeface="Arial" panose="020B0604020202020204" pitchFamily="34" charset="0"/>
                    <a:cs typeface="Arial" panose="020B0604020202020204" pitchFamily="34" charset="0"/>
                  </a:rPr>
                  <a:t>Fri 4 Nov 1:30 PM</a:t>
                </a:r>
              </a:p>
            </p:txBody>
          </p:sp>
          <p:sp>
            <p:nvSpPr>
              <p:cNvPr id="34" name="TextBox 33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6D0BD0A8-B6DA-41A3-8A6C-63B3CBBFC18B}"/>
                  </a:ext>
                </a:extLst>
              </p:cNvPr>
              <p:cNvSpPr txBox="1"/>
              <p:nvPr/>
            </p:nvSpPr>
            <p:spPr>
              <a:xfrm>
                <a:off x="9806280" y="811226"/>
                <a:ext cx="457162" cy="2637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EN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57B92E00-7172-43A1-988E-B35F8F8953E9}"/>
                  </a:ext>
                </a:extLst>
              </p:cNvPr>
              <p:cNvSpPr txBox="1"/>
              <p:nvPr/>
            </p:nvSpPr>
            <p:spPr>
              <a:xfrm>
                <a:off x="8681487" y="1126426"/>
                <a:ext cx="1366918" cy="5515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Recommended </a:t>
                </a:r>
              </a:p>
              <a:p>
                <a:pPr algn="ctr"/>
                <a:r>
                  <a:rPr lang="en-US" sz="2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Itinerary</a:t>
                </a:r>
              </a:p>
            </p:txBody>
          </p:sp>
          <p:sp>
            <p:nvSpPr>
              <p:cNvPr id="36" name="TextBox 35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A9234F17-4297-4A1F-8586-B8DF487E81C0}"/>
                  </a:ext>
                </a:extLst>
              </p:cNvPr>
              <p:cNvSpPr txBox="1"/>
              <p:nvPr/>
            </p:nvSpPr>
            <p:spPr>
              <a:xfrm>
                <a:off x="8336950" y="4009297"/>
                <a:ext cx="2028120" cy="5515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Upcoming Live </a:t>
                </a:r>
              </a:p>
              <a:p>
                <a:pPr algn="ctr"/>
                <a:r>
                  <a:rPr lang="en-US" sz="2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Shows</a:t>
                </a:r>
              </a:p>
            </p:txBody>
          </p: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C615CB21-8589-42A3-9BD3-D3C244915B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351011" y="4554148"/>
                <a:ext cx="0" cy="82353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456098B9-D805-4A3A-99C1-BA52B3FC867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507416" y="2867526"/>
                <a:ext cx="168719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35E71173-9017-4B09-A463-4533C476525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507416" y="3429000"/>
                <a:ext cx="168719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AC9DF3C0-BD85-4406-BDEC-F1AD36D9C373}"/>
                  </a:ext>
                </a:extLst>
              </p:cNvPr>
              <p:cNvSpPr txBox="1"/>
              <p:nvPr/>
            </p:nvSpPr>
            <p:spPr>
              <a:xfrm>
                <a:off x="2070769" y="5541261"/>
                <a:ext cx="1108579" cy="3596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>
                    <a:latin typeface="Arial" panose="020B0604020202020204" pitchFamily="34" charset="0"/>
                    <a:cs typeface="Arial" panose="020B0604020202020204" pitchFamily="34" charset="0"/>
                  </a:rPr>
                  <a:t>LEGEND</a:t>
                </a:r>
                <a:endParaRPr lang="en-US" sz="2000" b="1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56" name="Picture 55" descr="A red and white sign&#10;&#10;Description automatically generated with low confidence">
                <a:extLst>
                  <a:ext uri="{FF2B5EF4-FFF2-40B4-BE49-F238E27FC236}">
                    <a16:creationId xmlns:a16="http://schemas.microsoft.com/office/drawing/2014/main" id="{9134271D-EE01-47D5-814C-9FEC1B4E10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6564" b="89833" l="7273" r="93409">
                            <a14:foregroundMark x1="50341" y1="58687" x2="40682" y2="61905"/>
                            <a14:foregroundMark x1="20000" y1="49292" x2="67045" y2="44144"/>
                            <a14:foregroundMark x1="80000" y1="48391" x2="70000" y2="22523"/>
                            <a14:foregroundMark x1="70000" y1="22523" x2="60000" y2="14672"/>
                            <a14:foregroundMark x1="60000" y1="14672" x2="41477" y2="12355"/>
                            <a14:foregroundMark x1="41477" y1="12355" x2="31250" y2="21107"/>
                            <a14:foregroundMark x1="31250" y1="21107" x2="13182" y2="50193"/>
                            <a14:foregroundMark x1="13182" y1="50193" x2="13750" y2="75676"/>
                            <a14:foregroundMark x1="13750" y1="75676" x2="65341" y2="84170"/>
                            <a14:foregroundMark x1="65341" y1="84170" x2="80682" y2="74003"/>
                            <a14:foregroundMark x1="80682" y1="74003" x2="81591" y2="51609"/>
                            <a14:foregroundMark x1="81591" y1="51609" x2="80341" y2="47104"/>
                            <a14:foregroundMark x1="47614" y1="64865" x2="65682" y2="65637"/>
                            <a14:foregroundMark x1="50000" y1="6564" x2="50000" y2="6564"/>
                            <a14:foregroundMark x1="51591" y1="7079" x2="51591" y2="7079"/>
                            <a14:foregroundMark x1="51477" y1="20721" x2="51818" y2="40927"/>
                            <a14:foregroundMark x1="62045" y1="47233" x2="34432" y2="50708"/>
                            <a14:foregroundMark x1="69205" y1="48777" x2="31364" y2="42471"/>
                            <a14:foregroundMark x1="56705" y1="39768" x2="32955" y2="38353"/>
                            <a14:foregroundMark x1="21250" y1="67181" x2="19091" y2="46332"/>
                            <a14:foregroundMark x1="7273" y1="76190" x2="8409" y2="58301"/>
                            <a14:foregroundMark x1="11136" y1="75290" x2="7273" y2="47876"/>
                            <a14:foregroundMark x1="52500" y1="59073" x2="52500" y2="59073"/>
                            <a14:foregroundMark x1="63068" y1="63578" x2="63068" y2="63578"/>
                            <a14:foregroundMark x1="49659" y1="51223" x2="54659" y2="76705"/>
                            <a14:foregroundMark x1="78068" y1="60103" x2="29886" y2="78250"/>
                            <a14:foregroundMark x1="68409" y1="61261" x2="28523" y2="68855"/>
                            <a14:foregroundMark x1="71818" y1="59202" x2="29432" y2="58559"/>
                            <a14:foregroundMark x1="40000" y1="56371" x2="16023" y2="60746"/>
                            <a14:foregroundMark x1="54205" y1="28571" x2="46932" y2="26255"/>
                            <a14:foregroundMark x1="51364" y1="26641" x2="56477" y2="22651"/>
                            <a14:foregroundMark x1="56477" y1="22651" x2="34205" y2="24453"/>
                            <a14:foregroundMark x1="37386" y1="26384" x2="59432" y2="26770"/>
                            <a14:foregroundMark x1="38295" y1="31660" x2="55114" y2="29215"/>
                            <a14:foregroundMark x1="31591" y1="33591" x2="60000" y2="32561"/>
                            <a14:foregroundMark x1="58977" y1="28314" x2="60341" y2="25869"/>
                            <a14:foregroundMark x1="56818" y1="22136" x2="68523" y2="40669"/>
                            <a14:foregroundMark x1="63068" y1="27671" x2="75795" y2="43372"/>
                            <a14:foregroundMark x1="93409" y1="41441" x2="93409" y2="41441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87200" y="5738744"/>
                <a:ext cx="335630" cy="296346"/>
              </a:xfrm>
              <a:prstGeom prst="rect">
                <a:avLst/>
              </a:prstGeom>
            </p:spPr>
          </p:pic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A0F69443-7110-4005-B22D-0250D50DDA65}"/>
                  </a:ext>
                </a:extLst>
              </p:cNvPr>
              <p:cNvSpPr txBox="1"/>
              <p:nvPr/>
            </p:nvSpPr>
            <p:spPr>
              <a:xfrm>
                <a:off x="3722830" y="5457255"/>
                <a:ext cx="85437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>
                    <a:latin typeface="Arial" panose="020B0604020202020204" pitchFamily="34" charset="0"/>
                    <a:cs typeface="Arial" panose="020B0604020202020204" pitchFamily="34" charset="0"/>
                  </a:rPr>
                  <a:t>Restroom</a:t>
                </a: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95520B87-923A-4B79-83DB-2E0D8E240271}"/>
                  </a:ext>
                </a:extLst>
              </p:cNvPr>
              <p:cNvSpPr txBox="1"/>
              <p:nvPr/>
            </p:nvSpPr>
            <p:spPr>
              <a:xfrm>
                <a:off x="3716844" y="5773464"/>
                <a:ext cx="85437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>
                    <a:latin typeface="Arial" panose="020B0604020202020204" pitchFamily="34" charset="0"/>
                    <a:cs typeface="Arial" panose="020B0604020202020204" pitchFamily="34" charset="0"/>
                  </a:rPr>
                  <a:t>First Aid</a:t>
                </a:r>
              </a:p>
            </p:txBody>
          </p:sp>
          <p:pic>
            <p:nvPicPr>
              <p:cNvPr id="1036" name="Picture 12" descr="Drinking Fountain Icons - Download Free Vector Icons | Noun Project">
                <a:extLst>
                  <a:ext uri="{FF2B5EF4-FFF2-40B4-BE49-F238E27FC236}">
                    <a16:creationId xmlns:a16="http://schemas.microsoft.com/office/drawing/2014/main" id="{C6906F78-FE99-4B2D-A539-17E3DA9685F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595814" y="5328724"/>
                <a:ext cx="437727" cy="4377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D28B3EEC-7DB7-4542-B438-C56C9D11295A}"/>
                  </a:ext>
                </a:extLst>
              </p:cNvPr>
              <p:cNvSpPr txBox="1"/>
              <p:nvPr/>
            </p:nvSpPr>
            <p:spPr>
              <a:xfrm>
                <a:off x="5102927" y="5773064"/>
                <a:ext cx="85437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>
                    <a:latin typeface="Arial" panose="020B0604020202020204" pitchFamily="34" charset="0"/>
                    <a:cs typeface="Arial" panose="020B0604020202020204" pitchFamily="34" charset="0"/>
                  </a:rPr>
                  <a:t>Eateries</a:t>
                </a:r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464FFFF2-62CC-4359-B4E6-78CC7211AE92}"/>
                  </a:ext>
                </a:extLst>
              </p:cNvPr>
              <p:cNvSpPr txBox="1"/>
              <p:nvPr/>
            </p:nvSpPr>
            <p:spPr>
              <a:xfrm>
                <a:off x="4999469" y="5452306"/>
                <a:ext cx="108170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>
                    <a:latin typeface="Arial" panose="020B0604020202020204" pitchFamily="34" charset="0"/>
                    <a:cs typeface="Arial" panose="020B0604020202020204" pitchFamily="34" charset="0"/>
                  </a:rPr>
                  <a:t>Water Point</a:t>
                </a:r>
              </a:p>
            </p:txBody>
          </p:sp>
          <p:pic>
            <p:nvPicPr>
              <p:cNvPr id="60" name="Picture 59" descr="A picture containing text, clipart&#10;&#10;Description automatically generated">
                <a:extLst>
                  <a:ext uri="{FF2B5EF4-FFF2-40B4-BE49-F238E27FC236}">
                    <a16:creationId xmlns:a16="http://schemas.microsoft.com/office/drawing/2014/main" id="{EB0DEFF6-EDD0-46FD-9691-B36F68C222E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479" t="63113" r="83017" b="11090"/>
              <a:stretch/>
            </p:blipFill>
            <p:spPr>
              <a:xfrm>
                <a:off x="6203749" y="5738744"/>
                <a:ext cx="280560" cy="285068"/>
              </a:xfrm>
              <a:prstGeom prst="rect">
                <a:avLst/>
              </a:prstGeom>
            </p:spPr>
          </p:pic>
          <p:pic>
            <p:nvPicPr>
              <p:cNvPr id="64" name="Picture 63" descr="A picture containing text, clipart&#10;&#10;Description automatically generated">
                <a:extLst>
                  <a:ext uri="{FF2B5EF4-FFF2-40B4-BE49-F238E27FC236}">
                    <a16:creationId xmlns:a16="http://schemas.microsoft.com/office/drawing/2014/main" id="{E73A61BE-AAB2-4A91-B8C3-0B9D2E0A3E7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9701" t="37138" r="17310" b="36423"/>
              <a:stretch/>
            </p:blipFill>
            <p:spPr>
              <a:xfrm>
                <a:off x="6178284" y="5401066"/>
                <a:ext cx="305336" cy="306090"/>
              </a:xfrm>
              <a:prstGeom prst="rect">
                <a:avLst/>
              </a:prstGeom>
            </p:spPr>
          </p:pic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7843C086-CB3A-4FD5-8E88-277864E277D3}"/>
                  </a:ext>
                </a:extLst>
              </p:cNvPr>
              <p:cNvSpPr txBox="1"/>
              <p:nvPr/>
            </p:nvSpPr>
            <p:spPr>
              <a:xfrm>
                <a:off x="6493978" y="5454131"/>
                <a:ext cx="193303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>
                    <a:latin typeface="Arial" panose="020B0604020202020204" pitchFamily="34" charset="0"/>
                    <a:cs typeface="Arial" panose="020B0604020202020204" pitchFamily="34" charset="0"/>
                  </a:rPr>
                  <a:t>Rides with a min height of </a:t>
                </a:r>
                <a:r>
                  <a:rPr lang="en-US" sz="1200" b="1">
                    <a:latin typeface="Arial" panose="020B0604020202020204" pitchFamily="34" charset="0"/>
                    <a:cs typeface="Arial" panose="020B0604020202020204" pitchFamily="34" charset="0"/>
                  </a:rPr>
                  <a:t>120</a:t>
                </a:r>
                <a:r>
                  <a:rPr lang="en-US" sz="1200">
                    <a:latin typeface="Arial" panose="020B0604020202020204" pitchFamily="34" charset="0"/>
                    <a:cs typeface="Arial" panose="020B0604020202020204" pitchFamily="34" charset="0"/>
                  </a:rPr>
                  <a:t>cm</a:t>
                </a:r>
              </a:p>
            </p:txBody>
          </p: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62EA21F0-3CE0-4F76-BE4B-96146620D1BF}"/>
                  </a:ext>
                </a:extLst>
              </p:cNvPr>
              <p:cNvSpPr txBox="1"/>
              <p:nvPr/>
            </p:nvSpPr>
            <p:spPr>
              <a:xfrm>
                <a:off x="6489144" y="5765336"/>
                <a:ext cx="193303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Rides with a min height of </a:t>
                </a:r>
                <a:r>
                  <a:rPr lang="en-US" sz="12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140</a:t>
                </a:r>
                <a:r>
                  <a:rPr lang="en-US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cm</a:t>
                </a:r>
              </a:p>
            </p:txBody>
          </p: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F3686187-46C1-4492-8010-E6C2540098ED}"/>
                  </a:ext>
                </a:extLst>
              </p:cNvPr>
              <p:cNvSpPr txBox="1"/>
              <p:nvPr/>
            </p:nvSpPr>
            <p:spPr>
              <a:xfrm>
                <a:off x="8428032" y="1745132"/>
                <a:ext cx="1845955" cy="5515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>
                    <a:latin typeface="Arial" panose="020B0604020202020204" pitchFamily="34" charset="0"/>
                    <a:cs typeface="Arial" panose="020B0604020202020204" pitchFamily="34" charset="0"/>
                  </a:rPr>
                  <a:t>Thematic House Exploration </a:t>
                </a:r>
              </a:p>
            </p:txBody>
          </p:sp>
          <p:sp>
            <p:nvSpPr>
              <p:cNvPr id="79" name="TextBox 78">
                <a:hlinkClick r:id="rId11" action="ppaction://hlinksldjump"/>
                <a:extLst>
                  <a:ext uri="{FF2B5EF4-FFF2-40B4-BE49-F238E27FC236}">
                    <a16:creationId xmlns:a16="http://schemas.microsoft.com/office/drawing/2014/main" id="{72C3749C-ADAD-4B87-A787-4544BDE5C0AD}"/>
                  </a:ext>
                </a:extLst>
              </p:cNvPr>
              <p:cNvSpPr txBox="1"/>
              <p:nvPr/>
            </p:nvSpPr>
            <p:spPr>
              <a:xfrm>
                <a:off x="8532872" y="2319172"/>
                <a:ext cx="1644982" cy="5515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Roller-Coaster Frenzy</a:t>
                </a:r>
              </a:p>
            </p:txBody>
          </p: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A68ABA38-32E0-4C51-ADBD-10D0FD876ACD}"/>
                  </a:ext>
                </a:extLst>
              </p:cNvPr>
              <p:cNvSpPr txBox="1"/>
              <p:nvPr/>
            </p:nvSpPr>
            <p:spPr>
              <a:xfrm>
                <a:off x="8765795" y="2862592"/>
                <a:ext cx="1151385" cy="5515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>
                    <a:latin typeface="Arial" panose="020B0604020202020204" pitchFamily="34" charset="0"/>
                    <a:cs typeface="Arial" panose="020B0604020202020204" pitchFamily="34" charset="0"/>
                  </a:rPr>
                  <a:t>Futuristic Voyages</a:t>
                </a:r>
              </a:p>
            </p:txBody>
          </p: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ED7B3CD0-FABC-44E5-BAC7-4890EC7690CD}"/>
                  </a:ext>
                </a:extLst>
              </p:cNvPr>
              <p:cNvSpPr txBox="1"/>
              <p:nvPr/>
            </p:nvSpPr>
            <p:spPr>
              <a:xfrm>
                <a:off x="8694397" y="3475193"/>
                <a:ext cx="1379964" cy="5515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>
                    <a:latin typeface="Arial" panose="020B0604020202020204" pitchFamily="34" charset="0"/>
                    <a:cs typeface="Arial" panose="020B0604020202020204" pitchFamily="34" charset="0"/>
                  </a:rPr>
                  <a:t>Adrenaline Seekers</a:t>
                </a:r>
              </a:p>
            </p:txBody>
          </p:sp>
          <p:pic>
            <p:nvPicPr>
              <p:cNvPr id="14" name="Picture 13" descr="Map&#10;&#10;Description automatically generated">
                <a:hlinkClick r:id="rId12" action="ppaction://hlinksldjump"/>
                <a:extLst>
                  <a:ext uri="{FF2B5EF4-FFF2-40B4-BE49-F238E27FC236}">
                    <a16:creationId xmlns:a16="http://schemas.microsoft.com/office/drawing/2014/main" id="{73C160BE-2450-41AE-AB91-AD669CE9666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612" t="11927" r="11772" b="20783"/>
              <a:stretch/>
            </p:blipFill>
            <p:spPr>
              <a:xfrm rot="447540">
                <a:off x="1915373" y="951984"/>
                <a:ext cx="6712770" cy="4378325"/>
              </a:xfrm>
              <a:prstGeom prst="rect">
                <a:avLst/>
              </a:prstGeom>
            </p:spPr>
          </p:pic>
        </p:grp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64F47F1-0759-4565-9844-6881B0F40AB0}"/>
                </a:ext>
              </a:extLst>
            </p:cNvPr>
            <p:cNvSpPr/>
            <p:nvPr/>
          </p:nvSpPr>
          <p:spPr>
            <a:xfrm>
              <a:off x="8909108" y="2424418"/>
              <a:ext cx="196172" cy="1669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8023F72-4F63-47A6-A6F2-59E29D0EEDB5}"/>
                </a:ext>
              </a:extLst>
            </p:cNvPr>
            <p:cNvSpPr/>
            <p:nvPr/>
          </p:nvSpPr>
          <p:spPr>
            <a:xfrm>
              <a:off x="77854" y="4852215"/>
              <a:ext cx="266095" cy="76840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67E97C8-A2AA-4538-9880-A5323C590116}"/>
                </a:ext>
              </a:extLst>
            </p:cNvPr>
            <p:cNvSpPr/>
            <p:nvPr/>
          </p:nvSpPr>
          <p:spPr>
            <a:xfrm>
              <a:off x="2625340" y="844766"/>
              <a:ext cx="4946627" cy="175432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sz="36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MULTIVERSE </a:t>
              </a:r>
            </a:p>
            <a:p>
              <a:pPr algn="ctr"/>
              <a:r>
                <a:rPr lang="en-US" sz="36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STUDIOS</a:t>
              </a:r>
              <a:endParaRPr lang="en-US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AA90EFE5-68CC-4C0D-8E67-7D630683E28D}"/>
                </a:ext>
              </a:extLst>
            </p:cNvPr>
            <p:cNvSpPr txBox="1"/>
            <p:nvPr/>
          </p:nvSpPr>
          <p:spPr>
            <a:xfrm>
              <a:off x="9591419" y="6002013"/>
              <a:ext cx="203376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Arial" panose="020B0604020202020204" pitchFamily="34" charset="0"/>
                  <a:cs typeface="Arial" panose="020B0604020202020204" pitchFamily="34" charset="0"/>
                </a:rPr>
                <a:t>Create Your Own Itinerary</a:t>
              </a:r>
            </a:p>
          </p:txBody>
        </p:sp>
        <p:pic>
          <p:nvPicPr>
            <p:cNvPr id="1026" name="Picture 2" descr="Write Message Icons - Download Free Vector Icons | Noun Project">
              <a:extLst>
                <a:ext uri="{FF2B5EF4-FFF2-40B4-BE49-F238E27FC236}">
                  <a16:creationId xmlns:a16="http://schemas.microsoft.com/office/drawing/2014/main" id="{526C798F-78C4-4428-95B1-A472A4FBA76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06708" y="6068854"/>
              <a:ext cx="581664" cy="5816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B596764E-873D-40AB-A4F4-4E7C7305CAC3}"/>
                </a:ext>
              </a:extLst>
            </p:cNvPr>
            <p:cNvSpPr txBox="1"/>
            <p:nvPr/>
          </p:nvSpPr>
          <p:spPr>
            <a:xfrm>
              <a:off x="9517498" y="4994460"/>
              <a:ext cx="1494499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00" dirty="0">
                  <a:latin typeface="Arial" panose="020B0604020202020204" pitchFamily="34" charset="0"/>
                  <a:cs typeface="Arial" panose="020B0604020202020204" pitchFamily="34" charset="0"/>
                </a:rPr>
                <a:t>2:00 – 2:30 PM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C15E7D2C-4F0D-4761-B229-F9239DE1F6EA}"/>
                </a:ext>
              </a:extLst>
            </p:cNvPr>
            <p:cNvSpPr txBox="1"/>
            <p:nvPr/>
          </p:nvSpPr>
          <p:spPr>
            <a:xfrm>
              <a:off x="9517498" y="5509513"/>
              <a:ext cx="1494499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00" dirty="0">
                  <a:latin typeface="Arial" panose="020B0604020202020204" pitchFamily="34" charset="0"/>
                  <a:cs typeface="Arial" panose="020B0604020202020204" pitchFamily="34" charset="0"/>
                </a:rPr>
                <a:t>4:30 – 5:30 PM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5146B891-1B69-4494-8AA6-4D4921FFE66F}"/>
                </a:ext>
              </a:extLst>
            </p:cNvPr>
            <p:cNvSpPr txBox="1"/>
            <p:nvPr/>
          </p:nvSpPr>
          <p:spPr>
            <a:xfrm>
              <a:off x="10655404" y="4858255"/>
              <a:ext cx="1696887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dirty="0">
                  <a:latin typeface="Arial" panose="020B0604020202020204" pitchFamily="34" charset="0"/>
                  <a:cs typeface="Arial" panose="020B0604020202020204" pitchFamily="34" charset="0"/>
                </a:rPr>
                <a:t>Masquerade Parade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99EF3C3E-0AAA-4856-B517-D7BCE38F0F61}"/>
                </a:ext>
              </a:extLst>
            </p:cNvPr>
            <p:cNvSpPr txBox="1"/>
            <p:nvPr/>
          </p:nvSpPr>
          <p:spPr>
            <a:xfrm>
              <a:off x="10638863" y="5376286"/>
              <a:ext cx="1696887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dirty="0">
                  <a:latin typeface="Arial" panose="020B0604020202020204" pitchFamily="34" charset="0"/>
                  <a:cs typeface="Arial" panose="020B0604020202020204" pitchFamily="34" charset="0"/>
                </a:rPr>
                <a:t>Animated Adventure</a:t>
              </a:r>
            </a:p>
          </p:txBody>
        </p:sp>
        <p:pic>
          <p:nvPicPr>
            <p:cNvPr id="21" name="Picture 4" descr="Help Icons - Download Free Vector Icons | Noun Project">
              <a:hlinkClick r:id="rId15" action="ppaction://hlinksldjump"/>
              <a:extLst>
                <a:ext uri="{FF2B5EF4-FFF2-40B4-BE49-F238E27FC236}">
                  <a16:creationId xmlns:a16="http://schemas.microsoft.com/office/drawing/2014/main" id="{AF4880D3-D32D-4EE3-A6BE-91707BDB04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05280" y="67699"/>
              <a:ext cx="510839" cy="5108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24" descr="Background pattern&#10;&#10;Description automatically generated">
              <a:extLst>
                <a:ext uri="{FF2B5EF4-FFF2-40B4-BE49-F238E27FC236}">
                  <a16:creationId xmlns:a16="http://schemas.microsoft.com/office/drawing/2014/main" id="{60447523-2318-4BC2-94CD-B808DE6FFED9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0169" y="484997"/>
              <a:ext cx="2033185" cy="1324615"/>
            </a:xfrm>
            <a:prstGeom prst="rect">
              <a:avLst/>
            </a:prstGeom>
          </p:spPr>
        </p:pic>
        <p:sp>
          <p:nvSpPr>
            <p:cNvPr id="27" name="Oval 26">
              <a:hlinkClick r:id="rId18" action="ppaction://hlinksldjump"/>
              <a:extLst>
                <a:ext uri="{FF2B5EF4-FFF2-40B4-BE49-F238E27FC236}">
                  <a16:creationId xmlns:a16="http://schemas.microsoft.com/office/drawing/2014/main" id="{6BF66F54-60FE-4731-884E-CF04459B514C}"/>
                </a:ext>
              </a:extLst>
            </p:cNvPr>
            <p:cNvSpPr/>
            <p:nvPr/>
          </p:nvSpPr>
          <p:spPr>
            <a:xfrm>
              <a:off x="1873370" y="1868989"/>
              <a:ext cx="294503" cy="268264"/>
            </a:xfrm>
            <a:prstGeom prst="ellipse">
              <a:avLst/>
            </a:prstGeom>
            <a:solidFill>
              <a:srgbClr val="FF00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36D8CA9D-29B1-4CAD-B645-611A0FEC660C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1338485" y="539313"/>
              <a:ext cx="346180" cy="305453"/>
            </a:xfrm>
            <a:prstGeom prst="rect">
              <a:avLst/>
            </a:prstGeom>
          </p:spPr>
        </p:pic>
        <p:pic>
          <p:nvPicPr>
            <p:cNvPr id="39" name="Picture 38" descr="A picture containing dark, night&#10;&#10;Description automatically generated">
              <a:extLst>
                <a:ext uri="{FF2B5EF4-FFF2-40B4-BE49-F238E27FC236}">
                  <a16:creationId xmlns:a16="http://schemas.microsoft.com/office/drawing/2014/main" id="{09A20A6B-5B13-422B-B539-17EC493A3949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14843" y="3644924"/>
              <a:ext cx="1190734" cy="1190734"/>
            </a:xfrm>
            <a:prstGeom prst="rect">
              <a:avLst/>
            </a:prstGeom>
          </p:spPr>
        </p:pic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85FB5FB8-B283-4125-A3E6-6C32CD107FD9}"/>
                </a:ext>
              </a:extLst>
            </p:cNvPr>
            <p:cNvSpPr/>
            <p:nvPr/>
          </p:nvSpPr>
          <p:spPr>
            <a:xfrm>
              <a:off x="3338320" y="4877181"/>
              <a:ext cx="294503" cy="2682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6" name="Picture 75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40D4FEAD-E272-4D06-8D68-8E5A225BC8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73898" y="2315660"/>
              <a:ext cx="1029604" cy="1029604"/>
            </a:xfrm>
            <a:prstGeom prst="rect">
              <a:avLst/>
            </a:prstGeom>
          </p:spPr>
        </p:pic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CD21379D-8E4C-4819-9882-A63F35FFD335}"/>
                </a:ext>
              </a:extLst>
            </p:cNvPr>
            <p:cNvSpPr/>
            <p:nvPr/>
          </p:nvSpPr>
          <p:spPr>
            <a:xfrm>
              <a:off x="1809292" y="3378605"/>
              <a:ext cx="294503" cy="2682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9" name="Picture 88" descr="Map&#10;&#10;Description automatically generated">
              <a:extLst>
                <a:ext uri="{FF2B5EF4-FFF2-40B4-BE49-F238E27FC236}">
                  <a16:creationId xmlns:a16="http://schemas.microsoft.com/office/drawing/2014/main" id="{E3BBA421-7C74-4147-B6AA-D7E1699F7C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12" t="11927" r="11772" b="20783"/>
            <a:stretch/>
          </p:blipFill>
          <p:spPr>
            <a:xfrm rot="2700000">
              <a:off x="-121861" y="4474579"/>
              <a:ext cx="2052274" cy="1165790"/>
            </a:xfrm>
            <a:prstGeom prst="rect">
              <a:avLst/>
            </a:prstGeom>
          </p:spPr>
        </p:pic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C69E55FC-F0C3-4E07-BD36-E04AE52124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446776" y="4296341"/>
              <a:ext cx="436619" cy="383373"/>
            </a:xfrm>
            <a:prstGeom prst="rect">
              <a:avLst/>
            </a:prstGeom>
          </p:spPr>
        </p:pic>
        <p:pic>
          <p:nvPicPr>
            <p:cNvPr id="93" name="Picture 12" descr="Drinking Fountain Icons - Download Free Vector Icons | Noun Project">
              <a:extLst>
                <a:ext uri="{FF2B5EF4-FFF2-40B4-BE49-F238E27FC236}">
                  <a16:creationId xmlns:a16="http://schemas.microsoft.com/office/drawing/2014/main" id="{B293361A-2D00-4B88-A619-C4333342E4E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5858" y="4613649"/>
              <a:ext cx="429754" cy="3742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4" name="Picture 93" descr="A red and white sign&#10;&#10;Description automatically generated with low confidence">
              <a:extLst>
                <a:ext uri="{FF2B5EF4-FFF2-40B4-BE49-F238E27FC236}">
                  <a16:creationId xmlns:a16="http://schemas.microsoft.com/office/drawing/2014/main" id="{AFAC726A-D382-4AE7-AC04-F47800BB18E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6564" b="89833" l="7273" r="93409">
                          <a14:foregroundMark x1="50341" y1="58687" x2="40682" y2="61905"/>
                          <a14:foregroundMark x1="20000" y1="49292" x2="67045" y2="44144"/>
                          <a14:foregroundMark x1="80000" y1="48391" x2="70000" y2="22523"/>
                          <a14:foregroundMark x1="70000" y1="22523" x2="60000" y2="14672"/>
                          <a14:foregroundMark x1="60000" y1="14672" x2="41477" y2="12355"/>
                          <a14:foregroundMark x1="41477" y1="12355" x2="31250" y2="21107"/>
                          <a14:foregroundMark x1="31250" y1="21107" x2="13182" y2="50193"/>
                          <a14:foregroundMark x1="13182" y1="50193" x2="13750" y2="75676"/>
                          <a14:foregroundMark x1="13750" y1="75676" x2="65341" y2="84170"/>
                          <a14:foregroundMark x1="65341" y1="84170" x2="80682" y2="74003"/>
                          <a14:foregroundMark x1="80682" y1="74003" x2="81591" y2="51609"/>
                          <a14:foregroundMark x1="81591" y1="51609" x2="80341" y2="47104"/>
                          <a14:foregroundMark x1="47614" y1="64865" x2="65682" y2="65637"/>
                          <a14:foregroundMark x1="50000" y1="6564" x2="50000" y2="6564"/>
                          <a14:foregroundMark x1="51591" y1="7079" x2="51591" y2="7079"/>
                          <a14:foregroundMark x1="51477" y1="20721" x2="51818" y2="40927"/>
                          <a14:foregroundMark x1="62045" y1="47233" x2="34432" y2="50708"/>
                          <a14:foregroundMark x1="69205" y1="48777" x2="31364" y2="42471"/>
                          <a14:foregroundMark x1="56705" y1="39768" x2="32955" y2="38353"/>
                          <a14:foregroundMark x1="21250" y1="67181" x2="19091" y2="46332"/>
                          <a14:foregroundMark x1="7273" y1="76190" x2="8409" y2="58301"/>
                          <a14:foregroundMark x1="11136" y1="75290" x2="7273" y2="47876"/>
                          <a14:foregroundMark x1="52500" y1="59073" x2="52500" y2="59073"/>
                          <a14:foregroundMark x1="63068" y1="63578" x2="63068" y2="63578"/>
                          <a14:foregroundMark x1="49659" y1="51223" x2="54659" y2="76705"/>
                          <a14:foregroundMark x1="78068" y1="60103" x2="29886" y2="78250"/>
                          <a14:foregroundMark x1="68409" y1="61261" x2="28523" y2="68855"/>
                          <a14:foregroundMark x1="71818" y1="59202" x2="29432" y2="58559"/>
                          <a14:foregroundMark x1="40000" y1="56371" x2="16023" y2="60746"/>
                          <a14:foregroundMark x1="54205" y1="28571" x2="46932" y2="26255"/>
                          <a14:foregroundMark x1="51364" y1="26641" x2="56477" y2="22651"/>
                          <a14:foregroundMark x1="56477" y1="22651" x2="34205" y2="24453"/>
                          <a14:foregroundMark x1="37386" y1="26384" x2="59432" y2="26770"/>
                          <a14:foregroundMark x1="38295" y1="31660" x2="55114" y2="29215"/>
                          <a14:foregroundMark x1="31591" y1="33591" x2="60000" y2="32561"/>
                          <a14:foregroundMark x1="58977" y1="28314" x2="60341" y2="25869"/>
                          <a14:foregroundMark x1="56818" y1="22136" x2="68523" y2="40669"/>
                          <a14:foregroundMark x1="63068" y1="27671" x2="75795" y2="43372"/>
                          <a14:foregroundMark x1="93409" y1="41441" x2="93409" y2="4144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0759" y="5217915"/>
              <a:ext cx="436620" cy="335753"/>
            </a:xfrm>
            <a:prstGeom prst="rect">
              <a:avLst/>
            </a:prstGeom>
          </p:spPr>
        </p:pic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9B535F69-BC87-41E0-A0F3-0E55074EDAE8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597538" y="4817993"/>
              <a:ext cx="608983" cy="533585"/>
            </a:xfrm>
            <a:prstGeom prst="rect">
              <a:avLst/>
            </a:prstGeom>
          </p:spPr>
        </p:pic>
        <p:pic>
          <p:nvPicPr>
            <p:cNvPr id="87" name="Picture 86" descr="Icon&#10;&#10;Description automatically generated">
              <a:extLst>
                <a:ext uri="{FF2B5EF4-FFF2-40B4-BE49-F238E27FC236}">
                  <a16:creationId xmlns:a16="http://schemas.microsoft.com/office/drawing/2014/main" id="{0C03C24B-F666-4092-8F1C-056340ED1BDE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531295">
              <a:off x="7803419" y="4230247"/>
              <a:ext cx="1049452" cy="798541"/>
            </a:xfrm>
            <a:prstGeom prst="rect">
              <a:avLst/>
            </a:prstGeom>
          </p:spPr>
        </p:pic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1EBC77D2-2A72-4605-8262-11BD0A1E4AF9}"/>
                </a:ext>
              </a:extLst>
            </p:cNvPr>
            <p:cNvSpPr/>
            <p:nvPr/>
          </p:nvSpPr>
          <p:spPr>
            <a:xfrm rot="18513870">
              <a:off x="8234440" y="4403849"/>
              <a:ext cx="288531" cy="5468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9" name="Picture 98">
              <a:extLst>
                <a:ext uri="{FF2B5EF4-FFF2-40B4-BE49-F238E27FC236}">
                  <a16:creationId xmlns:a16="http://schemas.microsoft.com/office/drawing/2014/main" id="{07FF4CD8-E902-4FFB-901B-46FEE17BE16D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 rot="21383876">
              <a:off x="964479" y="4107413"/>
              <a:ext cx="1629002" cy="1057423"/>
            </a:xfrm>
            <a:prstGeom prst="rect">
              <a:avLst/>
            </a:prstGeom>
          </p:spPr>
        </p:pic>
        <p:pic>
          <p:nvPicPr>
            <p:cNvPr id="106" name="Picture 105" descr="Background pattern&#10;&#10;Description automatically generated">
              <a:extLst>
                <a:ext uri="{FF2B5EF4-FFF2-40B4-BE49-F238E27FC236}">
                  <a16:creationId xmlns:a16="http://schemas.microsoft.com/office/drawing/2014/main" id="{00B87E2B-BAC7-4970-90AF-7FDA0E20661F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793249">
              <a:off x="6391723" y="1429327"/>
              <a:ext cx="1595244" cy="1039298"/>
            </a:xfrm>
            <a:prstGeom prst="rect">
              <a:avLst/>
            </a:prstGeom>
          </p:spPr>
        </p:pic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50FB1E62-7A6B-4946-8FDD-3465F007E094}"/>
                </a:ext>
              </a:extLst>
            </p:cNvPr>
            <p:cNvSpPr/>
            <p:nvPr/>
          </p:nvSpPr>
          <p:spPr>
            <a:xfrm>
              <a:off x="7314979" y="2517116"/>
              <a:ext cx="294503" cy="2682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1" name="Picture 100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969F58AC-9270-4E8A-90C3-982839B6CA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8061" y="1374602"/>
              <a:ext cx="1134214" cy="1134214"/>
            </a:xfrm>
            <a:prstGeom prst="rect">
              <a:avLst/>
            </a:prstGeom>
          </p:spPr>
        </p:pic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ED9F265A-17A0-4709-8D3C-4F45CF3E3632}"/>
                </a:ext>
              </a:extLst>
            </p:cNvPr>
            <p:cNvSpPr/>
            <p:nvPr/>
          </p:nvSpPr>
          <p:spPr>
            <a:xfrm>
              <a:off x="5367953" y="2457222"/>
              <a:ext cx="294503" cy="2682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3B54DBF9-F712-464C-ABC6-CC2D52415FD2}"/>
                </a:ext>
              </a:extLst>
            </p:cNvPr>
            <p:cNvGrpSpPr/>
            <p:nvPr/>
          </p:nvGrpSpPr>
          <p:grpSpPr>
            <a:xfrm>
              <a:off x="3273776" y="1363397"/>
              <a:ext cx="1562447" cy="1677642"/>
              <a:chOff x="3041590" y="2836706"/>
              <a:chExt cx="1562447" cy="1677642"/>
            </a:xfrm>
          </p:grpSpPr>
          <p:pic>
            <p:nvPicPr>
              <p:cNvPr id="72" name="Picture 71">
                <a:extLst>
                  <a:ext uri="{FF2B5EF4-FFF2-40B4-BE49-F238E27FC236}">
                    <a16:creationId xmlns:a16="http://schemas.microsoft.com/office/drawing/2014/main" id="{B866CFE6-A599-4D7C-BCE7-E790BAFFB0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3041590" y="2874783"/>
                <a:ext cx="1562447" cy="1387123"/>
              </a:xfrm>
              <a:prstGeom prst="rect">
                <a:avLst/>
              </a:prstGeom>
            </p:spPr>
          </p:pic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2652B819-4910-4C42-BD3C-809AEE8B6C11}"/>
                  </a:ext>
                </a:extLst>
              </p:cNvPr>
              <p:cNvSpPr/>
              <p:nvPr/>
            </p:nvSpPr>
            <p:spPr>
              <a:xfrm>
                <a:off x="3650308" y="4246084"/>
                <a:ext cx="294503" cy="26826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15" name="Picture 114">
                <a:extLst>
                  <a:ext uri="{FF2B5EF4-FFF2-40B4-BE49-F238E27FC236}">
                    <a16:creationId xmlns:a16="http://schemas.microsoft.com/office/drawing/2014/main" id="{C1F9FD4D-54AD-431A-A7E8-3B60C389D0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3250595" y="2836706"/>
                <a:ext cx="349249" cy="302053"/>
              </a:xfrm>
              <a:prstGeom prst="rect">
                <a:avLst/>
              </a:prstGeom>
            </p:spPr>
          </p:pic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054" name="Ink 1053">
                  <a:extLst>
                    <a:ext uri="{FF2B5EF4-FFF2-40B4-BE49-F238E27FC236}">
                      <a16:creationId xmlns:a16="http://schemas.microsoft.com/office/drawing/2014/main" id="{3884C35D-3A9C-432B-86D7-C2581D338AE1}"/>
                    </a:ext>
                  </a:extLst>
                </p14:cNvPr>
                <p14:cNvContentPartPr/>
                <p14:nvPr/>
              </p14:nvContentPartPr>
              <p14:xfrm>
                <a:off x="865329" y="1997271"/>
                <a:ext cx="948600" cy="1613520"/>
              </p14:xfrm>
            </p:contentPart>
          </mc:Choice>
          <mc:Fallback xmlns="">
            <p:pic>
              <p:nvPicPr>
                <p:cNvPr id="1054" name="Ink 1053">
                  <a:extLst>
                    <a:ext uri="{FF2B5EF4-FFF2-40B4-BE49-F238E27FC236}">
                      <a16:creationId xmlns:a16="http://schemas.microsoft.com/office/drawing/2014/main" id="{3884C35D-3A9C-432B-86D7-C2581D338AE1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803769" y="1935711"/>
                  <a:ext cx="1071720" cy="173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2C850047-FB79-2840-8B04-2EC3BC521346}"/>
                    </a:ext>
                  </a:extLst>
                </p14:cNvPr>
                <p14:cNvContentPartPr/>
                <p14:nvPr/>
              </p14:nvContentPartPr>
              <p14:xfrm>
                <a:off x="2203809" y="2085471"/>
                <a:ext cx="2534040" cy="123300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2C850047-FB79-2840-8B04-2EC3BC521346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2142249" y="2023911"/>
                  <a:ext cx="2657160" cy="135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79506B2C-2740-6D45-B323-8F6007F09699}"/>
                    </a:ext>
                  </a:extLst>
                </p14:cNvPr>
                <p14:cNvContentPartPr/>
                <p14:nvPr/>
              </p14:nvContentPartPr>
              <p14:xfrm>
                <a:off x="2247369" y="3280671"/>
                <a:ext cx="1444680" cy="27432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79506B2C-2740-6D45-B323-8F6007F09699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2185809" y="3219111"/>
                  <a:ext cx="1567800" cy="39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0626C858-325F-B94F-BF3E-4CCD3F227140}"/>
                    </a:ext>
                  </a:extLst>
                </p14:cNvPr>
                <p14:cNvContentPartPr/>
                <p14:nvPr/>
              </p14:nvContentPartPr>
              <p14:xfrm>
                <a:off x="2265729" y="3233871"/>
                <a:ext cx="1419840" cy="32760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0626C858-325F-B94F-BF3E-4CCD3F227140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2204169" y="3172311"/>
                  <a:ext cx="1542960" cy="45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BFE2CC95-F0B7-084B-8747-70C401C96866}"/>
                    </a:ext>
                  </a:extLst>
                </p14:cNvPr>
                <p14:cNvContentPartPr/>
                <p14:nvPr/>
              </p14:nvContentPartPr>
              <p14:xfrm>
                <a:off x="2216049" y="3423951"/>
                <a:ext cx="1052640" cy="23076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BFE2CC95-F0B7-084B-8747-70C401C96866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2154468" y="3362295"/>
                  <a:ext cx="1175802" cy="35407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2EF7E911-4FB6-EF4F-9E0F-B1808E483E01}"/>
                    </a:ext>
                  </a:extLst>
                </p14:cNvPr>
                <p14:cNvContentPartPr/>
                <p14:nvPr/>
              </p14:nvContentPartPr>
              <p14:xfrm>
                <a:off x="2079249" y="3754071"/>
                <a:ext cx="896760" cy="114588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2EF7E911-4FB6-EF4F-9E0F-B1808E483E01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2017689" y="3692511"/>
                  <a:ext cx="1019880" cy="126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06166574-63EF-A94E-A07B-AE8C8872CC13}"/>
                    </a:ext>
                  </a:extLst>
                </p14:cNvPr>
                <p14:cNvContentPartPr/>
                <p14:nvPr/>
              </p14:nvContentPartPr>
              <p14:xfrm>
                <a:off x="2925969" y="4893111"/>
                <a:ext cx="311760" cy="13104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06166574-63EF-A94E-A07B-AE8C8872CC13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2864409" y="4831551"/>
                  <a:ext cx="434880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AF684C96-6EE1-6F4C-8042-6998F5E3B611}"/>
                    </a:ext>
                  </a:extLst>
                </p14:cNvPr>
                <p14:cNvContentPartPr/>
                <p14:nvPr/>
              </p14:nvContentPartPr>
              <p14:xfrm>
                <a:off x="3896889" y="3268431"/>
                <a:ext cx="952920" cy="175608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AF684C96-6EE1-6F4C-8042-6998F5E3B611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3835329" y="3206871"/>
                  <a:ext cx="1076040" cy="18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BE33284D-7466-E04B-8FDA-C810BEDFBC4E}"/>
                    </a:ext>
                  </a:extLst>
                </p14:cNvPr>
                <p14:cNvContentPartPr/>
                <p14:nvPr/>
              </p14:nvContentPartPr>
              <p14:xfrm>
                <a:off x="4749729" y="3342951"/>
                <a:ext cx="6480" cy="648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BE33284D-7466-E04B-8FDA-C810BEDFBC4E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4688169" y="3281391"/>
                  <a:ext cx="12960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1027" name="Ink 1026">
                  <a:extLst>
                    <a:ext uri="{FF2B5EF4-FFF2-40B4-BE49-F238E27FC236}">
                      <a16:creationId xmlns:a16="http://schemas.microsoft.com/office/drawing/2014/main" id="{C217A63E-9410-E747-B188-C55C11908CE6}"/>
                    </a:ext>
                  </a:extLst>
                </p14:cNvPr>
                <p14:cNvContentPartPr/>
                <p14:nvPr/>
              </p14:nvContentPartPr>
              <p14:xfrm>
                <a:off x="759489" y="1624671"/>
                <a:ext cx="361440" cy="622800"/>
              </p14:xfrm>
            </p:contentPart>
          </mc:Choice>
          <mc:Fallback xmlns="">
            <p:pic>
              <p:nvPicPr>
                <p:cNvPr id="1027" name="Ink 1026">
                  <a:extLst>
                    <a:ext uri="{FF2B5EF4-FFF2-40B4-BE49-F238E27FC236}">
                      <a16:creationId xmlns:a16="http://schemas.microsoft.com/office/drawing/2014/main" id="{C217A63E-9410-E747-B188-C55C11908CE6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697929" y="1563111"/>
                  <a:ext cx="484560" cy="74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1037" name="Ink 1036">
                  <a:extLst>
                    <a:ext uri="{FF2B5EF4-FFF2-40B4-BE49-F238E27FC236}">
                      <a16:creationId xmlns:a16="http://schemas.microsoft.com/office/drawing/2014/main" id="{BD5F2E2E-EC84-744B-BC70-D65F36CD4B3F}"/>
                    </a:ext>
                  </a:extLst>
                </p14:cNvPr>
                <p14:cNvContentPartPr/>
                <p14:nvPr/>
              </p14:nvContentPartPr>
              <p14:xfrm>
                <a:off x="4282809" y="2776671"/>
                <a:ext cx="535680" cy="535680"/>
              </p14:xfrm>
            </p:contentPart>
          </mc:Choice>
          <mc:Fallback xmlns="">
            <p:pic>
              <p:nvPicPr>
                <p:cNvPr id="1037" name="Ink 1036">
                  <a:extLst>
                    <a:ext uri="{FF2B5EF4-FFF2-40B4-BE49-F238E27FC236}">
                      <a16:creationId xmlns:a16="http://schemas.microsoft.com/office/drawing/2014/main" id="{BD5F2E2E-EC84-744B-BC70-D65F36CD4B3F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4221249" y="2715111"/>
                  <a:ext cx="658800" cy="65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1038" name="Ink 1037">
                  <a:extLst>
                    <a:ext uri="{FF2B5EF4-FFF2-40B4-BE49-F238E27FC236}">
                      <a16:creationId xmlns:a16="http://schemas.microsoft.com/office/drawing/2014/main" id="{3245F967-BDC5-3144-9820-57BD5336700E}"/>
                    </a:ext>
                  </a:extLst>
                </p14:cNvPr>
                <p14:cNvContentPartPr/>
                <p14:nvPr/>
              </p14:nvContentPartPr>
              <p14:xfrm>
                <a:off x="4781049" y="2664351"/>
                <a:ext cx="486000" cy="585720"/>
              </p14:xfrm>
            </p:contentPart>
          </mc:Choice>
          <mc:Fallback xmlns="">
            <p:pic>
              <p:nvPicPr>
                <p:cNvPr id="1038" name="Ink 1037">
                  <a:extLst>
                    <a:ext uri="{FF2B5EF4-FFF2-40B4-BE49-F238E27FC236}">
                      <a16:creationId xmlns:a16="http://schemas.microsoft.com/office/drawing/2014/main" id="{3245F967-BDC5-3144-9820-57BD5336700E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4719489" y="2602753"/>
                  <a:ext cx="609120" cy="70891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1039" name="Ink 1038">
                  <a:extLst>
                    <a:ext uri="{FF2B5EF4-FFF2-40B4-BE49-F238E27FC236}">
                      <a16:creationId xmlns:a16="http://schemas.microsoft.com/office/drawing/2014/main" id="{BEC8904A-C322-5C44-8AE4-DE393AD315E6}"/>
                    </a:ext>
                  </a:extLst>
                </p14:cNvPr>
                <p14:cNvContentPartPr/>
                <p14:nvPr/>
              </p14:nvContentPartPr>
              <p14:xfrm>
                <a:off x="4706169" y="4089951"/>
                <a:ext cx="2801880" cy="461160"/>
              </p14:xfrm>
            </p:contentPart>
          </mc:Choice>
          <mc:Fallback xmlns="">
            <p:pic>
              <p:nvPicPr>
                <p:cNvPr id="1039" name="Ink 1038">
                  <a:extLst>
                    <a:ext uri="{FF2B5EF4-FFF2-40B4-BE49-F238E27FC236}">
                      <a16:creationId xmlns:a16="http://schemas.microsoft.com/office/drawing/2014/main" id="{BEC8904A-C322-5C44-8AE4-DE393AD315E6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4644609" y="4028391"/>
                  <a:ext cx="2925000" cy="58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1043" name="Ink 1042">
                  <a:extLst>
                    <a:ext uri="{FF2B5EF4-FFF2-40B4-BE49-F238E27FC236}">
                      <a16:creationId xmlns:a16="http://schemas.microsoft.com/office/drawing/2014/main" id="{85B54D89-9E58-B84E-9B05-3F20F5B02533}"/>
                    </a:ext>
                  </a:extLst>
                </p14:cNvPr>
                <p14:cNvContentPartPr/>
                <p14:nvPr/>
              </p14:nvContentPartPr>
              <p14:xfrm>
                <a:off x="7464129" y="4449231"/>
                <a:ext cx="153360" cy="93600"/>
              </p14:xfrm>
            </p:contentPart>
          </mc:Choice>
          <mc:Fallback xmlns="">
            <p:pic>
              <p:nvPicPr>
                <p:cNvPr id="1043" name="Ink 1042">
                  <a:extLst>
                    <a:ext uri="{FF2B5EF4-FFF2-40B4-BE49-F238E27FC236}">
                      <a16:creationId xmlns:a16="http://schemas.microsoft.com/office/drawing/2014/main" id="{85B54D89-9E58-B84E-9B05-3F20F5B02533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7402424" y="4387671"/>
                  <a:ext cx="27677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1058" name="Ink 1057">
                  <a:extLst>
                    <a:ext uri="{FF2B5EF4-FFF2-40B4-BE49-F238E27FC236}">
                      <a16:creationId xmlns:a16="http://schemas.microsoft.com/office/drawing/2014/main" id="{0E0B3994-155F-F643-95B1-1A11A11B94D9}"/>
                    </a:ext>
                  </a:extLst>
                </p14:cNvPr>
                <p14:cNvContentPartPr/>
                <p14:nvPr/>
              </p14:nvContentPartPr>
              <p14:xfrm>
                <a:off x="4759449" y="2733111"/>
                <a:ext cx="1317240" cy="585720"/>
              </p14:xfrm>
            </p:contentPart>
          </mc:Choice>
          <mc:Fallback xmlns="">
            <p:pic>
              <p:nvPicPr>
                <p:cNvPr id="1058" name="Ink 1057">
                  <a:extLst>
                    <a:ext uri="{FF2B5EF4-FFF2-40B4-BE49-F238E27FC236}">
                      <a16:creationId xmlns:a16="http://schemas.microsoft.com/office/drawing/2014/main" id="{0E0B3994-155F-F643-95B1-1A11A11B94D9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4677009" y="2650671"/>
                  <a:ext cx="1481400" cy="74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1060" name="Ink 1059">
                  <a:extLst>
                    <a:ext uri="{FF2B5EF4-FFF2-40B4-BE49-F238E27FC236}">
                      <a16:creationId xmlns:a16="http://schemas.microsoft.com/office/drawing/2014/main" id="{BF8E0D49-3460-4440-AFD7-6D1ABAC4E8AA}"/>
                    </a:ext>
                  </a:extLst>
                </p14:cNvPr>
                <p14:cNvContentPartPr/>
                <p14:nvPr/>
              </p14:nvContentPartPr>
              <p14:xfrm>
                <a:off x="5976249" y="2674791"/>
                <a:ext cx="1202040" cy="87480"/>
              </p14:xfrm>
            </p:contentPart>
          </mc:Choice>
          <mc:Fallback xmlns="">
            <p:pic>
              <p:nvPicPr>
                <p:cNvPr id="1060" name="Ink 1059">
                  <a:extLst>
                    <a:ext uri="{FF2B5EF4-FFF2-40B4-BE49-F238E27FC236}">
                      <a16:creationId xmlns:a16="http://schemas.microsoft.com/office/drawing/2014/main" id="{BF8E0D49-3460-4440-AFD7-6D1ABAC4E8AA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5893784" y="2592689"/>
                  <a:ext cx="1366249" cy="25096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1031" name="Ink 1030">
                  <a:extLst>
                    <a:ext uri="{FF2B5EF4-FFF2-40B4-BE49-F238E27FC236}">
                      <a16:creationId xmlns:a16="http://schemas.microsoft.com/office/drawing/2014/main" id="{6AED79CD-1FA6-EC4E-8E77-EB6B3F9EEE62}"/>
                    </a:ext>
                  </a:extLst>
                </p14:cNvPr>
                <p14:cNvContentPartPr/>
                <p14:nvPr/>
              </p14:nvContentPartPr>
              <p14:xfrm>
                <a:off x="5997849" y="2838591"/>
                <a:ext cx="645120" cy="1395000"/>
              </p14:xfrm>
            </p:contentPart>
          </mc:Choice>
          <mc:Fallback xmlns="">
            <p:pic>
              <p:nvPicPr>
                <p:cNvPr id="1031" name="Ink 1030">
                  <a:extLst>
                    <a:ext uri="{FF2B5EF4-FFF2-40B4-BE49-F238E27FC236}">
                      <a16:creationId xmlns:a16="http://schemas.microsoft.com/office/drawing/2014/main" id="{6AED79CD-1FA6-EC4E-8E77-EB6B3F9EEE62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5936289" y="2777031"/>
                  <a:ext cx="768240" cy="151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1034" name="Ink 1033">
                  <a:extLst>
                    <a:ext uri="{FF2B5EF4-FFF2-40B4-BE49-F238E27FC236}">
                      <a16:creationId xmlns:a16="http://schemas.microsoft.com/office/drawing/2014/main" id="{FBB5C620-88A3-E94B-914C-D493B15C05DD}"/>
                    </a:ext>
                  </a:extLst>
                </p14:cNvPr>
                <p14:cNvContentPartPr/>
                <p14:nvPr/>
              </p14:nvContentPartPr>
              <p14:xfrm>
                <a:off x="6032409" y="2807631"/>
                <a:ext cx="93600" cy="149760"/>
              </p14:xfrm>
            </p:contentPart>
          </mc:Choice>
          <mc:Fallback xmlns="">
            <p:pic>
              <p:nvPicPr>
                <p:cNvPr id="1034" name="Ink 1033">
                  <a:extLst>
                    <a:ext uri="{FF2B5EF4-FFF2-40B4-BE49-F238E27FC236}">
                      <a16:creationId xmlns:a16="http://schemas.microsoft.com/office/drawing/2014/main" id="{FBB5C620-88A3-E94B-914C-D493B15C05DD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5971085" y="2746071"/>
                  <a:ext cx="216248" cy="27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1076" name="Ink 1075">
                  <a:extLst>
                    <a:ext uri="{FF2B5EF4-FFF2-40B4-BE49-F238E27FC236}">
                      <a16:creationId xmlns:a16="http://schemas.microsoft.com/office/drawing/2014/main" id="{082852AE-E41E-41F4-B9FE-CEEDE1503DA2}"/>
                    </a:ext>
                  </a:extLst>
                </p14:cNvPr>
                <p14:cNvContentPartPr/>
                <p14:nvPr/>
              </p14:nvContentPartPr>
              <p14:xfrm>
                <a:off x="7670049" y="2665431"/>
                <a:ext cx="491400" cy="1478880"/>
              </p14:xfrm>
            </p:contentPart>
          </mc:Choice>
          <mc:Fallback xmlns="">
            <p:pic>
              <p:nvPicPr>
                <p:cNvPr id="1076" name="Ink 1075">
                  <a:extLst>
                    <a:ext uri="{FF2B5EF4-FFF2-40B4-BE49-F238E27FC236}">
                      <a16:creationId xmlns:a16="http://schemas.microsoft.com/office/drawing/2014/main" id="{082852AE-E41E-41F4-B9FE-CEEDE1503DA2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7608849" y="2603871"/>
                  <a:ext cx="614520" cy="160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605C48FA-D8D7-8E45-88AE-730970DDD9ED}"/>
                    </a:ext>
                  </a:extLst>
                </p14:cNvPr>
                <p14:cNvContentPartPr/>
                <p14:nvPr/>
              </p14:nvContentPartPr>
              <p14:xfrm>
                <a:off x="5696169" y="4476231"/>
                <a:ext cx="286560" cy="54828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605C48FA-D8D7-8E45-88AE-730970DDD9ED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5634686" y="4414671"/>
                  <a:ext cx="409526" cy="67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5F4B4570-8F34-8649-8915-FF2E36E22981}"/>
                    </a:ext>
                  </a:extLst>
                </p14:cNvPr>
                <p14:cNvContentPartPr/>
                <p14:nvPr/>
              </p14:nvContentPartPr>
              <p14:xfrm>
                <a:off x="5733609" y="4469751"/>
                <a:ext cx="25200" cy="25560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5F4B4570-8F34-8649-8915-FF2E36E22981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5672049" y="4408191"/>
                  <a:ext cx="148320" cy="37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8F6830BD-E376-F44F-87F9-1F42D4F147A2}"/>
                    </a:ext>
                  </a:extLst>
                </p14:cNvPr>
                <p14:cNvContentPartPr/>
                <p14:nvPr/>
              </p14:nvContentPartPr>
              <p14:xfrm>
                <a:off x="5677449" y="4469751"/>
                <a:ext cx="31320" cy="29916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8F6830BD-E376-F44F-87F9-1F42D4F147A2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5615889" y="4408191"/>
                  <a:ext cx="154440" cy="42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09604024-289A-EF43-A46A-D266FBC09DBD}"/>
                    </a:ext>
                  </a:extLst>
                </p14:cNvPr>
                <p14:cNvContentPartPr/>
                <p14:nvPr/>
              </p14:nvContentPartPr>
              <p14:xfrm>
                <a:off x="5714889" y="4501071"/>
                <a:ext cx="143640" cy="46116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09604024-289A-EF43-A46A-D266FBC09DBD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5653329" y="4439511"/>
                  <a:ext cx="266760" cy="58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834DAF8B-03B6-EA46-9635-61BFEB96B46C}"/>
                    </a:ext>
                  </a:extLst>
                </p14:cNvPr>
                <p14:cNvContentPartPr/>
                <p14:nvPr/>
              </p14:nvContentPartPr>
              <p14:xfrm>
                <a:off x="5770689" y="4694031"/>
                <a:ext cx="187200" cy="28656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834DAF8B-03B6-EA46-9635-61BFEB96B46C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5709129" y="4632548"/>
                  <a:ext cx="310320" cy="409526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099" name="Group 1098">
              <a:extLst>
                <a:ext uri="{FF2B5EF4-FFF2-40B4-BE49-F238E27FC236}">
                  <a16:creationId xmlns:a16="http://schemas.microsoft.com/office/drawing/2014/main" id="{AE306BBB-03C6-B94D-B65D-0BDBFA4829C8}"/>
                </a:ext>
              </a:extLst>
            </p:cNvPr>
            <p:cNvGrpSpPr/>
            <p:nvPr/>
          </p:nvGrpSpPr>
          <p:grpSpPr>
            <a:xfrm>
              <a:off x="7458009" y="4171671"/>
              <a:ext cx="772200" cy="408240"/>
              <a:chOff x="7458009" y="4171671"/>
              <a:chExt cx="772200" cy="408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7">
                <p14:nvContentPartPr>
                  <p14:cNvPr id="1085" name="Ink 1084">
                    <a:extLst>
                      <a:ext uri="{FF2B5EF4-FFF2-40B4-BE49-F238E27FC236}">
                        <a16:creationId xmlns:a16="http://schemas.microsoft.com/office/drawing/2014/main" id="{5E84A682-D9E2-4D44-BC92-33C6CB768103}"/>
                      </a:ext>
                    </a:extLst>
                  </p14:cNvPr>
                  <p14:cNvContentPartPr/>
                  <p14:nvPr/>
                </p14:nvContentPartPr>
                <p14:xfrm>
                  <a:off x="8005929" y="4187511"/>
                  <a:ext cx="28440" cy="58320"/>
                </p14:xfrm>
              </p:contentPart>
            </mc:Choice>
            <mc:Fallback xmlns="">
              <p:pic>
                <p:nvPicPr>
                  <p:cNvPr id="1085" name="Ink 1084">
                    <a:extLst>
                      <a:ext uri="{FF2B5EF4-FFF2-40B4-BE49-F238E27FC236}">
                        <a16:creationId xmlns:a16="http://schemas.microsoft.com/office/drawing/2014/main" id="{5E84A682-D9E2-4D44-BC92-33C6CB768103}"/>
                      </a:ext>
                    </a:extLst>
                  </p:cNvPr>
                  <p:cNvPicPr/>
                  <p:nvPr/>
                </p:nvPicPr>
                <p:blipFill>
                  <a:blip r:embed="rId78"/>
                  <a:stretch>
                    <a:fillRect/>
                  </a:stretch>
                </p:blipFill>
                <p:spPr>
                  <a:xfrm>
                    <a:off x="7944369" y="4125951"/>
                    <a:ext cx="151560" cy="181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9">
                <p14:nvContentPartPr>
                  <p14:cNvPr id="1086" name="Ink 1085">
                    <a:extLst>
                      <a:ext uri="{FF2B5EF4-FFF2-40B4-BE49-F238E27FC236}">
                        <a16:creationId xmlns:a16="http://schemas.microsoft.com/office/drawing/2014/main" id="{DA239D36-BB36-F64C-A361-888989E0DEC5}"/>
                      </a:ext>
                    </a:extLst>
                  </p14:cNvPr>
                  <p14:cNvContentPartPr/>
                  <p14:nvPr/>
                </p14:nvContentPartPr>
                <p14:xfrm>
                  <a:off x="7458009" y="4200111"/>
                  <a:ext cx="560520" cy="317880"/>
                </p14:xfrm>
              </p:contentPart>
            </mc:Choice>
            <mc:Fallback xmlns="">
              <p:pic>
                <p:nvPicPr>
                  <p:cNvPr id="1086" name="Ink 1085">
                    <a:extLst>
                      <a:ext uri="{FF2B5EF4-FFF2-40B4-BE49-F238E27FC236}">
                        <a16:creationId xmlns:a16="http://schemas.microsoft.com/office/drawing/2014/main" id="{DA239D36-BB36-F64C-A361-888989E0DEC5}"/>
                      </a:ext>
                    </a:extLst>
                  </p:cNvPr>
                  <p:cNvPicPr/>
                  <p:nvPr/>
                </p:nvPicPr>
                <p:blipFill>
                  <a:blip r:embed="rId80"/>
                  <a:stretch>
                    <a:fillRect/>
                  </a:stretch>
                </p:blipFill>
                <p:spPr>
                  <a:xfrm>
                    <a:off x="7396489" y="4138551"/>
                    <a:ext cx="683561" cy="44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1">
                <p14:nvContentPartPr>
                  <p14:cNvPr id="1092" name="Ink 1091">
                    <a:extLst>
                      <a:ext uri="{FF2B5EF4-FFF2-40B4-BE49-F238E27FC236}">
                        <a16:creationId xmlns:a16="http://schemas.microsoft.com/office/drawing/2014/main" id="{CD8CEB8E-AE20-6947-8072-9EBDFB5F892D}"/>
                      </a:ext>
                    </a:extLst>
                  </p14:cNvPr>
                  <p14:cNvContentPartPr/>
                  <p14:nvPr/>
                </p14:nvContentPartPr>
                <p14:xfrm>
                  <a:off x="8055609" y="4274631"/>
                  <a:ext cx="12960" cy="62640"/>
                </p14:xfrm>
              </p:contentPart>
            </mc:Choice>
            <mc:Fallback xmlns="">
              <p:pic>
                <p:nvPicPr>
                  <p:cNvPr id="1092" name="Ink 1091">
                    <a:extLst>
                      <a:ext uri="{FF2B5EF4-FFF2-40B4-BE49-F238E27FC236}">
                        <a16:creationId xmlns:a16="http://schemas.microsoft.com/office/drawing/2014/main" id="{CD8CEB8E-AE20-6947-8072-9EBDFB5F892D}"/>
                      </a:ext>
                    </a:extLst>
                  </p:cNvPr>
                  <p:cNvPicPr/>
                  <p:nvPr/>
                </p:nvPicPr>
                <p:blipFill>
                  <a:blip r:embed="rId82"/>
                  <a:stretch>
                    <a:fillRect/>
                  </a:stretch>
                </p:blipFill>
                <p:spPr>
                  <a:xfrm>
                    <a:off x="8024649" y="4243671"/>
                    <a:ext cx="74160" cy="123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3">
                <p14:nvContentPartPr>
                  <p14:cNvPr id="1093" name="Ink 1092">
                    <a:extLst>
                      <a:ext uri="{FF2B5EF4-FFF2-40B4-BE49-F238E27FC236}">
                        <a16:creationId xmlns:a16="http://schemas.microsoft.com/office/drawing/2014/main" id="{5B895A91-1700-F744-B214-F9FEF6C15199}"/>
                      </a:ext>
                    </a:extLst>
                  </p14:cNvPr>
                  <p14:cNvContentPartPr/>
                  <p14:nvPr/>
                </p14:nvContentPartPr>
                <p14:xfrm>
                  <a:off x="8036889" y="4255911"/>
                  <a:ext cx="19080" cy="174600"/>
                </p14:xfrm>
              </p:contentPart>
            </mc:Choice>
            <mc:Fallback xmlns="">
              <p:pic>
                <p:nvPicPr>
                  <p:cNvPr id="1093" name="Ink 1092">
                    <a:extLst>
                      <a:ext uri="{FF2B5EF4-FFF2-40B4-BE49-F238E27FC236}">
                        <a16:creationId xmlns:a16="http://schemas.microsoft.com/office/drawing/2014/main" id="{5B895A91-1700-F744-B214-F9FEF6C15199}"/>
                      </a:ext>
                    </a:extLst>
                  </p:cNvPr>
                  <p:cNvPicPr/>
                  <p:nvPr/>
                </p:nvPicPr>
                <p:blipFill>
                  <a:blip r:embed="rId84"/>
                  <a:stretch>
                    <a:fillRect/>
                  </a:stretch>
                </p:blipFill>
                <p:spPr>
                  <a:xfrm>
                    <a:off x="8005334" y="4224951"/>
                    <a:ext cx="81457" cy="23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5">
                <p14:nvContentPartPr>
                  <p14:cNvPr id="1094" name="Ink 1093">
                    <a:extLst>
                      <a:ext uri="{FF2B5EF4-FFF2-40B4-BE49-F238E27FC236}">
                        <a16:creationId xmlns:a16="http://schemas.microsoft.com/office/drawing/2014/main" id="{21038DC7-E78A-A343-8564-B48C0B56AE2E}"/>
                      </a:ext>
                    </a:extLst>
                  </p14:cNvPr>
                  <p14:cNvContentPartPr/>
                  <p14:nvPr/>
                </p14:nvContentPartPr>
                <p14:xfrm>
                  <a:off x="8049489" y="4255911"/>
                  <a:ext cx="12960" cy="136800"/>
                </p14:xfrm>
              </p:contentPart>
            </mc:Choice>
            <mc:Fallback xmlns="">
              <p:pic>
                <p:nvPicPr>
                  <p:cNvPr id="1094" name="Ink 1093">
                    <a:extLst>
                      <a:ext uri="{FF2B5EF4-FFF2-40B4-BE49-F238E27FC236}">
                        <a16:creationId xmlns:a16="http://schemas.microsoft.com/office/drawing/2014/main" id="{21038DC7-E78A-A343-8564-B48C0B56AE2E}"/>
                      </a:ext>
                    </a:extLst>
                  </p:cNvPr>
                  <p:cNvPicPr/>
                  <p:nvPr/>
                </p:nvPicPr>
                <p:blipFill>
                  <a:blip r:embed="rId86"/>
                  <a:stretch>
                    <a:fillRect/>
                  </a:stretch>
                </p:blipFill>
                <p:spPr>
                  <a:xfrm>
                    <a:off x="8018529" y="4224869"/>
                    <a:ext cx="74160" cy="19816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7">
                <p14:nvContentPartPr>
                  <p14:cNvPr id="1095" name="Ink 1094">
                    <a:extLst>
                      <a:ext uri="{FF2B5EF4-FFF2-40B4-BE49-F238E27FC236}">
                        <a16:creationId xmlns:a16="http://schemas.microsoft.com/office/drawing/2014/main" id="{C37BFABF-0CFA-C645-A0D8-5BEC2D8A1216}"/>
                      </a:ext>
                    </a:extLst>
                  </p14:cNvPr>
                  <p14:cNvContentPartPr/>
                  <p14:nvPr/>
                </p14:nvContentPartPr>
                <p14:xfrm>
                  <a:off x="7968489" y="4171671"/>
                  <a:ext cx="261720" cy="389880"/>
                </p14:xfrm>
              </p:contentPart>
            </mc:Choice>
            <mc:Fallback xmlns="">
              <p:pic>
                <p:nvPicPr>
                  <p:cNvPr id="1095" name="Ink 1094">
                    <a:extLst>
                      <a:ext uri="{FF2B5EF4-FFF2-40B4-BE49-F238E27FC236}">
                        <a16:creationId xmlns:a16="http://schemas.microsoft.com/office/drawing/2014/main" id="{C37BFABF-0CFA-C645-A0D8-5BEC2D8A1216}"/>
                      </a:ext>
                    </a:extLst>
                  </p:cNvPr>
                  <p:cNvPicPr/>
                  <p:nvPr/>
                </p:nvPicPr>
                <p:blipFill>
                  <a:blip r:embed="rId88"/>
                  <a:stretch>
                    <a:fillRect/>
                  </a:stretch>
                </p:blipFill>
                <p:spPr>
                  <a:xfrm>
                    <a:off x="7937572" y="4140682"/>
                    <a:ext cx="322836" cy="45113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9">
                <p14:nvContentPartPr>
                  <p14:cNvPr id="1096" name="Ink 1095">
                    <a:extLst>
                      <a:ext uri="{FF2B5EF4-FFF2-40B4-BE49-F238E27FC236}">
                        <a16:creationId xmlns:a16="http://schemas.microsoft.com/office/drawing/2014/main" id="{257FA0FC-3F0D-9E42-B076-88EF132CD650}"/>
                      </a:ext>
                    </a:extLst>
                  </p14:cNvPr>
                  <p14:cNvContentPartPr/>
                  <p14:nvPr/>
                </p14:nvContentPartPr>
                <p14:xfrm>
                  <a:off x="8074329" y="4480191"/>
                  <a:ext cx="31320" cy="81360"/>
                </p14:xfrm>
              </p:contentPart>
            </mc:Choice>
            <mc:Fallback xmlns="">
              <p:pic>
                <p:nvPicPr>
                  <p:cNvPr id="1096" name="Ink 1095">
                    <a:extLst>
                      <a:ext uri="{FF2B5EF4-FFF2-40B4-BE49-F238E27FC236}">
                        <a16:creationId xmlns:a16="http://schemas.microsoft.com/office/drawing/2014/main" id="{257FA0FC-3F0D-9E42-B076-88EF132CD650}"/>
                      </a:ext>
                    </a:extLst>
                  </p:cNvPr>
                  <p:cNvPicPr/>
                  <p:nvPr/>
                </p:nvPicPr>
                <p:blipFill>
                  <a:blip r:embed="rId90"/>
                  <a:stretch>
                    <a:fillRect/>
                  </a:stretch>
                </p:blipFill>
                <p:spPr>
                  <a:xfrm>
                    <a:off x="8043721" y="4449231"/>
                    <a:ext cx="91825" cy="14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1">
                <p14:nvContentPartPr>
                  <p14:cNvPr id="1097" name="Ink 1096">
                    <a:extLst>
                      <a:ext uri="{FF2B5EF4-FFF2-40B4-BE49-F238E27FC236}">
                        <a16:creationId xmlns:a16="http://schemas.microsoft.com/office/drawing/2014/main" id="{538F4FB9-8915-6B47-B2CF-11F857665A7B}"/>
                      </a:ext>
                    </a:extLst>
                  </p14:cNvPr>
                  <p14:cNvContentPartPr/>
                  <p14:nvPr/>
                </p14:nvContentPartPr>
                <p14:xfrm>
                  <a:off x="8099169" y="4486311"/>
                  <a:ext cx="12960" cy="43920"/>
                </p14:xfrm>
              </p:contentPart>
            </mc:Choice>
            <mc:Fallback xmlns="">
              <p:pic>
                <p:nvPicPr>
                  <p:cNvPr id="1097" name="Ink 1096">
                    <a:extLst>
                      <a:ext uri="{FF2B5EF4-FFF2-40B4-BE49-F238E27FC236}">
                        <a16:creationId xmlns:a16="http://schemas.microsoft.com/office/drawing/2014/main" id="{538F4FB9-8915-6B47-B2CF-11F857665A7B}"/>
                      </a:ext>
                    </a:extLst>
                  </p:cNvPr>
                  <p:cNvPicPr/>
                  <p:nvPr/>
                </p:nvPicPr>
                <p:blipFill>
                  <a:blip r:embed="rId92"/>
                  <a:stretch>
                    <a:fillRect/>
                  </a:stretch>
                </p:blipFill>
                <p:spPr>
                  <a:xfrm>
                    <a:off x="8067324" y="4455351"/>
                    <a:ext cx="75909" cy="105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3">
                <p14:nvContentPartPr>
                  <p14:cNvPr id="1098" name="Ink 1097">
                    <a:extLst>
                      <a:ext uri="{FF2B5EF4-FFF2-40B4-BE49-F238E27FC236}">
                        <a16:creationId xmlns:a16="http://schemas.microsoft.com/office/drawing/2014/main" id="{7DCC82B8-191F-9745-B833-80F138849413}"/>
                      </a:ext>
                    </a:extLst>
                  </p14:cNvPr>
                  <p14:cNvContentPartPr/>
                  <p14:nvPr/>
                </p14:nvContentPartPr>
                <p14:xfrm>
                  <a:off x="8043009" y="4467591"/>
                  <a:ext cx="81360" cy="112320"/>
                </p14:xfrm>
              </p:contentPart>
            </mc:Choice>
            <mc:Fallback xmlns="">
              <p:pic>
                <p:nvPicPr>
                  <p:cNvPr id="1098" name="Ink 1097">
                    <a:extLst>
                      <a:ext uri="{FF2B5EF4-FFF2-40B4-BE49-F238E27FC236}">
                        <a16:creationId xmlns:a16="http://schemas.microsoft.com/office/drawing/2014/main" id="{7DCC82B8-191F-9745-B833-80F138849413}"/>
                      </a:ext>
                    </a:extLst>
                  </p:cNvPr>
                  <p:cNvPicPr/>
                  <p:nvPr/>
                </p:nvPicPr>
                <p:blipFill>
                  <a:blip r:embed="rId94"/>
                  <a:stretch>
                    <a:fillRect/>
                  </a:stretch>
                </p:blipFill>
                <p:spPr>
                  <a:xfrm>
                    <a:off x="8012049" y="4436631"/>
                    <a:ext cx="142560" cy="173520"/>
                  </a:xfrm>
                  <a:prstGeom prst="rect">
                    <a:avLst/>
                  </a:prstGeom>
                </p:spPr>
              </p:pic>
            </mc:Fallback>
          </mc:AlternateContent>
        </p:grpSp>
        <p:pic>
          <p:nvPicPr>
            <p:cNvPr id="174" name="Picture 12" descr="Drinking Fountain Icons - Download Free Vector Icons | Noun Project">
              <a:extLst>
                <a:ext uri="{FF2B5EF4-FFF2-40B4-BE49-F238E27FC236}">
                  <a16:creationId xmlns:a16="http://schemas.microsoft.com/office/drawing/2014/main" id="{DDDAEFEF-080B-446A-96A6-C8394B7991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9915" y="1087539"/>
              <a:ext cx="587429" cy="5116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6" name="Picture 175">
              <a:extLst>
                <a:ext uri="{FF2B5EF4-FFF2-40B4-BE49-F238E27FC236}">
                  <a16:creationId xmlns:a16="http://schemas.microsoft.com/office/drawing/2014/main" id="{A37C5A3D-E377-4C1D-BC6E-7383C1EAB352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5023424" y="3400598"/>
              <a:ext cx="436619" cy="383373"/>
            </a:xfrm>
            <a:prstGeom prst="rect">
              <a:avLst/>
            </a:prstGeom>
          </p:spPr>
        </p:pic>
        <p:pic>
          <p:nvPicPr>
            <p:cNvPr id="177" name="Picture 176">
              <a:extLst>
                <a:ext uri="{FF2B5EF4-FFF2-40B4-BE49-F238E27FC236}">
                  <a16:creationId xmlns:a16="http://schemas.microsoft.com/office/drawing/2014/main" id="{DA279D40-9242-4C6D-A497-09F0246CB1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5464876" y="3217931"/>
              <a:ext cx="608983" cy="533585"/>
            </a:xfrm>
            <a:prstGeom prst="rect">
              <a:avLst/>
            </a:prstGeom>
          </p:spPr>
        </p:pic>
        <p:pic>
          <p:nvPicPr>
            <p:cNvPr id="178" name="Picture 177">
              <a:extLst>
                <a:ext uri="{FF2B5EF4-FFF2-40B4-BE49-F238E27FC236}">
                  <a16:creationId xmlns:a16="http://schemas.microsoft.com/office/drawing/2014/main" id="{1AC5ED08-85A9-415B-80FC-3E4AA0DD93BA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6235137" y="2842603"/>
              <a:ext cx="608983" cy="533585"/>
            </a:xfrm>
            <a:prstGeom prst="rect">
              <a:avLst/>
            </a:prstGeom>
          </p:spPr>
        </p:pic>
        <p:pic>
          <p:nvPicPr>
            <p:cNvPr id="179" name="Picture 12" descr="Drinking Fountain Icons - Download Free Vector Icons | Noun Project">
              <a:extLst>
                <a:ext uri="{FF2B5EF4-FFF2-40B4-BE49-F238E27FC236}">
                  <a16:creationId xmlns:a16="http://schemas.microsoft.com/office/drawing/2014/main" id="{9E1F991F-A407-4CA8-8977-065EB3E847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37475" y="3517532"/>
              <a:ext cx="645112" cy="5618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0" name="Picture 179" descr="A red and white sign&#10;&#10;Description automatically generated with low confidence">
              <a:extLst>
                <a:ext uri="{FF2B5EF4-FFF2-40B4-BE49-F238E27FC236}">
                  <a16:creationId xmlns:a16="http://schemas.microsoft.com/office/drawing/2014/main" id="{DB7F8448-A502-4ABA-A53C-F422387B7B0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6564" b="89833" l="7273" r="93409">
                          <a14:foregroundMark x1="50341" y1="58687" x2="40682" y2="61905"/>
                          <a14:foregroundMark x1="20000" y1="49292" x2="67045" y2="44144"/>
                          <a14:foregroundMark x1="80000" y1="48391" x2="70000" y2="22523"/>
                          <a14:foregroundMark x1="70000" y1="22523" x2="60000" y2="14672"/>
                          <a14:foregroundMark x1="60000" y1="14672" x2="41477" y2="12355"/>
                          <a14:foregroundMark x1="41477" y1="12355" x2="31250" y2="21107"/>
                          <a14:foregroundMark x1="31250" y1="21107" x2="13182" y2="50193"/>
                          <a14:foregroundMark x1="13182" y1="50193" x2="13750" y2="75676"/>
                          <a14:foregroundMark x1="13750" y1="75676" x2="65341" y2="84170"/>
                          <a14:foregroundMark x1="65341" y1="84170" x2="80682" y2="74003"/>
                          <a14:foregroundMark x1="80682" y1="74003" x2="81591" y2="51609"/>
                          <a14:foregroundMark x1="81591" y1="51609" x2="80341" y2="47104"/>
                          <a14:foregroundMark x1="47614" y1="64865" x2="65682" y2="65637"/>
                          <a14:foregroundMark x1="50000" y1="6564" x2="50000" y2="6564"/>
                          <a14:foregroundMark x1="51591" y1="7079" x2="51591" y2="7079"/>
                          <a14:foregroundMark x1="51477" y1="20721" x2="51818" y2="40927"/>
                          <a14:foregroundMark x1="62045" y1="47233" x2="34432" y2="50708"/>
                          <a14:foregroundMark x1="69205" y1="48777" x2="31364" y2="42471"/>
                          <a14:foregroundMark x1="56705" y1="39768" x2="32955" y2="38353"/>
                          <a14:foregroundMark x1="21250" y1="67181" x2="19091" y2="46332"/>
                          <a14:foregroundMark x1="7273" y1="76190" x2="8409" y2="58301"/>
                          <a14:foregroundMark x1="11136" y1="75290" x2="7273" y2="47876"/>
                          <a14:foregroundMark x1="52500" y1="59073" x2="52500" y2="59073"/>
                          <a14:foregroundMark x1="63068" y1="63578" x2="63068" y2="63578"/>
                          <a14:foregroundMark x1="49659" y1="51223" x2="54659" y2="76705"/>
                          <a14:foregroundMark x1="78068" y1="60103" x2="29886" y2="78250"/>
                          <a14:foregroundMark x1="68409" y1="61261" x2="28523" y2="68855"/>
                          <a14:foregroundMark x1="71818" y1="59202" x2="29432" y2="58559"/>
                          <a14:foregroundMark x1="40000" y1="56371" x2="16023" y2="60746"/>
                          <a14:foregroundMark x1="54205" y1="28571" x2="46932" y2="26255"/>
                          <a14:foregroundMark x1="51364" y1="26641" x2="56477" y2="22651"/>
                          <a14:foregroundMark x1="56477" y1="22651" x2="34205" y2="24453"/>
                          <a14:foregroundMark x1="37386" y1="26384" x2="59432" y2="26770"/>
                          <a14:foregroundMark x1="38295" y1="31660" x2="55114" y2="29215"/>
                          <a14:foregroundMark x1="31591" y1="33591" x2="60000" y2="32561"/>
                          <a14:foregroundMark x1="58977" y1="28314" x2="60341" y2="25869"/>
                          <a14:foregroundMark x1="56818" y1="22136" x2="68523" y2="40669"/>
                          <a14:foregroundMark x1="63068" y1="27671" x2="75795" y2="43372"/>
                          <a14:foregroundMark x1="93409" y1="41441" x2="93409" y2="4144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30045" y="1257320"/>
              <a:ext cx="436620" cy="335753"/>
            </a:xfrm>
            <a:prstGeom prst="rect">
              <a:avLst/>
            </a:prstGeom>
          </p:spPr>
        </p:pic>
        <p:pic>
          <p:nvPicPr>
            <p:cNvPr id="182" name="Picture 181">
              <a:extLst>
                <a:ext uri="{FF2B5EF4-FFF2-40B4-BE49-F238E27FC236}">
                  <a16:creationId xmlns:a16="http://schemas.microsoft.com/office/drawing/2014/main" id="{5B7F5DC4-CED4-44B5-9ACE-7CCCE855C6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6548510" y="3547950"/>
              <a:ext cx="608983" cy="533585"/>
            </a:xfrm>
            <a:prstGeom prst="rect">
              <a:avLst/>
            </a:prstGeom>
          </p:spPr>
        </p:pic>
        <p:pic>
          <p:nvPicPr>
            <p:cNvPr id="183" name="Picture 182">
              <a:extLst>
                <a:ext uri="{FF2B5EF4-FFF2-40B4-BE49-F238E27FC236}">
                  <a16:creationId xmlns:a16="http://schemas.microsoft.com/office/drawing/2014/main" id="{7718759F-E325-4EA8-9144-A09F375BBD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6985461" y="3095973"/>
              <a:ext cx="436619" cy="383373"/>
            </a:xfrm>
            <a:prstGeom prst="rect">
              <a:avLst/>
            </a:prstGeom>
          </p:spPr>
        </p:pic>
        <p:pic>
          <p:nvPicPr>
            <p:cNvPr id="184" name="Picture 183">
              <a:extLst>
                <a:ext uri="{FF2B5EF4-FFF2-40B4-BE49-F238E27FC236}">
                  <a16:creationId xmlns:a16="http://schemas.microsoft.com/office/drawing/2014/main" id="{DCCD37CE-1A72-410A-9162-798710DC75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5453417" y="3757996"/>
              <a:ext cx="608983" cy="533585"/>
            </a:xfrm>
            <a:prstGeom prst="rect">
              <a:avLst/>
            </a:prstGeom>
          </p:spPr>
        </p:pic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DF438481-18FB-4341-BF6B-D81B47B600EC}"/>
                </a:ext>
              </a:extLst>
            </p:cNvPr>
            <p:cNvSpPr txBox="1"/>
            <p:nvPr/>
          </p:nvSpPr>
          <p:spPr>
            <a:xfrm rot="18684587">
              <a:off x="7750100" y="4780535"/>
              <a:ext cx="21191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ENTRANCE</a:t>
              </a:r>
            </a:p>
          </p:txBody>
        </p:sp>
        <p:sp>
          <p:nvSpPr>
            <p:cNvPr id="1051" name="Arrow: Up 1050">
              <a:extLst>
                <a:ext uri="{FF2B5EF4-FFF2-40B4-BE49-F238E27FC236}">
                  <a16:creationId xmlns:a16="http://schemas.microsoft.com/office/drawing/2014/main" id="{6F9B2B7A-F3B2-42FA-AF6B-E86BFFA35EA1}"/>
                </a:ext>
              </a:extLst>
            </p:cNvPr>
            <p:cNvSpPr/>
            <p:nvPr/>
          </p:nvSpPr>
          <p:spPr>
            <a:xfrm rot="18681687">
              <a:off x="8954431" y="5007334"/>
              <a:ext cx="382179" cy="558506"/>
            </a:xfrm>
            <a:prstGeom prst="upArrow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2" name="Rectangle 1051">
              <a:extLst>
                <a:ext uri="{FF2B5EF4-FFF2-40B4-BE49-F238E27FC236}">
                  <a16:creationId xmlns:a16="http://schemas.microsoft.com/office/drawing/2014/main" id="{F8CF9A69-BE29-41AB-969B-767DD1BB9220}"/>
                </a:ext>
              </a:extLst>
            </p:cNvPr>
            <p:cNvSpPr/>
            <p:nvPr/>
          </p:nvSpPr>
          <p:spPr>
            <a:xfrm rot="18560175">
              <a:off x="8181235" y="4418835"/>
              <a:ext cx="300848" cy="437340"/>
            </a:xfrm>
            <a:prstGeom prst="rect">
              <a:avLst/>
            </a:prstGeom>
            <a:solidFill>
              <a:srgbClr val="B05C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9" name="Picture 208">
              <a:extLst>
                <a:ext uri="{FF2B5EF4-FFF2-40B4-BE49-F238E27FC236}">
                  <a16:creationId xmlns:a16="http://schemas.microsoft.com/office/drawing/2014/main" id="{650EE075-702B-4BF1-9266-762CC59457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6045805" y="4855028"/>
              <a:ext cx="436619" cy="383373"/>
            </a:xfrm>
            <a:prstGeom prst="rect">
              <a:avLst/>
            </a:prstGeom>
          </p:spPr>
        </p:pic>
        <p:sp>
          <p:nvSpPr>
            <p:cNvPr id="1055" name="Multiplication Sign 1054">
              <a:extLst>
                <a:ext uri="{FF2B5EF4-FFF2-40B4-BE49-F238E27FC236}">
                  <a16:creationId xmlns:a16="http://schemas.microsoft.com/office/drawing/2014/main" id="{B8B4D38E-BC45-41CC-AAC9-A09E4AAACCAA}"/>
                </a:ext>
              </a:extLst>
            </p:cNvPr>
            <p:cNvSpPr/>
            <p:nvPr/>
          </p:nvSpPr>
          <p:spPr>
            <a:xfrm>
              <a:off x="6481348" y="4118989"/>
              <a:ext cx="231788" cy="291124"/>
            </a:xfrm>
            <a:prstGeom prst="mathMultiply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TextBox 215">
              <a:extLst>
                <a:ext uri="{FF2B5EF4-FFF2-40B4-BE49-F238E27FC236}">
                  <a16:creationId xmlns:a16="http://schemas.microsoft.com/office/drawing/2014/main" id="{F3C3D8AA-5DC9-4EA3-8B93-2DA86A68AF16}"/>
                </a:ext>
              </a:extLst>
            </p:cNvPr>
            <p:cNvSpPr txBox="1"/>
            <p:nvPr/>
          </p:nvSpPr>
          <p:spPr>
            <a:xfrm rot="21408194">
              <a:off x="6206113" y="4378824"/>
              <a:ext cx="13104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YOU ARE HERE</a:t>
              </a:r>
            </a:p>
          </p:txBody>
        </p:sp>
        <p:pic>
          <p:nvPicPr>
            <p:cNvPr id="1074" name="Picture 1073">
              <a:extLst>
                <a:ext uri="{FF2B5EF4-FFF2-40B4-BE49-F238E27FC236}">
                  <a16:creationId xmlns:a16="http://schemas.microsoft.com/office/drawing/2014/main" id="{26C9A98F-B4EC-4F1F-A579-63C504CA37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285" t="34041" r="12077" b="47911"/>
            <a:stretch/>
          </p:blipFill>
          <p:spPr>
            <a:xfrm rot="20946929">
              <a:off x="8032375" y="4460951"/>
              <a:ext cx="536752" cy="284230"/>
            </a:xfrm>
            <a:prstGeom prst="rect">
              <a:avLst/>
            </a:prstGeom>
          </p:spPr>
        </p:pic>
      </p:grpSp>
      <p:sp>
        <p:nvSpPr>
          <p:cNvPr id="73" name="Rectangle 72">
            <a:extLst>
              <a:ext uri="{FF2B5EF4-FFF2-40B4-BE49-F238E27FC236}">
                <a16:creationId xmlns:a16="http://schemas.microsoft.com/office/drawing/2014/main" id="{A1DA8C6B-5A28-4463-8B1A-B28782B92BED}"/>
              </a:ext>
            </a:extLst>
          </p:cNvPr>
          <p:cNvSpPr/>
          <p:nvPr/>
        </p:nvSpPr>
        <p:spPr>
          <a:xfrm rot="19518684">
            <a:off x="6406747" y="3960346"/>
            <a:ext cx="48119" cy="18592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Rectangle 156">
            <a:extLst>
              <a:ext uri="{FF2B5EF4-FFF2-40B4-BE49-F238E27FC236}">
                <a16:creationId xmlns:a16="http://schemas.microsoft.com/office/drawing/2014/main" id="{30EB7390-C6E6-4CD8-B40D-5C94CB3FF4EF}"/>
              </a:ext>
            </a:extLst>
          </p:cNvPr>
          <p:cNvSpPr/>
          <p:nvPr/>
        </p:nvSpPr>
        <p:spPr>
          <a:xfrm rot="20580415">
            <a:off x="6294683" y="3720414"/>
            <a:ext cx="48119" cy="18592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E71C1043-5C25-4F6E-BC9F-5EE0FE96D3A0}"/>
              </a:ext>
            </a:extLst>
          </p:cNvPr>
          <p:cNvSpPr/>
          <p:nvPr/>
        </p:nvSpPr>
        <p:spPr>
          <a:xfrm rot="20580415">
            <a:off x="6186380" y="3441205"/>
            <a:ext cx="48119" cy="18592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Rectangle 158">
            <a:extLst>
              <a:ext uri="{FF2B5EF4-FFF2-40B4-BE49-F238E27FC236}">
                <a16:creationId xmlns:a16="http://schemas.microsoft.com/office/drawing/2014/main" id="{553240B7-2EA4-4740-BCE3-A575A882DDB9}"/>
              </a:ext>
            </a:extLst>
          </p:cNvPr>
          <p:cNvSpPr/>
          <p:nvPr/>
        </p:nvSpPr>
        <p:spPr>
          <a:xfrm rot="20845646">
            <a:off x="6110873" y="3193812"/>
            <a:ext cx="48119" cy="18592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Rectangle 159">
            <a:extLst>
              <a:ext uri="{FF2B5EF4-FFF2-40B4-BE49-F238E27FC236}">
                <a16:creationId xmlns:a16="http://schemas.microsoft.com/office/drawing/2014/main" id="{D1C29CEF-CC7E-4225-80B3-1528A1983B9C}"/>
              </a:ext>
            </a:extLst>
          </p:cNvPr>
          <p:cNvSpPr/>
          <p:nvPr/>
        </p:nvSpPr>
        <p:spPr>
          <a:xfrm rot="21071213">
            <a:off x="6077969" y="2945689"/>
            <a:ext cx="48119" cy="18592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B308A6A3-2448-4A88-9F08-AA9E5CEFA49D}"/>
              </a:ext>
            </a:extLst>
          </p:cNvPr>
          <p:cNvSpPr/>
          <p:nvPr/>
        </p:nvSpPr>
        <p:spPr>
          <a:xfrm rot="20114770">
            <a:off x="5995180" y="2715550"/>
            <a:ext cx="48119" cy="18592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882D9AA4-9C7E-4D0E-A5E5-EC88702BA57A}"/>
              </a:ext>
            </a:extLst>
          </p:cNvPr>
          <p:cNvSpPr/>
          <p:nvPr/>
        </p:nvSpPr>
        <p:spPr>
          <a:xfrm rot="14603234">
            <a:off x="5811552" y="2697210"/>
            <a:ext cx="48119" cy="18592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Rectangle 162">
            <a:extLst>
              <a:ext uri="{FF2B5EF4-FFF2-40B4-BE49-F238E27FC236}">
                <a16:creationId xmlns:a16="http://schemas.microsoft.com/office/drawing/2014/main" id="{5850EEE6-DFC8-4FE6-B236-2BF17824CC4B}"/>
              </a:ext>
            </a:extLst>
          </p:cNvPr>
          <p:cNvSpPr/>
          <p:nvPr/>
        </p:nvSpPr>
        <p:spPr>
          <a:xfrm rot="13898114">
            <a:off x="5590243" y="2868541"/>
            <a:ext cx="48119" cy="18592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Rectangle 167">
            <a:extLst>
              <a:ext uri="{FF2B5EF4-FFF2-40B4-BE49-F238E27FC236}">
                <a16:creationId xmlns:a16="http://schemas.microsoft.com/office/drawing/2014/main" id="{5C6DBC1C-0E90-4D57-9A68-B5577A8F3B62}"/>
              </a:ext>
            </a:extLst>
          </p:cNvPr>
          <p:cNvSpPr/>
          <p:nvPr/>
        </p:nvSpPr>
        <p:spPr>
          <a:xfrm rot="16478780">
            <a:off x="4271594" y="3237747"/>
            <a:ext cx="48119" cy="18592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AE51791D-1DC5-4B78-A1DB-447F5C01EF8F}"/>
              </a:ext>
            </a:extLst>
          </p:cNvPr>
          <p:cNvSpPr/>
          <p:nvPr/>
        </p:nvSpPr>
        <p:spPr>
          <a:xfrm rot="14349919">
            <a:off x="5368605" y="3021389"/>
            <a:ext cx="48119" cy="18592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Rectangle 164">
            <a:extLst>
              <a:ext uri="{FF2B5EF4-FFF2-40B4-BE49-F238E27FC236}">
                <a16:creationId xmlns:a16="http://schemas.microsoft.com/office/drawing/2014/main" id="{26F3A563-8104-40C7-94F4-633F11E717D3}"/>
              </a:ext>
            </a:extLst>
          </p:cNvPr>
          <p:cNvSpPr/>
          <p:nvPr/>
        </p:nvSpPr>
        <p:spPr>
          <a:xfrm rot="14769587">
            <a:off x="5107824" y="3149002"/>
            <a:ext cx="48119" cy="18592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Rectangle 165">
            <a:extLst>
              <a:ext uri="{FF2B5EF4-FFF2-40B4-BE49-F238E27FC236}">
                <a16:creationId xmlns:a16="http://schemas.microsoft.com/office/drawing/2014/main" id="{98E8C4F7-4690-413B-A000-118BCA33642E}"/>
              </a:ext>
            </a:extLst>
          </p:cNvPr>
          <p:cNvSpPr/>
          <p:nvPr/>
        </p:nvSpPr>
        <p:spPr>
          <a:xfrm rot="15245496">
            <a:off x="4842243" y="3225638"/>
            <a:ext cx="48119" cy="18592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id="{26CBC9BB-9D77-4C9E-BCA1-C5B4C21AA3FD}"/>
              </a:ext>
            </a:extLst>
          </p:cNvPr>
          <p:cNvSpPr/>
          <p:nvPr/>
        </p:nvSpPr>
        <p:spPr>
          <a:xfrm rot="16040670">
            <a:off x="4550973" y="3238536"/>
            <a:ext cx="48119" cy="18592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E69E42CF-47E8-4BC6-902E-B6F548894FE9}"/>
              </a:ext>
            </a:extLst>
          </p:cNvPr>
          <p:cNvSpPr/>
          <p:nvPr/>
        </p:nvSpPr>
        <p:spPr>
          <a:xfrm rot="16997175">
            <a:off x="3989972" y="3200633"/>
            <a:ext cx="48119" cy="18592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AED4FB0C-A764-4B7F-BDCF-ED24DC044517}"/>
              </a:ext>
            </a:extLst>
          </p:cNvPr>
          <p:cNvSpPr/>
          <p:nvPr/>
        </p:nvSpPr>
        <p:spPr>
          <a:xfrm rot="17553028">
            <a:off x="3703384" y="3089480"/>
            <a:ext cx="48119" cy="18592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Rectangle 170">
            <a:extLst>
              <a:ext uri="{FF2B5EF4-FFF2-40B4-BE49-F238E27FC236}">
                <a16:creationId xmlns:a16="http://schemas.microsoft.com/office/drawing/2014/main" id="{68BA5E72-FBAA-4FF6-B828-7E97AEB4584F}"/>
              </a:ext>
            </a:extLst>
          </p:cNvPr>
          <p:cNvSpPr/>
          <p:nvPr/>
        </p:nvSpPr>
        <p:spPr>
          <a:xfrm rot="17553028">
            <a:off x="3481900" y="2962430"/>
            <a:ext cx="48119" cy="18592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Rectangle 171">
            <a:extLst>
              <a:ext uri="{FF2B5EF4-FFF2-40B4-BE49-F238E27FC236}">
                <a16:creationId xmlns:a16="http://schemas.microsoft.com/office/drawing/2014/main" id="{9C0A4C8D-B0C5-4E10-92B4-7AE1274CE6EF}"/>
              </a:ext>
            </a:extLst>
          </p:cNvPr>
          <p:cNvSpPr/>
          <p:nvPr/>
        </p:nvSpPr>
        <p:spPr>
          <a:xfrm rot="17553028">
            <a:off x="3254374" y="2822191"/>
            <a:ext cx="48119" cy="18592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Rectangle 172">
            <a:extLst>
              <a:ext uri="{FF2B5EF4-FFF2-40B4-BE49-F238E27FC236}">
                <a16:creationId xmlns:a16="http://schemas.microsoft.com/office/drawing/2014/main" id="{BF135E4E-1679-4CDB-A1B2-0B9726F1E194}"/>
              </a:ext>
            </a:extLst>
          </p:cNvPr>
          <p:cNvSpPr/>
          <p:nvPr/>
        </p:nvSpPr>
        <p:spPr>
          <a:xfrm rot="17553028">
            <a:off x="3012382" y="2682621"/>
            <a:ext cx="48119" cy="18592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1E48DC9A-C9E7-4055-9DC4-A954EAED3DCB}"/>
              </a:ext>
            </a:extLst>
          </p:cNvPr>
          <p:cNvSpPr/>
          <p:nvPr/>
        </p:nvSpPr>
        <p:spPr>
          <a:xfrm rot="18452214">
            <a:off x="2785320" y="2517376"/>
            <a:ext cx="48119" cy="18592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Rectangle 180">
            <a:extLst>
              <a:ext uri="{FF2B5EF4-FFF2-40B4-BE49-F238E27FC236}">
                <a16:creationId xmlns:a16="http://schemas.microsoft.com/office/drawing/2014/main" id="{AF9F1FBB-A077-45DC-9A70-4B7018BB29D8}"/>
              </a:ext>
            </a:extLst>
          </p:cNvPr>
          <p:cNvSpPr/>
          <p:nvPr/>
        </p:nvSpPr>
        <p:spPr>
          <a:xfrm rot="18961353">
            <a:off x="2586628" y="2352636"/>
            <a:ext cx="48119" cy="18592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32791473-B519-4298-B407-B308E7800E2C}"/>
              </a:ext>
            </a:extLst>
          </p:cNvPr>
          <p:cNvSpPr/>
          <p:nvPr/>
        </p:nvSpPr>
        <p:spPr>
          <a:xfrm rot="18631977">
            <a:off x="2415546" y="2200314"/>
            <a:ext cx="48119" cy="18592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Rectangle 185">
            <a:extLst>
              <a:ext uri="{FF2B5EF4-FFF2-40B4-BE49-F238E27FC236}">
                <a16:creationId xmlns:a16="http://schemas.microsoft.com/office/drawing/2014/main" id="{98C4407D-1B95-468F-96A9-F225BBF01164}"/>
              </a:ext>
            </a:extLst>
          </p:cNvPr>
          <p:cNvSpPr/>
          <p:nvPr/>
        </p:nvSpPr>
        <p:spPr>
          <a:xfrm rot="18631977">
            <a:off x="2244093" y="2110736"/>
            <a:ext cx="48119" cy="86736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Rectangle 145">
            <a:hlinkClick r:id="rId12" action="ppaction://hlinksldjump"/>
            <a:extLst>
              <a:ext uri="{FF2B5EF4-FFF2-40B4-BE49-F238E27FC236}">
                <a16:creationId xmlns:a16="http://schemas.microsoft.com/office/drawing/2014/main" id="{6D4BDEB2-087F-4F99-9C40-331A5F698493}"/>
              </a:ext>
            </a:extLst>
          </p:cNvPr>
          <p:cNvSpPr/>
          <p:nvPr/>
        </p:nvSpPr>
        <p:spPr>
          <a:xfrm>
            <a:off x="69477" y="2155854"/>
            <a:ext cx="9533970" cy="37363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Rectangle 146">
            <a:hlinkClick r:id="rId12" action="ppaction://hlinksldjump"/>
            <a:extLst>
              <a:ext uri="{FF2B5EF4-FFF2-40B4-BE49-F238E27FC236}">
                <a16:creationId xmlns:a16="http://schemas.microsoft.com/office/drawing/2014/main" id="{B38A9515-2B11-4DD4-B234-3B2625BDECA6}"/>
              </a:ext>
            </a:extLst>
          </p:cNvPr>
          <p:cNvSpPr/>
          <p:nvPr/>
        </p:nvSpPr>
        <p:spPr>
          <a:xfrm>
            <a:off x="82149" y="60696"/>
            <a:ext cx="9021203" cy="17944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Rectangle 147">
            <a:hlinkClick r:id="rId12" action="ppaction://hlinksldjump"/>
            <a:extLst>
              <a:ext uri="{FF2B5EF4-FFF2-40B4-BE49-F238E27FC236}">
                <a16:creationId xmlns:a16="http://schemas.microsoft.com/office/drawing/2014/main" id="{1010A457-BCC0-4443-AC9A-C48F356E001C}"/>
              </a:ext>
            </a:extLst>
          </p:cNvPr>
          <p:cNvSpPr/>
          <p:nvPr/>
        </p:nvSpPr>
        <p:spPr>
          <a:xfrm>
            <a:off x="2202535" y="573494"/>
            <a:ext cx="7381892" cy="21196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9DC2934C-6A7B-4BF9-BDA9-3161538906B2}"/>
              </a:ext>
            </a:extLst>
          </p:cNvPr>
          <p:cNvSpPr/>
          <p:nvPr/>
        </p:nvSpPr>
        <p:spPr>
          <a:xfrm>
            <a:off x="3794316" y="3594162"/>
            <a:ext cx="2360090" cy="54077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Watch path animation</a:t>
            </a:r>
          </a:p>
        </p:txBody>
      </p:sp>
    </p:spTree>
    <p:extLst>
      <p:ext uri="{BB962C8B-B14F-4D97-AF65-F5344CB8AC3E}">
        <p14:creationId xmlns:p14="http://schemas.microsoft.com/office/powerpoint/2010/main" val="1836265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3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3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9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3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8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3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1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3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4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3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7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3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3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3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3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6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3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9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3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2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3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45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3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48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3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100"/>
                            </p:stCondLst>
                            <p:childTnLst>
                              <p:par>
                                <p:cTn id="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3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400"/>
                            </p:stCondLst>
                            <p:childTnLst>
                              <p:par>
                                <p:cTn id="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3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700"/>
                            </p:stCondLst>
                            <p:childTnLst>
                              <p:par>
                                <p:cTn id="8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3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6000"/>
                            </p:stCondLst>
                            <p:childTnLst>
                              <p:par>
                                <p:cTn id="8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3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6300"/>
                            </p:stCondLst>
                            <p:childTnLst>
                              <p:par>
                                <p:cTn id="8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3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animBg="1"/>
      <p:bldP spid="157" grpId="0" animBg="1"/>
      <p:bldP spid="158" grpId="0" animBg="1"/>
      <p:bldP spid="159" grpId="0" animBg="1"/>
      <p:bldP spid="160" grpId="0" animBg="1"/>
      <p:bldP spid="161" grpId="0" animBg="1"/>
      <p:bldP spid="162" grpId="0" animBg="1"/>
      <p:bldP spid="163" grpId="0" animBg="1"/>
      <p:bldP spid="168" grpId="0" animBg="1"/>
      <p:bldP spid="164" grpId="0" animBg="1"/>
      <p:bldP spid="165" grpId="0" animBg="1"/>
      <p:bldP spid="166" grpId="0" animBg="1"/>
      <p:bldP spid="167" grpId="0" animBg="1"/>
      <p:bldP spid="169" grpId="0" animBg="1"/>
      <p:bldP spid="170" grpId="0" animBg="1"/>
      <p:bldP spid="171" grpId="0" animBg="1"/>
      <p:bldP spid="172" grpId="0" animBg="1"/>
      <p:bldP spid="173" grpId="0" animBg="1"/>
      <p:bldP spid="175" grpId="0" animBg="1"/>
      <p:bldP spid="181" grpId="0" animBg="1"/>
      <p:bldP spid="185" grpId="0" animBg="1"/>
      <p:bldP spid="18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Fork and knife restaurant icon vector | free image by rawpixel.com | Restaurant  icon, Vector free, Logo restaurant">
            <a:extLst>
              <a:ext uri="{FF2B5EF4-FFF2-40B4-BE49-F238E27FC236}">
                <a16:creationId xmlns:a16="http://schemas.microsoft.com/office/drawing/2014/main" id="{B622B152-086C-4276-AFB8-22613220F6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3786" y="6296480"/>
            <a:ext cx="645114" cy="561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stroom Icon Vector #53701 - Free Icons Library">
            <a:extLst>
              <a:ext uri="{FF2B5EF4-FFF2-40B4-BE49-F238E27FC236}">
                <a16:creationId xmlns:a16="http://schemas.microsoft.com/office/drawing/2014/main" id="{B0FE3ED5-0388-497D-B642-FC40B7182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4158" y="5923882"/>
            <a:ext cx="500401" cy="435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DCD0A01-61EA-48D6-A798-1F485454EA3A}"/>
              </a:ext>
            </a:extLst>
          </p:cNvPr>
          <p:cNvSpPr/>
          <p:nvPr/>
        </p:nvSpPr>
        <p:spPr>
          <a:xfrm>
            <a:off x="41646" y="29608"/>
            <a:ext cx="12080877" cy="676900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E902DC4-C26C-4598-9F5E-C2E17FFA35A3}"/>
              </a:ext>
            </a:extLst>
          </p:cNvPr>
          <p:cNvCxnSpPr/>
          <p:nvPr/>
        </p:nvCxnSpPr>
        <p:spPr>
          <a:xfrm>
            <a:off x="9635979" y="29608"/>
            <a:ext cx="0" cy="676900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65028AA-2030-4E4F-9F35-95998D90F552}"/>
              </a:ext>
            </a:extLst>
          </p:cNvPr>
          <p:cNvCxnSpPr>
            <a:cxnSpLocks/>
          </p:cNvCxnSpPr>
          <p:nvPr/>
        </p:nvCxnSpPr>
        <p:spPr>
          <a:xfrm>
            <a:off x="41646" y="5904757"/>
            <a:ext cx="1208087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6AD6237-FA0A-4F6A-8553-7E6D4957C294}"/>
              </a:ext>
            </a:extLst>
          </p:cNvPr>
          <p:cNvCxnSpPr>
            <a:cxnSpLocks/>
          </p:cNvCxnSpPr>
          <p:nvPr/>
        </p:nvCxnSpPr>
        <p:spPr>
          <a:xfrm>
            <a:off x="1892962" y="5904757"/>
            <a:ext cx="0" cy="89385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FD504F1-E5A7-409B-B792-6B47EA7EC6CE}"/>
              </a:ext>
            </a:extLst>
          </p:cNvPr>
          <p:cNvCxnSpPr>
            <a:cxnSpLocks/>
          </p:cNvCxnSpPr>
          <p:nvPr/>
        </p:nvCxnSpPr>
        <p:spPr>
          <a:xfrm>
            <a:off x="9635979" y="404858"/>
            <a:ext cx="248654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9A159F1-B999-41DD-82FC-F2DFCF0D4869}"/>
              </a:ext>
            </a:extLst>
          </p:cNvPr>
          <p:cNvCxnSpPr>
            <a:cxnSpLocks/>
          </p:cNvCxnSpPr>
          <p:nvPr/>
        </p:nvCxnSpPr>
        <p:spPr>
          <a:xfrm>
            <a:off x="9635979" y="1214602"/>
            <a:ext cx="248654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1E91BD0-9E97-4BBF-A2F1-CE69F2356F87}"/>
              </a:ext>
            </a:extLst>
          </p:cNvPr>
          <p:cNvCxnSpPr>
            <a:cxnSpLocks/>
          </p:cNvCxnSpPr>
          <p:nvPr/>
        </p:nvCxnSpPr>
        <p:spPr>
          <a:xfrm>
            <a:off x="9627531" y="1645259"/>
            <a:ext cx="248654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5DF6C448-FA61-4CF7-805C-E6357B70FAF0}"/>
              </a:ext>
            </a:extLst>
          </p:cNvPr>
          <p:cNvCxnSpPr>
            <a:cxnSpLocks/>
          </p:cNvCxnSpPr>
          <p:nvPr/>
        </p:nvCxnSpPr>
        <p:spPr>
          <a:xfrm>
            <a:off x="9635977" y="5070994"/>
            <a:ext cx="248654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0025A17-DB62-4899-B614-F8690883F860}"/>
              </a:ext>
            </a:extLst>
          </p:cNvPr>
          <p:cNvCxnSpPr>
            <a:cxnSpLocks/>
          </p:cNvCxnSpPr>
          <p:nvPr/>
        </p:nvCxnSpPr>
        <p:spPr>
          <a:xfrm>
            <a:off x="11624052" y="29608"/>
            <a:ext cx="0" cy="37525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D5860A2-E037-46D9-974E-6716D2FB0EDB}"/>
              </a:ext>
            </a:extLst>
          </p:cNvPr>
          <p:cNvCxnSpPr>
            <a:cxnSpLocks/>
          </p:cNvCxnSpPr>
          <p:nvPr/>
        </p:nvCxnSpPr>
        <p:spPr>
          <a:xfrm>
            <a:off x="9635977" y="5395357"/>
            <a:ext cx="248654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193D68B7-0D10-40FC-B624-4CAF81FE60BD}"/>
              </a:ext>
            </a:extLst>
          </p:cNvPr>
          <p:cNvSpPr txBox="1"/>
          <p:nvPr/>
        </p:nvSpPr>
        <p:spPr>
          <a:xfrm>
            <a:off x="9744708" y="37735"/>
            <a:ext cx="19531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Fri 4 Nov 1:30 PM</a:t>
            </a:r>
          </a:p>
        </p:txBody>
      </p:sp>
      <p:sp>
        <p:nvSpPr>
          <p:cNvPr id="34" name="TextBox 33">
            <a:hlinkClick r:id="rId5" action="ppaction://hlinksldjump"/>
            <a:extLst>
              <a:ext uri="{FF2B5EF4-FFF2-40B4-BE49-F238E27FC236}">
                <a16:creationId xmlns:a16="http://schemas.microsoft.com/office/drawing/2014/main" id="{6D0BD0A8-B6DA-41A3-8A6C-63B3CBBFC18B}"/>
              </a:ext>
            </a:extLst>
          </p:cNvPr>
          <p:cNvSpPr txBox="1"/>
          <p:nvPr/>
        </p:nvSpPr>
        <p:spPr>
          <a:xfrm>
            <a:off x="11550215" y="54076"/>
            <a:ext cx="6737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9234F17-4297-4A1F-8586-B8DF487E81C0}"/>
              </a:ext>
            </a:extLst>
          </p:cNvPr>
          <p:cNvSpPr txBox="1"/>
          <p:nvPr/>
        </p:nvSpPr>
        <p:spPr>
          <a:xfrm>
            <a:off x="9644049" y="444895"/>
            <a:ext cx="257283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Roller-Coaster Frenzy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615CB21-8589-42A3-9BD3-D3C244915BD7}"/>
              </a:ext>
            </a:extLst>
          </p:cNvPr>
          <p:cNvCxnSpPr>
            <a:cxnSpLocks/>
          </p:cNvCxnSpPr>
          <p:nvPr/>
        </p:nvCxnSpPr>
        <p:spPr>
          <a:xfrm>
            <a:off x="10879249" y="5395357"/>
            <a:ext cx="0" cy="140325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AC9DF3C0-BD85-4406-BDEC-F1AD36D9C373}"/>
              </a:ext>
            </a:extLst>
          </p:cNvPr>
          <p:cNvSpPr txBox="1"/>
          <p:nvPr/>
        </p:nvSpPr>
        <p:spPr>
          <a:xfrm>
            <a:off x="149787" y="6125293"/>
            <a:ext cx="1633800" cy="461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latin typeface="Arial" panose="020B0604020202020204" pitchFamily="34" charset="0"/>
                <a:cs typeface="Arial" panose="020B0604020202020204" pitchFamily="34" charset="0"/>
              </a:rPr>
              <a:t>LEGEND</a:t>
            </a:r>
            <a:endParaRPr lang="en-US" sz="20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6" name="Picture 55" descr="A red and white sign&#10;&#10;Description automatically generated with low confidence">
            <a:extLst>
              <a:ext uri="{FF2B5EF4-FFF2-40B4-BE49-F238E27FC236}">
                <a16:creationId xmlns:a16="http://schemas.microsoft.com/office/drawing/2014/main" id="{9134271D-EE01-47D5-814C-9FEC1B4E101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6564" b="89833" l="7273" r="93409">
                        <a14:foregroundMark x1="50341" y1="58687" x2="40682" y2="61905"/>
                        <a14:foregroundMark x1="20000" y1="49292" x2="67045" y2="44144"/>
                        <a14:foregroundMark x1="80000" y1="48391" x2="70000" y2="22523"/>
                        <a14:foregroundMark x1="70000" y1="22523" x2="60000" y2="14672"/>
                        <a14:foregroundMark x1="60000" y1="14672" x2="41477" y2="12355"/>
                        <a14:foregroundMark x1="41477" y1="12355" x2="31250" y2="21107"/>
                        <a14:foregroundMark x1="31250" y1="21107" x2="13182" y2="50193"/>
                        <a14:foregroundMark x1="13182" y1="50193" x2="13750" y2="75676"/>
                        <a14:foregroundMark x1="13750" y1="75676" x2="65341" y2="84170"/>
                        <a14:foregroundMark x1="65341" y1="84170" x2="80682" y2="74003"/>
                        <a14:foregroundMark x1="80682" y1="74003" x2="81591" y2="51609"/>
                        <a14:foregroundMark x1="81591" y1="51609" x2="80341" y2="47104"/>
                        <a14:foregroundMark x1="47614" y1="64865" x2="65682" y2="65637"/>
                        <a14:foregroundMark x1="50000" y1="6564" x2="50000" y2="6564"/>
                        <a14:foregroundMark x1="51591" y1="7079" x2="51591" y2="7079"/>
                        <a14:foregroundMark x1="51477" y1="20721" x2="51818" y2="40927"/>
                        <a14:foregroundMark x1="62045" y1="47233" x2="34432" y2="50708"/>
                        <a14:foregroundMark x1="69205" y1="48777" x2="31364" y2="42471"/>
                        <a14:foregroundMark x1="56705" y1="39768" x2="32955" y2="38353"/>
                        <a14:foregroundMark x1="21250" y1="67181" x2="19091" y2="46332"/>
                        <a14:foregroundMark x1="7273" y1="76190" x2="8409" y2="58301"/>
                        <a14:foregroundMark x1="11136" y1="75290" x2="7273" y2="47876"/>
                        <a14:foregroundMark x1="52500" y1="59073" x2="52500" y2="59073"/>
                        <a14:foregroundMark x1="63068" y1="63578" x2="63068" y2="63578"/>
                        <a14:foregroundMark x1="49659" y1="51223" x2="54659" y2="76705"/>
                        <a14:foregroundMark x1="78068" y1="60103" x2="29886" y2="78250"/>
                        <a14:foregroundMark x1="68409" y1="61261" x2="28523" y2="68855"/>
                        <a14:foregroundMark x1="71818" y1="59202" x2="29432" y2="58559"/>
                        <a14:foregroundMark x1="40000" y1="56371" x2="16023" y2="60746"/>
                        <a14:foregroundMark x1="54205" y1="28571" x2="46932" y2="26255"/>
                        <a14:foregroundMark x1="51364" y1="26641" x2="56477" y2="22651"/>
                        <a14:foregroundMark x1="56477" y1="22651" x2="34205" y2="24453"/>
                        <a14:foregroundMark x1="37386" y1="26384" x2="59432" y2="26770"/>
                        <a14:foregroundMark x1="38295" y1="31660" x2="55114" y2="29215"/>
                        <a14:foregroundMark x1="31591" y1="33591" x2="60000" y2="32561"/>
                        <a14:foregroundMark x1="58977" y1="28314" x2="60341" y2="25869"/>
                        <a14:foregroundMark x1="56818" y1="22136" x2="68523" y2="40669"/>
                        <a14:foregroundMark x1="63068" y1="27671" x2="75795" y2="43372"/>
                        <a14:foregroundMark x1="93409" y1="41441" x2="93409" y2="4144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9915" y="6378772"/>
            <a:ext cx="494644" cy="380374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A0F69443-7110-4005-B22D-0250D50DDA65}"/>
              </a:ext>
            </a:extLst>
          </p:cNvPr>
          <p:cNvSpPr txBox="1"/>
          <p:nvPr/>
        </p:nvSpPr>
        <p:spPr>
          <a:xfrm>
            <a:off x="2584559" y="6017468"/>
            <a:ext cx="1259152" cy="355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latin typeface="Arial" panose="020B0604020202020204" pitchFamily="34" charset="0"/>
                <a:cs typeface="Arial" panose="020B0604020202020204" pitchFamily="34" charset="0"/>
              </a:rPr>
              <a:t>Restroom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5520B87-923A-4B79-83DB-2E0D8E240271}"/>
              </a:ext>
            </a:extLst>
          </p:cNvPr>
          <p:cNvSpPr txBox="1"/>
          <p:nvPr/>
        </p:nvSpPr>
        <p:spPr>
          <a:xfrm>
            <a:off x="2575737" y="6423336"/>
            <a:ext cx="1259152" cy="355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latin typeface="Arial" panose="020B0604020202020204" pitchFamily="34" charset="0"/>
                <a:cs typeface="Arial" panose="020B0604020202020204" pitchFamily="34" charset="0"/>
              </a:rPr>
              <a:t>First Aid</a:t>
            </a:r>
          </a:p>
        </p:txBody>
      </p:sp>
      <p:pic>
        <p:nvPicPr>
          <p:cNvPr id="1036" name="Picture 12" descr="Drinking Fountain Icons - Download Free Vector Icons | Noun Project">
            <a:extLst>
              <a:ext uri="{FF2B5EF4-FFF2-40B4-BE49-F238E27FC236}">
                <a16:creationId xmlns:a16="http://schemas.microsoft.com/office/drawing/2014/main" id="{C6906F78-FE99-4B2D-A539-17E3DA9685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1143" y="5852492"/>
            <a:ext cx="645113" cy="561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D28B3EEC-7DB7-4542-B438-C56C9D11295A}"/>
              </a:ext>
            </a:extLst>
          </p:cNvPr>
          <p:cNvSpPr txBox="1"/>
          <p:nvPr/>
        </p:nvSpPr>
        <p:spPr>
          <a:xfrm>
            <a:off x="4618516" y="6422823"/>
            <a:ext cx="1259152" cy="355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latin typeface="Arial" panose="020B0604020202020204" pitchFamily="34" charset="0"/>
                <a:cs typeface="Arial" panose="020B0604020202020204" pitchFamily="34" charset="0"/>
              </a:rPr>
              <a:t>Eateries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464FFFF2-62CC-4359-B4E6-78CC7211AE92}"/>
              </a:ext>
            </a:extLst>
          </p:cNvPr>
          <p:cNvSpPr txBox="1"/>
          <p:nvPr/>
        </p:nvSpPr>
        <p:spPr>
          <a:xfrm>
            <a:off x="4466041" y="6011115"/>
            <a:ext cx="1594196" cy="355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latin typeface="Arial" panose="020B0604020202020204" pitchFamily="34" charset="0"/>
                <a:cs typeface="Arial" panose="020B0604020202020204" pitchFamily="34" charset="0"/>
              </a:rPr>
              <a:t>Water Point</a:t>
            </a:r>
          </a:p>
        </p:txBody>
      </p:sp>
      <p:pic>
        <p:nvPicPr>
          <p:cNvPr id="60" name="Picture 59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EB0DEFF6-EDD0-46FD-9691-B36F68C222EB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79" t="63113" r="83017" b="11090"/>
          <a:stretch/>
        </p:blipFill>
        <p:spPr>
          <a:xfrm>
            <a:off x="6240883" y="6378772"/>
            <a:ext cx="413483" cy="365898"/>
          </a:xfrm>
          <a:prstGeom prst="rect">
            <a:avLst/>
          </a:prstGeom>
        </p:spPr>
      </p:pic>
      <p:pic>
        <p:nvPicPr>
          <p:cNvPr id="64" name="Picture 63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E73A61BE-AAB2-4A91-B8C3-0B9D2E0A3E73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701" t="37138" r="17310" b="36423"/>
          <a:stretch/>
        </p:blipFill>
        <p:spPr>
          <a:xfrm>
            <a:off x="6203353" y="5945347"/>
            <a:ext cx="449998" cy="392881"/>
          </a:xfrm>
          <a:prstGeom prst="rect">
            <a:avLst/>
          </a:prstGeom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7843C086-CB3A-4FD5-8E88-277864E277D3}"/>
              </a:ext>
            </a:extLst>
          </p:cNvPr>
          <p:cNvSpPr txBox="1"/>
          <p:nvPr/>
        </p:nvSpPr>
        <p:spPr>
          <a:xfrm>
            <a:off x="6668616" y="6013458"/>
            <a:ext cx="2848871" cy="5925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latin typeface="Arial" panose="020B0604020202020204" pitchFamily="34" charset="0"/>
                <a:cs typeface="Arial" panose="020B0604020202020204" pitchFamily="34" charset="0"/>
              </a:rPr>
              <a:t>Rides with a min height of </a:t>
            </a:r>
            <a:r>
              <a:rPr lang="en-US" sz="1200" b="1">
                <a:latin typeface="Arial" panose="020B0604020202020204" pitchFamily="34" charset="0"/>
                <a:cs typeface="Arial" panose="020B0604020202020204" pitchFamily="34" charset="0"/>
              </a:rPr>
              <a:t>120</a:t>
            </a:r>
            <a:r>
              <a:rPr lang="en-US" sz="1200">
                <a:latin typeface="Arial" panose="020B0604020202020204" pitchFamily="34" charset="0"/>
                <a:cs typeface="Arial" panose="020B0604020202020204" pitchFamily="34" charset="0"/>
              </a:rPr>
              <a:t>cm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62EA21F0-3CE0-4F76-BE4B-96146620D1BF}"/>
              </a:ext>
            </a:extLst>
          </p:cNvPr>
          <p:cNvSpPr txBox="1"/>
          <p:nvPr/>
        </p:nvSpPr>
        <p:spPr>
          <a:xfrm>
            <a:off x="6661492" y="6412904"/>
            <a:ext cx="2848871" cy="5925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latin typeface="Arial" panose="020B0604020202020204" pitchFamily="34" charset="0"/>
                <a:cs typeface="Arial" panose="020B0604020202020204" pitchFamily="34" charset="0"/>
              </a:rPr>
              <a:t>Rides with a min height of </a:t>
            </a:r>
            <a:r>
              <a:rPr lang="en-US" sz="1200" b="1">
                <a:latin typeface="Arial" panose="020B0604020202020204" pitchFamily="34" charset="0"/>
                <a:cs typeface="Arial" panose="020B0604020202020204" pitchFamily="34" charset="0"/>
              </a:rPr>
              <a:t>140</a:t>
            </a:r>
            <a:r>
              <a:rPr lang="en-US" sz="1200">
                <a:latin typeface="Arial" panose="020B0604020202020204" pitchFamily="34" charset="0"/>
                <a:cs typeface="Arial" panose="020B0604020202020204" pitchFamily="34" charset="0"/>
              </a:rPr>
              <a:t>cm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F3686187-46C1-4492-8010-E6C2540098ED}"/>
              </a:ext>
            </a:extLst>
          </p:cNvPr>
          <p:cNvSpPr txBox="1"/>
          <p:nvPr/>
        </p:nvSpPr>
        <p:spPr>
          <a:xfrm>
            <a:off x="9650995" y="1228035"/>
            <a:ext cx="1271056" cy="403593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Half-day</a:t>
            </a:r>
          </a:p>
        </p:txBody>
      </p:sp>
      <p:pic>
        <p:nvPicPr>
          <p:cNvPr id="14" name="Picture 13" descr="Map&#10;&#10;Description automatically generated">
            <a:extLst>
              <a:ext uri="{FF2B5EF4-FFF2-40B4-BE49-F238E27FC236}">
                <a16:creationId xmlns:a16="http://schemas.microsoft.com/office/drawing/2014/main" id="{73C160BE-2450-41AE-AB91-AD669CE9666A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12" t="11927" r="11772" b="20783"/>
          <a:stretch/>
        </p:blipFill>
        <p:spPr>
          <a:xfrm rot="447540">
            <a:off x="-79232" y="234746"/>
            <a:ext cx="9893134" cy="5619781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64F47F1-0759-4565-9844-6881B0F40AB0}"/>
              </a:ext>
            </a:extLst>
          </p:cNvPr>
          <p:cNvSpPr/>
          <p:nvPr/>
        </p:nvSpPr>
        <p:spPr>
          <a:xfrm>
            <a:off x="8909108" y="2424418"/>
            <a:ext cx="196172" cy="1669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8023F72-4F63-47A6-A6F2-59E29D0EEDB5}"/>
              </a:ext>
            </a:extLst>
          </p:cNvPr>
          <p:cNvSpPr/>
          <p:nvPr/>
        </p:nvSpPr>
        <p:spPr>
          <a:xfrm>
            <a:off x="77854" y="4852215"/>
            <a:ext cx="266095" cy="7684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67E97C8-A2AA-4538-9880-A5323C590116}"/>
              </a:ext>
            </a:extLst>
          </p:cNvPr>
          <p:cNvSpPr/>
          <p:nvPr/>
        </p:nvSpPr>
        <p:spPr>
          <a:xfrm>
            <a:off x="2625340" y="844766"/>
            <a:ext cx="4946627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prstTxWarp prst="textArchUp">
              <a:avLst/>
            </a:prstTxWarp>
            <a:spAutoFit/>
          </a:bodyPr>
          <a:lstStyle/>
          <a:p>
            <a:pPr algn="ctr"/>
            <a:r>
              <a:rPr lang="en-US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MULTIVERSE </a:t>
            </a:r>
          </a:p>
          <a:p>
            <a:pPr algn="ctr"/>
            <a:r>
              <a:rPr 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STUDIOS</a:t>
            </a:r>
            <a:endParaRPr lang="en-US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15E7D2C-4F0D-4761-B229-F9239DE1F6EA}"/>
              </a:ext>
            </a:extLst>
          </p:cNvPr>
          <p:cNvSpPr txBox="1"/>
          <p:nvPr/>
        </p:nvSpPr>
        <p:spPr>
          <a:xfrm>
            <a:off x="9517498" y="5509513"/>
            <a:ext cx="149449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dirty="0">
                <a:latin typeface="Arial" panose="020B0604020202020204" pitchFamily="34" charset="0"/>
                <a:cs typeface="Arial" panose="020B0604020202020204" pitchFamily="34" charset="0"/>
              </a:rPr>
              <a:t>2:00 – 2:30 PM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9EF3C3E-0AAA-4856-B517-D7BCE38F0F61}"/>
              </a:ext>
            </a:extLst>
          </p:cNvPr>
          <p:cNvSpPr txBox="1"/>
          <p:nvPr/>
        </p:nvSpPr>
        <p:spPr>
          <a:xfrm>
            <a:off x="10870803" y="5376707"/>
            <a:ext cx="12769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Masquerade Parade</a:t>
            </a:r>
          </a:p>
        </p:txBody>
      </p:sp>
      <p:pic>
        <p:nvPicPr>
          <p:cNvPr id="21" name="Picture 4" descr="Help Icons - Download Free Vector Icons | Noun Project">
            <a:hlinkClick r:id="rId11" action="ppaction://hlinksldjump"/>
            <a:extLst>
              <a:ext uri="{FF2B5EF4-FFF2-40B4-BE49-F238E27FC236}">
                <a16:creationId xmlns:a16="http://schemas.microsoft.com/office/drawing/2014/main" id="{AF4880D3-D32D-4EE3-A6BE-91707BDB04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5280" y="67699"/>
            <a:ext cx="510839" cy="510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 descr="Background pattern&#10;&#10;Description automatically generated">
            <a:extLst>
              <a:ext uri="{FF2B5EF4-FFF2-40B4-BE49-F238E27FC236}">
                <a16:creationId xmlns:a16="http://schemas.microsoft.com/office/drawing/2014/main" id="{60447523-2318-4BC2-94CD-B808DE6FFED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169" y="484997"/>
            <a:ext cx="2033185" cy="1324615"/>
          </a:xfrm>
          <a:prstGeom prst="rect">
            <a:avLst/>
          </a:prstGeom>
        </p:spPr>
      </p:pic>
      <p:sp>
        <p:nvSpPr>
          <p:cNvPr id="27" name="Oval 26">
            <a:extLst>
              <a:ext uri="{FF2B5EF4-FFF2-40B4-BE49-F238E27FC236}">
                <a16:creationId xmlns:a16="http://schemas.microsoft.com/office/drawing/2014/main" id="{6BF66F54-60FE-4731-884E-CF04459B514C}"/>
              </a:ext>
            </a:extLst>
          </p:cNvPr>
          <p:cNvSpPr/>
          <p:nvPr/>
        </p:nvSpPr>
        <p:spPr>
          <a:xfrm>
            <a:off x="1873370" y="1868989"/>
            <a:ext cx="294503" cy="268264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36D8CA9D-29B1-4CAD-B645-611A0FEC660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338485" y="539313"/>
            <a:ext cx="346180" cy="305453"/>
          </a:xfrm>
          <a:prstGeom prst="rect">
            <a:avLst/>
          </a:prstGeom>
        </p:spPr>
      </p:pic>
      <p:pic>
        <p:nvPicPr>
          <p:cNvPr id="39" name="Picture 38" descr="A picture containing dark, night&#10;&#10;Description automatically generated">
            <a:extLst>
              <a:ext uri="{FF2B5EF4-FFF2-40B4-BE49-F238E27FC236}">
                <a16:creationId xmlns:a16="http://schemas.microsoft.com/office/drawing/2014/main" id="{09A20A6B-5B13-422B-B539-17EC493A394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4843" y="3644924"/>
            <a:ext cx="1190734" cy="1190734"/>
          </a:xfrm>
          <a:prstGeom prst="rect">
            <a:avLst/>
          </a:prstGeom>
        </p:spPr>
      </p:pic>
      <p:sp>
        <p:nvSpPr>
          <p:cNvPr id="69" name="Oval 68">
            <a:extLst>
              <a:ext uri="{FF2B5EF4-FFF2-40B4-BE49-F238E27FC236}">
                <a16:creationId xmlns:a16="http://schemas.microsoft.com/office/drawing/2014/main" id="{85FB5FB8-B283-4125-A3E6-6C32CD107FD9}"/>
              </a:ext>
            </a:extLst>
          </p:cNvPr>
          <p:cNvSpPr/>
          <p:nvPr/>
        </p:nvSpPr>
        <p:spPr>
          <a:xfrm>
            <a:off x="3338320" y="4877181"/>
            <a:ext cx="294503" cy="268264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6" name="Picture 75" descr="Shape&#10;&#10;Description automatically generated with low confidence">
            <a:extLst>
              <a:ext uri="{FF2B5EF4-FFF2-40B4-BE49-F238E27FC236}">
                <a16:creationId xmlns:a16="http://schemas.microsoft.com/office/drawing/2014/main" id="{40D4FEAD-E272-4D06-8D68-8E5A225BC86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3898" y="2315660"/>
            <a:ext cx="1029604" cy="1029604"/>
          </a:xfrm>
          <a:prstGeom prst="rect">
            <a:avLst/>
          </a:prstGeom>
        </p:spPr>
      </p:pic>
      <p:sp>
        <p:nvSpPr>
          <p:cNvPr id="88" name="Oval 87">
            <a:extLst>
              <a:ext uri="{FF2B5EF4-FFF2-40B4-BE49-F238E27FC236}">
                <a16:creationId xmlns:a16="http://schemas.microsoft.com/office/drawing/2014/main" id="{CD21379D-8E4C-4819-9882-A63F35FFD335}"/>
              </a:ext>
            </a:extLst>
          </p:cNvPr>
          <p:cNvSpPr/>
          <p:nvPr/>
        </p:nvSpPr>
        <p:spPr>
          <a:xfrm>
            <a:off x="1809292" y="3378605"/>
            <a:ext cx="294503" cy="268264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9" name="Picture 88" descr="Map&#10;&#10;Description automatically generated">
            <a:extLst>
              <a:ext uri="{FF2B5EF4-FFF2-40B4-BE49-F238E27FC236}">
                <a16:creationId xmlns:a16="http://schemas.microsoft.com/office/drawing/2014/main" id="{E3BBA421-7C74-4147-B6AA-D7E1699F7CED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12" t="11927" r="11772" b="20783"/>
          <a:stretch/>
        </p:blipFill>
        <p:spPr>
          <a:xfrm rot="2700000">
            <a:off x="-121861" y="4474579"/>
            <a:ext cx="2052274" cy="1165790"/>
          </a:xfrm>
          <a:prstGeom prst="rect">
            <a:avLst/>
          </a:prstGeom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C69E55FC-F0C3-4E07-BD36-E04AE521243A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46776" y="4296341"/>
            <a:ext cx="436619" cy="383373"/>
          </a:xfrm>
          <a:prstGeom prst="rect">
            <a:avLst/>
          </a:prstGeom>
        </p:spPr>
      </p:pic>
      <p:pic>
        <p:nvPicPr>
          <p:cNvPr id="93" name="Picture 12" descr="Drinking Fountain Icons - Download Free Vector Icons | Noun Project">
            <a:extLst>
              <a:ext uri="{FF2B5EF4-FFF2-40B4-BE49-F238E27FC236}">
                <a16:creationId xmlns:a16="http://schemas.microsoft.com/office/drawing/2014/main" id="{B293361A-2D00-4B88-A619-C4333342E4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858" y="4613649"/>
            <a:ext cx="429754" cy="374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4" name="Picture 93" descr="A red and white sign&#10;&#10;Description automatically generated with low confidence">
            <a:extLst>
              <a:ext uri="{FF2B5EF4-FFF2-40B4-BE49-F238E27FC236}">
                <a16:creationId xmlns:a16="http://schemas.microsoft.com/office/drawing/2014/main" id="{AFAC726A-D382-4AE7-AC04-F47800BB18E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6564" b="89833" l="7273" r="93409">
                        <a14:foregroundMark x1="50341" y1="58687" x2="40682" y2="61905"/>
                        <a14:foregroundMark x1="20000" y1="49292" x2="67045" y2="44144"/>
                        <a14:foregroundMark x1="80000" y1="48391" x2="70000" y2="22523"/>
                        <a14:foregroundMark x1="70000" y1="22523" x2="60000" y2="14672"/>
                        <a14:foregroundMark x1="60000" y1="14672" x2="41477" y2="12355"/>
                        <a14:foregroundMark x1="41477" y1="12355" x2="31250" y2="21107"/>
                        <a14:foregroundMark x1="31250" y1="21107" x2="13182" y2="50193"/>
                        <a14:foregroundMark x1="13182" y1="50193" x2="13750" y2="75676"/>
                        <a14:foregroundMark x1="13750" y1="75676" x2="65341" y2="84170"/>
                        <a14:foregroundMark x1="65341" y1="84170" x2="80682" y2="74003"/>
                        <a14:foregroundMark x1="80682" y1="74003" x2="81591" y2="51609"/>
                        <a14:foregroundMark x1="81591" y1="51609" x2="80341" y2="47104"/>
                        <a14:foregroundMark x1="47614" y1="64865" x2="65682" y2="65637"/>
                        <a14:foregroundMark x1="50000" y1="6564" x2="50000" y2="6564"/>
                        <a14:foregroundMark x1="51591" y1="7079" x2="51591" y2="7079"/>
                        <a14:foregroundMark x1="51477" y1="20721" x2="51818" y2="40927"/>
                        <a14:foregroundMark x1="62045" y1="47233" x2="34432" y2="50708"/>
                        <a14:foregroundMark x1="69205" y1="48777" x2="31364" y2="42471"/>
                        <a14:foregroundMark x1="56705" y1="39768" x2="32955" y2="38353"/>
                        <a14:foregroundMark x1="21250" y1="67181" x2="19091" y2="46332"/>
                        <a14:foregroundMark x1="7273" y1="76190" x2="8409" y2="58301"/>
                        <a14:foregroundMark x1="11136" y1="75290" x2="7273" y2="47876"/>
                        <a14:foregroundMark x1="52500" y1="59073" x2="52500" y2="59073"/>
                        <a14:foregroundMark x1="63068" y1="63578" x2="63068" y2="63578"/>
                        <a14:foregroundMark x1="49659" y1="51223" x2="54659" y2="76705"/>
                        <a14:foregroundMark x1="78068" y1="60103" x2="29886" y2="78250"/>
                        <a14:foregroundMark x1="68409" y1="61261" x2="28523" y2="68855"/>
                        <a14:foregroundMark x1="71818" y1="59202" x2="29432" y2="58559"/>
                        <a14:foregroundMark x1="40000" y1="56371" x2="16023" y2="60746"/>
                        <a14:foregroundMark x1="54205" y1="28571" x2="46932" y2="26255"/>
                        <a14:foregroundMark x1="51364" y1="26641" x2="56477" y2="22651"/>
                        <a14:foregroundMark x1="56477" y1="22651" x2="34205" y2="24453"/>
                        <a14:foregroundMark x1="37386" y1="26384" x2="59432" y2="26770"/>
                        <a14:foregroundMark x1="38295" y1="31660" x2="55114" y2="29215"/>
                        <a14:foregroundMark x1="31591" y1="33591" x2="60000" y2="32561"/>
                        <a14:foregroundMark x1="58977" y1="28314" x2="60341" y2="25869"/>
                        <a14:foregroundMark x1="56818" y1="22136" x2="68523" y2="40669"/>
                        <a14:foregroundMark x1="63068" y1="27671" x2="75795" y2="43372"/>
                        <a14:foregroundMark x1="93409" y1="41441" x2="93409" y2="4144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759" y="5217915"/>
            <a:ext cx="436620" cy="335753"/>
          </a:xfrm>
          <a:prstGeom prst="rect">
            <a:avLst/>
          </a:prstGeom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9B535F69-BC87-41E0-A0F3-0E55074EDAE8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97538" y="4817993"/>
            <a:ext cx="608983" cy="533585"/>
          </a:xfrm>
          <a:prstGeom prst="rect">
            <a:avLst/>
          </a:prstGeom>
        </p:spPr>
      </p:pic>
      <p:pic>
        <p:nvPicPr>
          <p:cNvPr id="87" name="Picture 86" descr="Icon&#10;&#10;Description automatically generated">
            <a:extLst>
              <a:ext uri="{FF2B5EF4-FFF2-40B4-BE49-F238E27FC236}">
                <a16:creationId xmlns:a16="http://schemas.microsoft.com/office/drawing/2014/main" id="{0C03C24B-F666-4092-8F1C-056340ED1BDE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531295">
            <a:off x="7803419" y="4230247"/>
            <a:ext cx="1049452" cy="798541"/>
          </a:xfrm>
          <a:prstGeom prst="rect">
            <a:avLst/>
          </a:prstGeom>
        </p:spPr>
      </p:pic>
      <p:sp>
        <p:nvSpPr>
          <p:cNvPr id="91" name="Rectangle 90">
            <a:extLst>
              <a:ext uri="{FF2B5EF4-FFF2-40B4-BE49-F238E27FC236}">
                <a16:creationId xmlns:a16="http://schemas.microsoft.com/office/drawing/2014/main" id="{1EBC77D2-2A72-4605-8262-11BD0A1E4AF9}"/>
              </a:ext>
            </a:extLst>
          </p:cNvPr>
          <p:cNvSpPr/>
          <p:nvPr/>
        </p:nvSpPr>
        <p:spPr>
          <a:xfrm rot="18513870">
            <a:off x="8234440" y="4403849"/>
            <a:ext cx="288531" cy="5468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9" name="Picture 98">
            <a:extLst>
              <a:ext uri="{FF2B5EF4-FFF2-40B4-BE49-F238E27FC236}">
                <a16:creationId xmlns:a16="http://schemas.microsoft.com/office/drawing/2014/main" id="{07FF4CD8-E902-4FFB-901B-46FEE17BE16D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 rot="21383876">
            <a:off x="964479" y="4107413"/>
            <a:ext cx="1629002" cy="1057423"/>
          </a:xfrm>
          <a:prstGeom prst="rect">
            <a:avLst/>
          </a:prstGeom>
        </p:spPr>
      </p:pic>
      <p:pic>
        <p:nvPicPr>
          <p:cNvPr id="106" name="Picture 105" descr="Background pattern&#10;&#10;Description automatically generated">
            <a:extLst>
              <a:ext uri="{FF2B5EF4-FFF2-40B4-BE49-F238E27FC236}">
                <a16:creationId xmlns:a16="http://schemas.microsoft.com/office/drawing/2014/main" id="{00B87E2B-BAC7-4970-90AF-7FDA0E20661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93249">
            <a:off x="6391723" y="1429327"/>
            <a:ext cx="1595244" cy="1039298"/>
          </a:xfrm>
          <a:prstGeom prst="rect">
            <a:avLst/>
          </a:prstGeom>
        </p:spPr>
      </p:pic>
      <p:sp>
        <p:nvSpPr>
          <p:cNvPr id="107" name="Oval 106">
            <a:extLst>
              <a:ext uri="{FF2B5EF4-FFF2-40B4-BE49-F238E27FC236}">
                <a16:creationId xmlns:a16="http://schemas.microsoft.com/office/drawing/2014/main" id="{50FB1E62-7A6B-4946-8FDD-3465F007E094}"/>
              </a:ext>
            </a:extLst>
          </p:cNvPr>
          <p:cNvSpPr/>
          <p:nvPr/>
        </p:nvSpPr>
        <p:spPr>
          <a:xfrm>
            <a:off x="7314979" y="2517116"/>
            <a:ext cx="294503" cy="268264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1" name="Picture 100" descr="Shape&#10;&#10;Description automatically generated with low confidence">
            <a:extLst>
              <a:ext uri="{FF2B5EF4-FFF2-40B4-BE49-F238E27FC236}">
                <a16:creationId xmlns:a16="http://schemas.microsoft.com/office/drawing/2014/main" id="{969F58AC-9270-4E8A-90C3-982839B6CAC6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8061" y="1374602"/>
            <a:ext cx="1134214" cy="1134214"/>
          </a:xfrm>
          <a:prstGeom prst="rect">
            <a:avLst/>
          </a:prstGeom>
        </p:spPr>
      </p:pic>
      <p:sp>
        <p:nvSpPr>
          <p:cNvPr id="110" name="Oval 109">
            <a:extLst>
              <a:ext uri="{FF2B5EF4-FFF2-40B4-BE49-F238E27FC236}">
                <a16:creationId xmlns:a16="http://schemas.microsoft.com/office/drawing/2014/main" id="{ED9F265A-17A0-4709-8D3C-4F45CF3E3632}"/>
              </a:ext>
            </a:extLst>
          </p:cNvPr>
          <p:cNvSpPr/>
          <p:nvPr/>
        </p:nvSpPr>
        <p:spPr>
          <a:xfrm>
            <a:off x="5367953" y="2457222"/>
            <a:ext cx="294503" cy="268264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3B54DBF9-F712-464C-ABC6-CC2D52415FD2}"/>
              </a:ext>
            </a:extLst>
          </p:cNvPr>
          <p:cNvGrpSpPr/>
          <p:nvPr/>
        </p:nvGrpSpPr>
        <p:grpSpPr>
          <a:xfrm>
            <a:off x="3273776" y="1363397"/>
            <a:ext cx="1562447" cy="1677642"/>
            <a:chOff x="3041590" y="2836706"/>
            <a:chExt cx="1562447" cy="1677642"/>
          </a:xfrm>
        </p:grpSpPr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B866CFE6-A599-4D7C-BCE7-E790BAFFB09F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3041590" y="2874783"/>
              <a:ext cx="1562447" cy="1387123"/>
            </a:xfrm>
            <a:prstGeom prst="rect">
              <a:avLst/>
            </a:prstGeom>
          </p:spPr>
        </p:pic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2652B819-4910-4C42-BD3C-809AEE8B6C11}"/>
                </a:ext>
              </a:extLst>
            </p:cNvPr>
            <p:cNvSpPr/>
            <p:nvPr/>
          </p:nvSpPr>
          <p:spPr>
            <a:xfrm>
              <a:off x="3650308" y="4246084"/>
              <a:ext cx="294503" cy="2682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5" name="Picture 114">
              <a:extLst>
                <a:ext uri="{FF2B5EF4-FFF2-40B4-BE49-F238E27FC236}">
                  <a16:creationId xmlns:a16="http://schemas.microsoft.com/office/drawing/2014/main" id="{C1F9FD4D-54AD-431A-A7E8-3B60C389D0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3250595" y="2836706"/>
              <a:ext cx="349249" cy="302053"/>
            </a:xfrm>
            <a:prstGeom prst="rect">
              <a:avLst/>
            </a:prstGeom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054" name="Ink 1053">
                <a:extLst>
                  <a:ext uri="{FF2B5EF4-FFF2-40B4-BE49-F238E27FC236}">
                    <a16:creationId xmlns:a16="http://schemas.microsoft.com/office/drawing/2014/main" id="{3884C35D-3A9C-432B-86D7-C2581D338AE1}"/>
                  </a:ext>
                </a:extLst>
              </p14:cNvPr>
              <p14:cNvContentPartPr/>
              <p14:nvPr/>
            </p14:nvContentPartPr>
            <p14:xfrm>
              <a:off x="865329" y="1997271"/>
              <a:ext cx="948600" cy="1613520"/>
            </p14:xfrm>
          </p:contentPart>
        </mc:Choice>
        <mc:Fallback xmlns="">
          <p:pic>
            <p:nvPicPr>
              <p:cNvPr id="1054" name="Ink 1053">
                <a:extLst>
                  <a:ext uri="{FF2B5EF4-FFF2-40B4-BE49-F238E27FC236}">
                    <a16:creationId xmlns:a16="http://schemas.microsoft.com/office/drawing/2014/main" id="{3884C35D-3A9C-432B-86D7-C2581D338AE1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803769" y="1935711"/>
                <a:ext cx="1071720" cy="173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2C850047-FB79-2840-8B04-2EC3BC521346}"/>
                  </a:ext>
                </a:extLst>
              </p14:cNvPr>
              <p14:cNvContentPartPr/>
              <p14:nvPr/>
            </p14:nvContentPartPr>
            <p14:xfrm>
              <a:off x="2203809" y="2085471"/>
              <a:ext cx="2534040" cy="1233000"/>
            </p14:xfrm>
          </p:contentPart>
        </mc:Choice>
        <mc:Fallback xmlns=""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2C850047-FB79-2840-8B04-2EC3BC521346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142249" y="2023911"/>
                <a:ext cx="2657160" cy="135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79506B2C-2740-6D45-B323-8F6007F09699}"/>
                  </a:ext>
                </a:extLst>
              </p14:cNvPr>
              <p14:cNvContentPartPr/>
              <p14:nvPr/>
            </p14:nvContentPartPr>
            <p14:xfrm>
              <a:off x="2247369" y="3280671"/>
              <a:ext cx="1444680" cy="27432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79506B2C-2740-6D45-B323-8F6007F09699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185809" y="3219111"/>
                <a:ext cx="1567800" cy="39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0626C858-325F-B94F-BF3E-4CCD3F227140}"/>
                  </a:ext>
                </a:extLst>
              </p14:cNvPr>
              <p14:cNvContentPartPr/>
              <p14:nvPr/>
            </p14:nvContentPartPr>
            <p14:xfrm>
              <a:off x="2265729" y="3233871"/>
              <a:ext cx="1419840" cy="32760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0626C858-325F-B94F-BF3E-4CCD3F227140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2204169" y="3172311"/>
                <a:ext cx="1542960" cy="45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BFE2CC95-F0B7-084B-8747-70C401C96866}"/>
                  </a:ext>
                </a:extLst>
              </p14:cNvPr>
              <p14:cNvContentPartPr/>
              <p14:nvPr/>
            </p14:nvContentPartPr>
            <p14:xfrm>
              <a:off x="2216049" y="3423951"/>
              <a:ext cx="1052640" cy="23076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BFE2CC95-F0B7-084B-8747-70C401C96866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2154468" y="3362295"/>
                <a:ext cx="1175802" cy="3540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2EF7E911-4FB6-EF4F-9E0F-B1808E483E01}"/>
                  </a:ext>
                </a:extLst>
              </p14:cNvPr>
              <p14:cNvContentPartPr/>
              <p14:nvPr/>
            </p14:nvContentPartPr>
            <p14:xfrm>
              <a:off x="2079249" y="3754071"/>
              <a:ext cx="896760" cy="114588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2EF7E911-4FB6-EF4F-9E0F-B1808E483E01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2017689" y="3692511"/>
                <a:ext cx="1019880" cy="126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06166574-63EF-A94E-A07B-AE8C8872CC13}"/>
                  </a:ext>
                </a:extLst>
              </p14:cNvPr>
              <p14:cNvContentPartPr/>
              <p14:nvPr/>
            </p14:nvContentPartPr>
            <p14:xfrm>
              <a:off x="2925969" y="4893111"/>
              <a:ext cx="311760" cy="13104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06166574-63EF-A94E-A07B-AE8C8872CC13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2864409" y="4831551"/>
                <a:ext cx="434880" cy="25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AF684C96-6EE1-6F4C-8042-6998F5E3B611}"/>
                  </a:ext>
                </a:extLst>
              </p14:cNvPr>
              <p14:cNvContentPartPr/>
              <p14:nvPr/>
            </p14:nvContentPartPr>
            <p14:xfrm>
              <a:off x="3896889" y="3268431"/>
              <a:ext cx="952920" cy="175608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AF684C96-6EE1-6F4C-8042-6998F5E3B611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3835329" y="3206871"/>
                <a:ext cx="1076040" cy="187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BE33284D-7466-E04B-8FDA-C810BEDFBC4E}"/>
                  </a:ext>
                </a:extLst>
              </p14:cNvPr>
              <p14:cNvContentPartPr/>
              <p14:nvPr/>
            </p14:nvContentPartPr>
            <p14:xfrm>
              <a:off x="4749729" y="3342951"/>
              <a:ext cx="6480" cy="6480"/>
            </p14:xfrm>
          </p:contentPart>
        </mc:Choice>
        <mc:Fallback xmlns=""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BE33284D-7466-E04B-8FDA-C810BEDFBC4E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4688169" y="3281391"/>
                <a:ext cx="129600" cy="12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027" name="Ink 1026">
                <a:extLst>
                  <a:ext uri="{FF2B5EF4-FFF2-40B4-BE49-F238E27FC236}">
                    <a16:creationId xmlns:a16="http://schemas.microsoft.com/office/drawing/2014/main" id="{C217A63E-9410-E747-B188-C55C11908CE6}"/>
                  </a:ext>
                </a:extLst>
              </p14:cNvPr>
              <p14:cNvContentPartPr/>
              <p14:nvPr/>
            </p14:nvContentPartPr>
            <p14:xfrm>
              <a:off x="759489" y="1624671"/>
              <a:ext cx="361440" cy="622800"/>
            </p14:xfrm>
          </p:contentPart>
        </mc:Choice>
        <mc:Fallback xmlns="">
          <p:pic>
            <p:nvPicPr>
              <p:cNvPr id="1027" name="Ink 1026">
                <a:extLst>
                  <a:ext uri="{FF2B5EF4-FFF2-40B4-BE49-F238E27FC236}">
                    <a16:creationId xmlns:a16="http://schemas.microsoft.com/office/drawing/2014/main" id="{C217A63E-9410-E747-B188-C55C11908CE6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697929" y="1563111"/>
                <a:ext cx="484560" cy="74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037" name="Ink 1036">
                <a:extLst>
                  <a:ext uri="{FF2B5EF4-FFF2-40B4-BE49-F238E27FC236}">
                    <a16:creationId xmlns:a16="http://schemas.microsoft.com/office/drawing/2014/main" id="{BD5F2E2E-EC84-744B-BC70-D65F36CD4B3F}"/>
                  </a:ext>
                </a:extLst>
              </p14:cNvPr>
              <p14:cNvContentPartPr/>
              <p14:nvPr/>
            </p14:nvContentPartPr>
            <p14:xfrm>
              <a:off x="4282809" y="2776671"/>
              <a:ext cx="535680" cy="535680"/>
            </p14:xfrm>
          </p:contentPart>
        </mc:Choice>
        <mc:Fallback xmlns="">
          <p:pic>
            <p:nvPicPr>
              <p:cNvPr id="1037" name="Ink 1036">
                <a:extLst>
                  <a:ext uri="{FF2B5EF4-FFF2-40B4-BE49-F238E27FC236}">
                    <a16:creationId xmlns:a16="http://schemas.microsoft.com/office/drawing/2014/main" id="{BD5F2E2E-EC84-744B-BC70-D65F36CD4B3F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4221249" y="2715111"/>
                <a:ext cx="658800" cy="65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038" name="Ink 1037">
                <a:extLst>
                  <a:ext uri="{FF2B5EF4-FFF2-40B4-BE49-F238E27FC236}">
                    <a16:creationId xmlns:a16="http://schemas.microsoft.com/office/drawing/2014/main" id="{3245F967-BDC5-3144-9820-57BD5336700E}"/>
                  </a:ext>
                </a:extLst>
              </p14:cNvPr>
              <p14:cNvContentPartPr/>
              <p14:nvPr/>
            </p14:nvContentPartPr>
            <p14:xfrm>
              <a:off x="4781049" y="2664351"/>
              <a:ext cx="486000" cy="585720"/>
            </p14:xfrm>
          </p:contentPart>
        </mc:Choice>
        <mc:Fallback xmlns="">
          <p:pic>
            <p:nvPicPr>
              <p:cNvPr id="1038" name="Ink 1037">
                <a:extLst>
                  <a:ext uri="{FF2B5EF4-FFF2-40B4-BE49-F238E27FC236}">
                    <a16:creationId xmlns:a16="http://schemas.microsoft.com/office/drawing/2014/main" id="{3245F967-BDC5-3144-9820-57BD5336700E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4719489" y="2602753"/>
                <a:ext cx="609120" cy="70891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1039" name="Ink 1038">
                <a:extLst>
                  <a:ext uri="{FF2B5EF4-FFF2-40B4-BE49-F238E27FC236}">
                    <a16:creationId xmlns:a16="http://schemas.microsoft.com/office/drawing/2014/main" id="{BEC8904A-C322-5C44-8AE4-DE393AD315E6}"/>
                  </a:ext>
                </a:extLst>
              </p14:cNvPr>
              <p14:cNvContentPartPr/>
              <p14:nvPr/>
            </p14:nvContentPartPr>
            <p14:xfrm>
              <a:off x="4706169" y="4089951"/>
              <a:ext cx="2801880" cy="461160"/>
            </p14:xfrm>
          </p:contentPart>
        </mc:Choice>
        <mc:Fallback xmlns="">
          <p:pic>
            <p:nvPicPr>
              <p:cNvPr id="1039" name="Ink 1038">
                <a:extLst>
                  <a:ext uri="{FF2B5EF4-FFF2-40B4-BE49-F238E27FC236}">
                    <a16:creationId xmlns:a16="http://schemas.microsoft.com/office/drawing/2014/main" id="{BEC8904A-C322-5C44-8AE4-DE393AD315E6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4644609" y="4028391"/>
                <a:ext cx="2925000" cy="58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1043" name="Ink 1042">
                <a:extLst>
                  <a:ext uri="{FF2B5EF4-FFF2-40B4-BE49-F238E27FC236}">
                    <a16:creationId xmlns:a16="http://schemas.microsoft.com/office/drawing/2014/main" id="{85B54D89-9E58-B84E-9B05-3F20F5B02533}"/>
                  </a:ext>
                </a:extLst>
              </p14:cNvPr>
              <p14:cNvContentPartPr/>
              <p14:nvPr/>
            </p14:nvContentPartPr>
            <p14:xfrm>
              <a:off x="7464129" y="4449231"/>
              <a:ext cx="153360" cy="93600"/>
            </p14:xfrm>
          </p:contentPart>
        </mc:Choice>
        <mc:Fallback xmlns="">
          <p:pic>
            <p:nvPicPr>
              <p:cNvPr id="1043" name="Ink 1042">
                <a:extLst>
                  <a:ext uri="{FF2B5EF4-FFF2-40B4-BE49-F238E27FC236}">
                    <a16:creationId xmlns:a16="http://schemas.microsoft.com/office/drawing/2014/main" id="{85B54D89-9E58-B84E-9B05-3F20F5B02533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7402424" y="4387671"/>
                <a:ext cx="276770" cy="21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1058" name="Ink 1057">
                <a:extLst>
                  <a:ext uri="{FF2B5EF4-FFF2-40B4-BE49-F238E27FC236}">
                    <a16:creationId xmlns:a16="http://schemas.microsoft.com/office/drawing/2014/main" id="{0E0B3994-155F-F643-95B1-1A11A11B94D9}"/>
                  </a:ext>
                </a:extLst>
              </p14:cNvPr>
              <p14:cNvContentPartPr/>
              <p14:nvPr/>
            </p14:nvContentPartPr>
            <p14:xfrm>
              <a:off x="4759449" y="2733111"/>
              <a:ext cx="1317240" cy="585720"/>
            </p14:xfrm>
          </p:contentPart>
        </mc:Choice>
        <mc:Fallback xmlns="">
          <p:pic>
            <p:nvPicPr>
              <p:cNvPr id="1058" name="Ink 1057">
                <a:extLst>
                  <a:ext uri="{FF2B5EF4-FFF2-40B4-BE49-F238E27FC236}">
                    <a16:creationId xmlns:a16="http://schemas.microsoft.com/office/drawing/2014/main" id="{0E0B3994-155F-F643-95B1-1A11A11B94D9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4677009" y="2650671"/>
                <a:ext cx="1481400" cy="74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1060" name="Ink 1059">
                <a:extLst>
                  <a:ext uri="{FF2B5EF4-FFF2-40B4-BE49-F238E27FC236}">
                    <a16:creationId xmlns:a16="http://schemas.microsoft.com/office/drawing/2014/main" id="{BF8E0D49-3460-4440-AFD7-6D1ABAC4E8AA}"/>
                  </a:ext>
                </a:extLst>
              </p14:cNvPr>
              <p14:cNvContentPartPr/>
              <p14:nvPr/>
            </p14:nvContentPartPr>
            <p14:xfrm>
              <a:off x="5976249" y="2674791"/>
              <a:ext cx="1202040" cy="87480"/>
            </p14:xfrm>
          </p:contentPart>
        </mc:Choice>
        <mc:Fallback xmlns="">
          <p:pic>
            <p:nvPicPr>
              <p:cNvPr id="1060" name="Ink 1059">
                <a:extLst>
                  <a:ext uri="{FF2B5EF4-FFF2-40B4-BE49-F238E27FC236}">
                    <a16:creationId xmlns:a16="http://schemas.microsoft.com/office/drawing/2014/main" id="{BF8E0D49-3460-4440-AFD7-6D1ABAC4E8AA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5893784" y="2592689"/>
                <a:ext cx="1366249" cy="2509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1031" name="Ink 1030">
                <a:extLst>
                  <a:ext uri="{FF2B5EF4-FFF2-40B4-BE49-F238E27FC236}">
                    <a16:creationId xmlns:a16="http://schemas.microsoft.com/office/drawing/2014/main" id="{6AED79CD-1FA6-EC4E-8E77-EB6B3F9EEE62}"/>
                  </a:ext>
                </a:extLst>
              </p14:cNvPr>
              <p14:cNvContentPartPr/>
              <p14:nvPr/>
            </p14:nvContentPartPr>
            <p14:xfrm>
              <a:off x="5997849" y="2838591"/>
              <a:ext cx="645120" cy="1395000"/>
            </p14:xfrm>
          </p:contentPart>
        </mc:Choice>
        <mc:Fallback xmlns="">
          <p:pic>
            <p:nvPicPr>
              <p:cNvPr id="1031" name="Ink 1030">
                <a:extLst>
                  <a:ext uri="{FF2B5EF4-FFF2-40B4-BE49-F238E27FC236}">
                    <a16:creationId xmlns:a16="http://schemas.microsoft.com/office/drawing/2014/main" id="{6AED79CD-1FA6-EC4E-8E77-EB6B3F9EEE62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5936289" y="2777031"/>
                <a:ext cx="768240" cy="151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1034" name="Ink 1033">
                <a:extLst>
                  <a:ext uri="{FF2B5EF4-FFF2-40B4-BE49-F238E27FC236}">
                    <a16:creationId xmlns:a16="http://schemas.microsoft.com/office/drawing/2014/main" id="{FBB5C620-88A3-E94B-914C-D493B15C05DD}"/>
                  </a:ext>
                </a:extLst>
              </p14:cNvPr>
              <p14:cNvContentPartPr/>
              <p14:nvPr/>
            </p14:nvContentPartPr>
            <p14:xfrm>
              <a:off x="6032409" y="2807631"/>
              <a:ext cx="93600" cy="149760"/>
            </p14:xfrm>
          </p:contentPart>
        </mc:Choice>
        <mc:Fallback xmlns="">
          <p:pic>
            <p:nvPicPr>
              <p:cNvPr id="1034" name="Ink 1033">
                <a:extLst>
                  <a:ext uri="{FF2B5EF4-FFF2-40B4-BE49-F238E27FC236}">
                    <a16:creationId xmlns:a16="http://schemas.microsoft.com/office/drawing/2014/main" id="{FBB5C620-88A3-E94B-914C-D493B15C05DD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5971085" y="2746071"/>
                <a:ext cx="216248" cy="27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1076" name="Ink 1075">
                <a:extLst>
                  <a:ext uri="{FF2B5EF4-FFF2-40B4-BE49-F238E27FC236}">
                    <a16:creationId xmlns:a16="http://schemas.microsoft.com/office/drawing/2014/main" id="{082852AE-E41E-41F4-B9FE-CEEDE1503DA2}"/>
                  </a:ext>
                </a:extLst>
              </p14:cNvPr>
              <p14:cNvContentPartPr/>
              <p14:nvPr/>
            </p14:nvContentPartPr>
            <p14:xfrm>
              <a:off x="7670049" y="2665431"/>
              <a:ext cx="491400" cy="1478880"/>
            </p14:xfrm>
          </p:contentPart>
        </mc:Choice>
        <mc:Fallback xmlns="">
          <p:pic>
            <p:nvPicPr>
              <p:cNvPr id="1076" name="Ink 1075">
                <a:extLst>
                  <a:ext uri="{FF2B5EF4-FFF2-40B4-BE49-F238E27FC236}">
                    <a16:creationId xmlns:a16="http://schemas.microsoft.com/office/drawing/2014/main" id="{082852AE-E41E-41F4-B9FE-CEEDE1503DA2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7608489" y="2603871"/>
                <a:ext cx="614520" cy="160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605C48FA-D8D7-8E45-88AE-730970DDD9ED}"/>
                  </a:ext>
                </a:extLst>
              </p14:cNvPr>
              <p14:cNvContentPartPr/>
              <p14:nvPr/>
            </p14:nvContentPartPr>
            <p14:xfrm>
              <a:off x="5696169" y="4476231"/>
              <a:ext cx="286560" cy="548280"/>
            </p14:xfrm>
          </p:contentPart>
        </mc:Choice>
        <mc:Fallback xmlns=""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605C48FA-D8D7-8E45-88AE-730970DDD9ED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5634686" y="4414671"/>
                <a:ext cx="409526" cy="67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5F4B4570-8F34-8649-8915-FF2E36E22981}"/>
                  </a:ext>
                </a:extLst>
              </p14:cNvPr>
              <p14:cNvContentPartPr/>
              <p14:nvPr/>
            </p14:nvContentPartPr>
            <p14:xfrm>
              <a:off x="5733609" y="4469751"/>
              <a:ext cx="25200" cy="255600"/>
            </p14:xfrm>
          </p:contentPart>
        </mc:Choice>
        <mc:Fallback xmlns=""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5F4B4570-8F34-8649-8915-FF2E36E22981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5672049" y="4408191"/>
                <a:ext cx="148320" cy="37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8F6830BD-E376-F44F-87F9-1F42D4F147A2}"/>
                  </a:ext>
                </a:extLst>
              </p14:cNvPr>
              <p14:cNvContentPartPr/>
              <p14:nvPr/>
            </p14:nvContentPartPr>
            <p14:xfrm>
              <a:off x="5677449" y="4469751"/>
              <a:ext cx="31320" cy="299160"/>
            </p14:xfrm>
          </p:contentPart>
        </mc:Choice>
        <mc:Fallback xmlns=""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8F6830BD-E376-F44F-87F9-1F42D4F147A2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5615889" y="4408191"/>
                <a:ext cx="154440" cy="42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09604024-289A-EF43-A46A-D266FBC09DBD}"/>
                  </a:ext>
                </a:extLst>
              </p14:cNvPr>
              <p14:cNvContentPartPr/>
              <p14:nvPr/>
            </p14:nvContentPartPr>
            <p14:xfrm>
              <a:off x="5714889" y="4501071"/>
              <a:ext cx="143640" cy="461160"/>
            </p14:xfrm>
          </p:contentPart>
        </mc:Choice>
        <mc:Fallback xmlns=""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09604024-289A-EF43-A46A-D266FBC09DBD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5653329" y="4439511"/>
                <a:ext cx="266760" cy="58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834DAF8B-03B6-EA46-9635-61BFEB96B46C}"/>
                  </a:ext>
                </a:extLst>
              </p14:cNvPr>
              <p14:cNvContentPartPr/>
              <p14:nvPr/>
            </p14:nvContentPartPr>
            <p14:xfrm>
              <a:off x="5770689" y="4694031"/>
              <a:ext cx="187200" cy="286560"/>
            </p14:xfrm>
          </p:contentPart>
        </mc:Choice>
        <mc:Fallback xmlns=""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834DAF8B-03B6-EA46-9635-61BFEB96B46C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5709129" y="4632548"/>
                <a:ext cx="310320" cy="409526"/>
              </a:xfrm>
              <a:prstGeom prst="rect">
                <a:avLst/>
              </a:prstGeom>
            </p:spPr>
          </p:pic>
        </mc:Fallback>
      </mc:AlternateContent>
      <p:grpSp>
        <p:nvGrpSpPr>
          <p:cNvPr id="1099" name="Group 1098">
            <a:extLst>
              <a:ext uri="{FF2B5EF4-FFF2-40B4-BE49-F238E27FC236}">
                <a16:creationId xmlns:a16="http://schemas.microsoft.com/office/drawing/2014/main" id="{AE306BBB-03C6-B94D-B65D-0BDBFA4829C8}"/>
              </a:ext>
            </a:extLst>
          </p:cNvPr>
          <p:cNvGrpSpPr/>
          <p:nvPr/>
        </p:nvGrpSpPr>
        <p:grpSpPr>
          <a:xfrm>
            <a:off x="7458009" y="4171671"/>
            <a:ext cx="772200" cy="408240"/>
            <a:chOff x="7458009" y="4171671"/>
            <a:chExt cx="772200" cy="408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1085" name="Ink 1084">
                  <a:extLst>
                    <a:ext uri="{FF2B5EF4-FFF2-40B4-BE49-F238E27FC236}">
                      <a16:creationId xmlns:a16="http://schemas.microsoft.com/office/drawing/2014/main" id="{5E84A682-D9E2-4D44-BC92-33C6CB768103}"/>
                    </a:ext>
                  </a:extLst>
                </p14:cNvPr>
                <p14:cNvContentPartPr/>
                <p14:nvPr/>
              </p14:nvContentPartPr>
              <p14:xfrm>
                <a:off x="8005929" y="4187511"/>
                <a:ext cx="28440" cy="58320"/>
              </p14:xfrm>
            </p:contentPart>
          </mc:Choice>
          <mc:Fallback xmlns="">
            <p:pic>
              <p:nvPicPr>
                <p:cNvPr id="1085" name="Ink 1084">
                  <a:extLst>
                    <a:ext uri="{FF2B5EF4-FFF2-40B4-BE49-F238E27FC236}">
                      <a16:creationId xmlns:a16="http://schemas.microsoft.com/office/drawing/2014/main" id="{5E84A682-D9E2-4D44-BC92-33C6CB768103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7944369" y="4125951"/>
                  <a:ext cx="15156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1086" name="Ink 1085">
                  <a:extLst>
                    <a:ext uri="{FF2B5EF4-FFF2-40B4-BE49-F238E27FC236}">
                      <a16:creationId xmlns:a16="http://schemas.microsoft.com/office/drawing/2014/main" id="{DA239D36-BB36-F64C-A361-888989E0DEC5}"/>
                    </a:ext>
                  </a:extLst>
                </p14:cNvPr>
                <p14:cNvContentPartPr/>
                <p14:nvPr/>
              </p14:nvContentPartPr>
              <p14:xfrm>
                <a:off x="7458009" y="4200111"/>
                <a:ext cx="560520" cy="317880"/>
              </p14:xfrm>
            </p:contentPart>
          </mc:Choice>
          <mc:Fallback xmlns="">
            <p:pic>
              <p:nvPicPr>
                <p:cNvPr id="1086" name="Ink 1085">
                  <a:extLst>
                    <a:ext uri="{FF2B5EF4-FFF2-40B4-BE49-F238E27FC236}">
                      <a16:creationId xmlns:a16="http://schemas.microsoft.com/office/drawing/2014/main" id="{DA239D36-BB36-F64C-A361-888989E0DEC5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7396489" y="4138551"/>
                  <a:ext cx="683561" cy="44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1092" name="Ink 1091">
                  <a:extLst>
                    <a:ext uri="{FF2B5EF4-FFF2-40B4-BE49-F238E27FC236}">
                      <a16:creationId xmlns:a16="http://schemas.microsoft.com/office/drawing/2014/main" id="{CD8CEB8E-AE20-6947-8072-9EBDFB5F892D}"/>
                    </a:ext>
                  </a:extLst>
                </p14:cNvPr>
                <p14:cNvContentPartPr/>
                <p14:nvPr/>
              </p14:nvContentPartPr>
              <p14:xfrm>
                <a:off x="8055609" y="4274631"/>
                <a:ext cx="12960" cy="62640"/>
              </p14:xfrm>
            </p:contentPart>
          </mc:Choice>
          <mc:Fallback xmlns="">
            <p:pic>
              <p:nvPicPr>
                <p:cNvPr id="1092" name="Ink 1091">
                  <a:extLst>
                    <a:ext uri="{FF2B5EF4-FFF2-40B4-BE49-F238E27FC236}">
                      <a16:creationId xmlns:a16="http://schemas.microsoft.com/office/drawing/2014/main" id="{CD8CEB8E-AE20-6947-8072-9EBDFB5F892D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8024649" y="4243671"/>
                  <a:ext cx="7416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1093" name="Ink 1092">
                  <a:extLst>
                    <a:ext uri="{FF2B5EF4-FFF2-40B4-BE49-F238E27FC236}">
                      <a16:creationId xmlns:a16="http://schemas.microsoft.com/office/drawing/2014/main" id="{5B895A91-1700-F744-B214-F9FEF6C15199}"/>
                    </a:ext>
                  </a:extLst>
                </p14:cNvPr>
                <p14:cNvContentPartPr/>
                <p14:nvPr/>
              </p14:nvContentPartPr>
              <p14:xfrm>
                <a:off x="8036889" y="4255911"/>
                <a:ext cx="19080" cy="174600"/>
              </p14:xfrm>
            </p:contentPart>
          </mc:Choice>
          <mc:Fallback xmlns="">
            <p:pic>
              <p:nvPicPr>
                <p:cNvPr id="1093" name="Ink 1092">
                  <a:extLst>
                    <a:ext uri="{FF2B5EF4-FFF2-40B4-BE49-F238E27FC236}">
                      <a16:creationId xmlns:a16="http://schemas.microsoft.com/office/drawing/2014/main" id="{5B895A91-1700-F744-B214-F9FEF6C15199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8005334" y="4224951"/>
                  <a:ext cx="81457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1094" name="Ink 1093">
                  <a:extLst>
                    <a:ext uri="{FF2B5EF4-FFF2-40B4-BE49-F238E27FC236}">
                      <a16:creationId xmlns:a16="http://schemas.microsoft.com/office/drawing/2014/main" id="{21038DC7-E78A-A343-8564-B48C0B56AE2E}"/>
                    </a:ext>
                  </a:extLst>
                </p14:cNvPr>
                <p14:cNvContentPartPr/>
                <p14:nvPr/>
              </p14:nvContentPartPr>
              <p14:xfrm>
                <a:off x="8049489" y="4255911"/>
                <a:ext cx="12960" cy="136800"/>
              </p14:xfrm>
            </p:contentPart>
          </mc:Choice>
          <mc:Fallback xmlns="">
            <p:pic>
              <p:nvPicPr>
                <p:cNvPr id="1094" name="Ink 1093">
                  <a:extLst>
                    <a:ext uri="{FF2B5EF4-FFF2-40B4-BE49-F238E27FC236}">
                      <a16:creationId xmlns:a16="http://schemas.microsoft.com/office/drawing/2014/main" id="{21038DC7-E78A-A343-8564-B48C0B56AE2E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8018529" y="4224869"/>
                  <a:ext cx="74160" cy="19816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1095" name="Ink 1094">
                  <a:extLst>
                    <a:ext uri="{FF2B5EF4-FFF2-40B4-BE49-F238E27FC236}">
                      <a16:creationId xmlns:a16="http://schemas.microsoft.com/office/drawing/2014/main" id="{C37BFABF-0CFA-C645-A0D8-5BEC2D8A1216}"/>
                    </a:ext>
                  </a:extLst>
                </p14:cNvPr>
                <p14:cNvContentPartPr/>
                <p14:nvPr/>
              </p14:nvContentPartPr>
              <p14:xfrm>
                <a:off x="7968489" y="4171671"/>
                <a:ext cx="261720" cy="389880"/>
              </p14:xfrm>
            </p:contentPart>
          </mc:Choice>
          <mc:Fallback xmlns="">
            <p:pic>
              <p:nvPicPr>
                <p:cNvPr id="1095" name="Ink 1094">
                  <a:extLst>
                    <a:ext uri="{FF2B5EF4-FFF2-40B4-BE49-F238E27FC236}">
                      <a16:creationId xmlns:a16="http://schemas.microsoft.com/office/drawing/2014/main" id="{C37BFABF-0CFA-C645-A0D8-5BEC2D8A1216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7937572" y="4140682"/>
                  <a:ext cx="322836" cy="45113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1096" name="Ink 1095">
                  <a:extLst>
                    <a:ext uri="{FF2B5EF4-FFF2-40B4-BE49-F238E27FC236}">
                      <a16:creationId xmlns:a16="http://schemas.microsoft.com/office/drawing/2014/main" id="{257FA0FC-3F0D-9E42-B076-88EF132CD650}"/>
                    </a:ext>
                  </a:extLst>
                </p14:cNvPr>
                <p14:cNvContentPartPr/>
                <p14:nvPr/>
              </p14:nvContentPartPr>
              <p14:xfrm>
                <a:off x="8074329" y="4480191"/>
                <a:ext cx="31320" cy="81360"/>
              </p14:xfrm>
            </p:contentPart>
          </mc:Choice>
          <mc:Fallback xmlns="">
            <p:pic>
              <p:nvPicPr>
                <p:cNvPr id="1096" name="Ink 1095">
                  <a:extLst>
                    <a:ext uri="{FF2B5EF4-FFF2-40B4-BE49-F238E27FC236}">
                      <a16:creationId xmlns:a16="http://schemas.microsoft.com/office/drawing/2014/main" id="{257FA0FC-3F0D-9E42-B076-88EF132CD650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8043721" y="4449231"/>
                  <a:ext cx="91825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1097" name="Ink 1096">
                  <a:extLst>
                    <a:ext uri="{FF2B5EF4-FFF2-40B4-BE49-F238E27FC236}">
                      <a16:creationId xmlns:a16="http://schemas.microsoft.com/office/drawing/2014/main" id="{538F4FB9-8915-6B47-B2CF-11F857665A7B}"/>
                    </a:ext>
                  </a:extLst>
                </p14:cNvPr>
                <p14:cNvContentPartPr/>
                <p14:nvPr/>
              </p14:nvContentPartPr>
              <p14:xfrm>
                <a:off x="8099169" y="4486311"/>
                <a:ext cx="12960" cy="43920"/>
              </p14:xfrm>
            </p:contentPart>
          </mc:Choice>
          <mc:Fallback xmlns="">
            <p:pic>
              <p:nvPicPr>
                <p:cNvPr id="1097" name="Ink 1096">
                  <a:extLst>
                    <a:ext uri="{FF2B5EF4-FFF2-40B4-BE49-F238E27FC236}">
                      <a16:creationId xmlns:a16="http://schemas.microsoft.com/office/drawing/2014/main" id="{538F4FB9-8915-6B47-B2CF-11F857665A7B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8067324" y="4455351"/>
                  <a:ext cx="75909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1098" name="Ink 1097">
                  <a:extLst>
                    <a:ext uri="{FF2B5EF4-FFF2-40B4-BE49-F238E27FC236}">
                      <a16:creationId xmlns:a16="http://schemas.microsoft.com/office/drawing/2014/main" id="{7DCC82B8-191F-9745-B833-80F138849413}"/>
                    </a:ext>
                  </a:extLst>
                </p14:cNvPr>
                <p14:cNvContentPartPr/>
                <p14:nvPr/>
              </p14:nvContentPartPr>
              <p14:xfrm>
                <a:off x="8043009" y="4467591"/>
                <a:ext cx="81360" cy="112320"/>
              </p14:xfrm>
            </p:contentPart>
          </mc:Choice>
          <mc:Fallback xmlns="">
            <p:pic>
              <p:nvPicPr>
                <p:cNvPr id="1098" name="Ink 1097">
                  <a:extLst>
                    <a:ext uri="{FF2B5EF4-FFF2-40B4-BE49-F238E27FC236}">
                      <a16:creationId xmlns:a16="http://schemas.microsoft.com/office/drawing/2014/main" id="{7DCC82B8-191F-9745-B833-80F138849413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8012049" y="4436631"/>
                  <a:ext cx="142560" cy="17352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74" name="Picture 12" descr="Drinking Fountain Icons - Download Free Vector Icons | Noun Project">
            <a:extLst>
              <a:ext uri="{FF2B5EF4-FFF2-40B4-BE49-F238E27FC236}">
                <a16:creationId xmlns:a16="http://schemas.microsoft.com/office/drawing/2014/main" id="{DDDAEFEF-080B-446A-96A6-C8394B7991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915" y="1087539"/>
            <a:ext cx="587429" cy="511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6" name="Picture 175">
            <a:extLst>
              <a:ext uri="{FF2B5EF4-FFF2-40B4-BE49-F238E27FC236}">
                <a16:creationId xmlns:a16="http://schemas.microsoft.com/office/drawing/2014/main" id="{A37C5A3D-E377-4C1D-BC6E-7383C1EAB352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023424" y="3400598"/>
            <a:ext cx="436619" cy="383373"/>
          </a:xfrm>
          <a:prstGeom prst="rect">
            <a:avLst/>
          </a:prstGeom>
        </p:spPr>
      </p:pic>
      <p:pic>
        <p:nvPicPr>
          <p:cNvPr id="177" name="Picture 176">
            <a:extLst>
              <a:ext uri="{FF2B5EF4-FFF2-40B4-BE49-F238E27FC236}">
                <a16:creationId xmlns:a16="http://schemas.microsoft.com/office/drawing/2014/main" id="{DA279D40-9242-4C6D-A497-09F0246CB142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464876" y="3217931"/>
            <a:ext cx="608983" cy="533585"/>
          </a:xfrm>
          <a:prstGeom prst="rect">
            <a:avLst/>
          </a:prstGeom>
        </p:spPr>
      </p:pic>
      <p:pic>
        <p:nvPicPr>
          <p:cNvPr id="178" name="Picture 177">
            <a:extLst>
              <a:ext uri="{FF2B5EF4-FFF2-40B4-BE49-F238E27FC236}">
                <a16:creationId xmlns:a16="http://schemas.microsoft.com/office/drawing/2014/main" id="{1AC5ED08-85A9-415B-80FC-3E4AA0DD93BA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235137" y="2842603"/>
            <a:ext cx="608983" cy="533585"/>
          </a:xfrm>
          <a:prstGeom prst="rect">
            <a:avLst/>
          </a:prstGeom>
        </p:spPr>
      </p:pic>
      <p:pic>
        <p:nvPicPr>
          <p:cNvPr id="179" name="Picture 12" descr="Drinking Fountain Icons - Download Free Vector Icons | Noun Project">
            <a:extLst>
              <a:ext uri="{FF2B5EF4-FFF2-40B4-BE49-F238E27FC236}">
                <a16:creationId xmlns:a16="http://schemas.microsoft.com/office/drawing/2014/main" id="{9E1F991F-A407-4CA8-8977-065EB3E847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7475" y="3517532"/>
            <a:ext cx="645112" cy="561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0" name="Picture 179" descr="A red and white sign&#10;&#10;Description automatically generated with low confidence">
            <a:extLst>
              <a:ext uri="{FF2B5EF4-FFF2-40B4-BE49-F238E27FC236}">
                <a16:creationId xmlns:a16="http://schemas.microsoft.com/office/drawing/2014/main" id="{DB7F8448-A502-4ABA-A53C-F422387B7B0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6564" b="89833" l="7273" r="93409">
                        <a14:foregroundMark x1="50341" y1="58687" x2="40682" y2="61905"/>
                        <a14:foregroundMark x1="20000" y1="49292" x2="67045" y2="44144"/>
                        <a14:foregroundMark x1="80000" y1="48391" x2="70000" y2="22523"/>
                        <a14:foregroundMark x1="70000" y1="22523" x2="60000" y2="14672"/>
                        <a14:foregroundMark x1="60000" y1="14672" x2="41477" y2="12355"/>
                        <a14:foregroundMark x1="41477" y1="12355" x2="31250" y2="21107"/>
                        <a14:foregroundMark x1="31250" y1="21107" x2="13182" y2="50193"/>
                        <a14:foregroundMark x1="13182" y1="50193" x2="13750" y2="75676"/>
                        <a14:foregroundMark x1="13750" y1="75676" x2="65341" y2="84170"/>
                        <a14:foregroundMark x1="65341" y1="84170" x2="80682" y2="74003"/>
                        <a14:foregroundMark x1="80682" y1="74003" x2="81591" y2="51609"/>
                        <a14:foregroundMark x1="81591" y1="51609" x2="80341" y2="47104"/>
                        <a14:foregroundMark x1="47614" y1="64865" x2="65682" y2="65637"/>
                        <a14:foregroundMark x1="50000" y1="6564" x2="50000" y2="6564"/>
                        <a14:foregroundMark x1="51591" y1="7079" x2="51591" y2="7079"/>
                        <a14:foregroundMark x1="51477" y1="20721" x2="51818" y2="40927"/>
                        <a14:foregroundMark x1="62045" y1="47233" x2="34432" y2="50708"/>
                        <a14:foregroundMark x1="69205" y1="48777" x2="31364" y2="42471"/>
                        <a14:foregroundMark x1="56705" y1="39768" x2="32955" y2="38353"/>
                        <a14:foregroundMark x1="21250" y1="67181" x2="19091" y2="46332"/>
                        <a14:foregroundMark x1="7273" y1="76190" x2="8409" y2="58301"/>
                        <a14:foregroundMark x1="11136" y1="75290" x2="7273" y2="47876"/>
                        <a14:foregroundMark x1="52500" y1="59073" x2="52500" y2="59073"/>
                        <a14:foregroundMark x1="63068" y1="63578" x2="63068" y2="63578"/>
                        <a14:foregroundMark x1="49659" y1="51223" x2="54659" y2="76705"/>
                        <a14:foregroundMark x1="78068" y1="60103" x2="29886" y2="78250"/>
                        <a14:foregroundMark x1="68409" y1="61261" x2="28523" y2="68855"/>
                        <a14:foregroundMark x1="71818" y1="59202" x2="29432" y2="58559"/>
                        <a14:foregroundMark x1="40000" y1="56371" x2="16023" y2="60746"/>
                        <a14:foregroundMark x1="54205" y1="28571" x2="46932" y2="26255"/>
                        <a14:foregroundMark x1="51364" y1="26641" x2="56477" y2="22651"/>
                        <a14:foregroundMark x1="56477" y1="22651" x2="34205" y2="24453"/>
                        <a14:foregroundMark x1="37386" y1="26384" x2="59432" y2="26770"/>
                        <a14:foregroundMark x1="38295" y1="31660" x2="55114" y2="29215"/>
                        <a14:foregroundMark x1="31591" y1="33591" x2="60000" y2="32561"/>
                        <a14:foregroundMark x1="58977" y1="28314" x2="60341" y2="25869"/>
                        <a14:foregroundMark x1="56818" y1="22136" x2="68523" y2="40669"/>
                        <a14:foregroundMark x1="63068" y1="27671" x2="75795" y2="43372"/>
                        <a14:foregroundMark x1="93409" y1="41441" x2="93409" y2="4144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0045" y="1257320"/>
            <a:ext cx="436620" cy="335753"/>
          </a:xfrm>
          <a:prstGeom prst="rect">
            <a:avLst/>
          </a:prstGeom>
        </p:spPr>
      </p:pic>
      <p:pic>
        <p:nvPicPr>
          <p:cNvPr id="182" name="Picture 181">
            <a:extLst>
              <a:ext uri="{FF2B5EF4-FFF2-40B4-BE49-F238E27FC236}">
                <a16:creationId xmlns:a16="http://schemas.microsoft.com/office/drawing/2014/main" id="{5B7F5DC4-CED4-44B5-9ACE-7CCCE855C6CC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548510" y="3547950"/>
            <a:ext cx="608983" cy="533585"/>
          </a:xfrm>
          <a:prstGeom prst="rect">
            <a:avLst/>
          </a:prstGeom>
        </p:spPr>
      </p:pic>
      <p:pic>
        <p:nvPicPr>
          <p:cNvPr id="183" name="Picture 182">
            <a:extLst>
              <a:ext uri="{FF2B5EF4-FFF2-40B4-BE49-F238E27FC236}">
                <a16:creationId xmlns:a16="http://schemas.microsoft.com/office/drawing/2014/main" id="{7718759F-E325-4EA8-9144-A09F375BBD0E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985461" y="3095973"/>
            <a:ext cx="436619" cy="383373"/>
          </a:xfrm>
          <a:prstGeom prst="rect">
            <a:avLst/>
          </a:prstGeom>
        </p:spPr>
      </p:pic>
      <p:pic>
        <p:nvPicPr>
          <p:cNvPr id="184" name="Picture 183">
            <a:extLst>
              <a:ext uri="{FF2B5EF4-FFF2-40B4-BE49-F238E27FC236}">
                <a16:creationId xmlns:a16="http://schemas.microsoft.com/office/drawing/2014/main" id="{DCCD37CE-1A72-410A-9162-798710DC75BF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453417" y="3757996"/>
            <a:ext cx="608983" cy="533585"/>
          </a:xfrm>
          <a:prstGeom prst="rect">
            <a:avLst/>
          </a:prstGeom>
        </p:spPr>
      </p:pic>
      <p:sp>
        <p:nvSpPr>
          <p:cNvPr id="199" name="TextBox 198">
            <a:extLst>
              <a:ext uri="{FF2B5EF4-FFF2-40B4-BE49-F238E27FC236}">
                <a16:creationId xmlns:a16="http://schemas.microsoft.com/office/drawing/2014/main" id="{DF438481-18FB-4341-BF6B-D81B47B600EC}"/>
              </a:ext>
            </a:extLst>
          </p:cNvPr>
          <p:cNvSpPr txBox="1"/>
          <p:nvPr/>
        </p:nvSpPr>
        <p:spPr>
          <a:xfrm rot="18684587">
            <a:off x="7750100" y="4780535"/>
            <a:ext cx="2119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ENTRANCE</a:t>
            </a:r>
          </a:p>
        </p:txBody>
      </p:sp>
      <p:sp>
        <p:nvSpPr>
          <p:cNvPr id="1051" name="Arrow: Up 1050">
            <a:extLst>
              <a:ext uri="{FF2B5EF4-FFF2-40B4-BE49-F238E27FC236}">
                <a16:creationId xmlns:a16="http://schemas.microsoft.com/office/drawing/2014/main" id="{6F9B2B7A-F3B2-42FA-AF6B-E86BFFA35EA1}"/>
              </a:ext>
            </a:extLst>
          </p:cNvPr>
          <p:cNvSpPr/>
          <p:nvPr/>
        </p:nvSpPr>
        <p:spPr>
          <a:xfrm rot="18681687">
            <a:off x="8954431" y="5007334"/>
            <a:ext cx="382179" cy="558506"/>
          </a:xfrm>
          <a:prstGeom prst="up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2" name="Rectangle 1051">
            <a:extLst>
              <a:ext uri="{FF2B5EF4-FFF2-40B4-BE49-F238E27FC236}">
                <a16:creationId xmlns:a16="http://schemas.microsoft.com/office/drawing/2014/main" id="{F8CF9A69-BE29-41AB-969B-767DD1BB9220}"/>
              </a:ext>
            </a:extLst>
          </p:cNvPr>
          <p:cNvSpPr/>
          <p:nvPr/>
        </p:nvSpPr>
        <p:spPr>
          <a:xfrm rot="18560175">
            <a:off x="8181235" y="4418835"/>
            <a:ext cx="300848" cy="437340"/>
          </a:xfrm>
          <a:prstGeom prst="rect">
            <a:avLst/>
          </a:prstGeom>
          <a:solidFill>
            <a:srgbClr val="B05C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9" name="Picture 208">
            <a:extLst>
              <a:ext uri="{FF2B5EF4-FFF2-40B4-BE49-F238E27FC236}">
                <a16:creationId xmlns:a16="http://schemas.microsoft.com/office/drawing/2014/main" id="{650EE075-702B-4BF1-9266-762CC594577E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045805" y="4855028"/>
            <a:ext cx="436619" cy="383373"/>
          </a:xfrm>
          <a:prstGeom prst="rect">
            <a:avLst/>
          </a:prstGeom>
        </p:spPr>
      </p:pic>
      <p:sp>
        <p:nvSpPr>
          <p:cNvPr id="1055" name="Multiplication Sign 1054">
            <a:extLst>
              <a:ext uri="{FF2B5EF4-FFF2-40B4-BE49-F238E27FC236}">
                <a16:creationId xmlns:a16="http://schemas.microsoft.com/office/drawing/2014/main" id="{B8B4D38E-BC45-41CC-AAC9-A09E4AAACCAA}"/>
              </a:ext>
            </a:extLst>
          </p:cNvPr>
          <p:cNvSpPr/>
          <p:nvPr/>
        </p:nvSpPr>
        <p:spPr>
          <a:xfrm>
            <a:off x="6481348" y="4118989"/>
            <a:ext cx="231788" cy="291124"/>
          </a:xfrm>
          <a:prstGeom prst="mathMultiply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F3C3D8AA-5DC9-4EA3-8B93-2DA86A68AF16}"/>
              </a:ext>
            </a:extLst>
          </p:cNvPr>
          <p:cNvSpPr txBox="1"/>
          <p:nvPr/>
        </p:nvSpPr>
        <p:spPr>
          <a:xfrm rot="21408194">
            <a:off x="6222920" y="4377643"/>
            <a:ext cx="13104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 ARE HERE</a:t>
            </a:r>
          </a:p>
        </p:txBody>
      </p:sp>
      <p:pic>
        <p:nvPicPr>
          <p:cNvPr id="1074" name="Picture 1073">
            <a:extLst>
              <a:ext uri="{FF2B5EF4-FFF2-40B4-BE49-F238E27FC236}">
                <a16:creationId xmlns:a16="http://schemas.microsoft.com/office/drawing/2014/main" id="{26C9A98F-B4EC-4F1F-A579-63C504CA3716}"/>
              </a:ext>
            </a:extLst>
          </p:cNvPr>
          <p:cNvPicPr>
            <a:picLocks noChangeAspect="1"/>
          </p:cNvPicPr>
          <p:nvPr/>
        </p:nvPicPr>
        <p:blipFill rotWithShape="1">
          <a:blip r:embed="rId9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285" t="34041" r="12077" b="47911"/>
          <a:stretch/>
        </p:blipFill>
        <p:spPr>
          <a:xfrm rot="20946929">
            <a:off x="8032375" y="4460951"/>
            <a:ext cx="536752" cy="284230"/>
          </a:xfrm>
          <a:prstGeom prst="rect">
            <a:avLst/>
          </a:prstGeom>
        </p:spPr>
      </p:pic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19D3CB3F-33F6-45B9-BDC6-69959099EFAF}"/>
              </a:ext>
            </a:extLst>
          </p:cNvPr>
          <p:cNvCxnSpPr>
            <a:cxnSpLocks/>
          </p:cNvCxnSpPr>
          <p:nvPr/>
        </p:nvCxnSpPr>
        <p:spPr>
          <a:xfrm>
            <a:off x="10930465" y="1215438"/>
            <a:ext cx="4497" cy="43936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TextBox 128">
            <a:extLst>
              <a:ext uri="{FF2B5EF4-FFF2-40B4-BE49-F238E27FC236}">
                <a16:creationId xmlns:a16="http://schemas.microsoft.com/office/drawing/2014/main" id="{870154C5-94D4-40DB-91AD-8CCDCED3711C}"/>
              </a:ext>
            </a:extLst>
          </p:cNvPr>
          <p:cNvSpPr txBox="1"/>
          <p:nvPr/>
        </p:nvSpPr>
        <p:spPr>
          <a:xfrm>
            <a:off x="10958374" y="1233669"/>
            <a:ext cx="1168086" cy="400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Full-day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6EBD327-24C9-4244-A1F4-86664F7F83FE}"/>
              </a:ext>
            </a:extLst>
          </p:cNvPr>
          <p:cNvGrpSpPr/>
          <p:nvPr/>
        </p:nvGrpSpPr>
        <p:grpSpPr>
          <a:xfrm>
            <a:off x="9650416" y="4767672"/>
            <a:ext cx="2428896" cy="307777"/>
            <a:chOff x="9650416" y="4767672"/>
            <a:chExt cx="2428896" cy="307777"/>
          </a:xfrm>
        </p:grpSpPr>
        <p:sp>
          <p:nvSpPr>
            <p:cNvPr id="130" name="TextBox 129">
              <a:hlinkClick r:id="rId92" action="ppaction://hlinksldjump"/>
              <a:extLst>
                <a:ext uri="{FF2B5EF4-FFF2-40B4-BE49-F238E27FC236}">
                  <a16:creationId xmlns:a16="http://schemas.microsoft.com/office/drawing/2014/main" id="{597538CE-B1B3-4910-BC2E-92DB5DD0AF67}"/>
                </a:ext>
              </a:extLst>
            </p:cNvPr>
            <p:cNvSpPr txBox="1"/>
            <p:nvPr/>
          </p:nvSpPr>
          <p:spPr>
            <a:xfrm>
              <a:off x="9650416" y="4767672"/>
              <a:ext cx="22366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ADD NEW ATTRACTION</a:t>
              </a:r>
            </a:p>
          </p:txBody>
        </p:sp>
        <p:pic>
          <p:nvPicPr>
            <p:cNvPr id="22" name="Picture 21" descr="Shape&#10;&#10;Description automatically generated with low confidence">
              <a:hlinkClick r:id="rId92" action="ppaction://hlinksldjump"/>
              <a:extLst>
                <a:ext uri="{FF2B5EF4-FFF2-40B4-BE49-F238E27FC236}">
                  <a16:creationId xmlns:a16="http://schemas.microsoft.com/office/drawing/2014/main" id="{777B0B19-F0AC-4852-9CCD-E2484D8713D2}"/>
                </a:ext>
              </a:extLst>
            </p:cNvPr>
            <p:cNvPicPr>
              <a:picLocks noChangeAspect="1"/>
            </p:cNvPicPr>
            <p:nvPr/>
          </p:nvPicPr>
          <p:blipFill>
            <a:blip r:embed="rId9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55107" y="4794833"/>
              <a:ext cx="224205" cy="224205"/>
            </a:xfrm>
            <a:prstGeom prst="rect">
              <a:avLst/>
            </a:prstGeom>
          </p:spPr>
        </p:pic>
      </p:grp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2AC28B16-9731-4CD5-B18F-095524A3C788}"/>
              </a:ext>
            </a:extLst>
          </p:cNvPr>
          <p:cNvCxnSpPr>
            <a:cxnSpLocks/>
          </p:cNvCxnSpPr>
          <p:nvPr/>
        </p:nvCxnSpPr>
        <p:spPr>
          <a:xfrm>
            <a:off x="9616119" y="4750371"/>
            <a:ext cx="248654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TextBox 133">
            <a:extLst>
              <a:ext uri="{FF2B5EF4-FFF2-40B4-BE49-F238E27FC236}">
                <a16:creationId xmlns:a16="http://schemas.microsoft.com/office/drawing/2014/main" id="{3B39866B-57F1-4F57-B80A-0946DD2A0C2D}"/>
              </a:ext>
            </a:extLst>
          </p:cNvPr>
          <p:cNvSpPr txBox="1"/>
          <p:nvPr/>
        </p:nvSpPr>
        <p:spPr>
          <a:xfrm>
            <a:off x="9625690" y="5045506"/>
            <a:ext cx="25148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Upcoming Live Shows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3741666-EBEB-4693-BC0D-52E416F6036F}"/>
              </a:ext>
            </a:extLst>
          </p:cNvPr>
          <p:cNvGrpSpPr/>
          <p:nvPr/>
        </p:nvGrpSpPr>
        <p:grpSpPr>
          <a:xfrm>
            <a:off x="9604236" y="5740191"/>
            <a:ext cx="1265635" cy="1265635"/>
            <a:chOff x="9604236" y="5740191"/>
            <a:chExt cx="1265635" cy="1265635"/>
          </a:xfrm>
        </p:grpSpPr>
        <p:pic>
          <p:nvPicPr>
            <p:cNvPr id="40" name="Picture 39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1992887E-AA3B-4310-B93B-E9DC48F9CFBA}"/>
                </a:ext>
              </a:extLst>
            </p:cNvPr>
            <p:cNvPicPr>
              <a:picLocks noChangeAspect="1"/>
            </p:cNvPicPr>
            <p:nvPr/>
          </p:nvPicPr>
          <p:blipFill>
            <a:blip r:embed="rId9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04236" y="5740191"/>
              <a:ext cx="1265635" cy="1265635"/>
            </a:xfrm>
            <a:prstGeom prst="rect">
              <a:avLst/>
            </a:prstGeom>
          </p:spPr>
        </p:pic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BB2F5658-DEBC-4DFF-9C04-D4690E5736B3}"/>
                </a:ext>
              </a:extLst>
            </p:cNvPr>
            <p:cNvSpPr txBox="1"/>
            <p:nvPr/>
          </p:nvSpPr>
          <p:spPr>
            <a:xfrm>
              <a:off x="9843469" y="6158539"/>
              <a:ext cx="78799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UNDO</a:t>
              </a:r>
            </a:p>
          </p:txBody>
        </p:sp>
      </p:grp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92A31780-0DD1-49A1-A628-F31896883172}"/>
              </a:ext>
            </a:extLst>
          </p:cNvPr>
          <p:cNvSpPr/>
          <p:nvPr/>
        </p:nvSpPr>
        <p:spPr>
          <a:xfrm>
            <a:off x="11090830" y="6048716"/>
            <a:ext cx="875094" cy="631991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NEXT</a:t>
            </a:r>
          </a:p>
        </p:txBody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1A94B87F-2C4A-4A97-B4CE-B93BD94EE135}"/>
              </a:ext>
            </a:extLst>
          </p:cNvPr>
          <p:cNvSpPr/>
          <p:nvPr/>
        </p:nvSpPr>
        <p:spPr>
          <a:xfrm rot="19518684">
            <a:off x="6406747" y="3966696"/>
            <a:ext cx="48119" cy="18592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89B963AB-4132-4C52-92C9-0C5107C8D99C}"/>
              </a:ext>
            </a:extLst>
          </p:cNvPr>
          <p:cNvSpPr/>
          <p:nvPr/>
        </p:nvSpPr>
        <p:spPr>
          <a:xfrm rot="20356743">
            <a:off x="6299204" y="3716607"/>
            <a:ext cx="48119" cy="18592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Rectangle 154">
            <a:extLst>
              <a:ext uri="{FF2B5EF4-FFF2-40B4-BE49-F238E27FC236}">
                <a16:creationId xmlns:a16="http://schemas.microsoft.com/office/drawing/2014/main" id="{8C463DC9-4936-415A-8A63-912DD749C83E}"/>
              </a:ext>
            </a:extLst>
          </p:cNvPr>
          <p:cNvSpPr/>
          <p:nvPr/>
        </p:nvSpPr>
        <p:spPr>
          <a:xfrm rot="20356743">
            <a:off x="6200331" y="3465969"/>
            <a:ext cx="48119" cy="18592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Rectangle 155">
            <a:extLst>
              <a:ext uri="{FF2B5EF4-FFF2-40B4-BE49-F238E27FC236}">
                <a16:creationId xmlns:a16="http://schemas.microsoft.com/office/drawing/2014/main" id="{59457BBB-9C82-41CE-8CD9-2D7C58585A38}"/>
              </a:ext>
            </a:extLst>
          </p:cNvPr>
          <p:cNvSpPr/>
          <p:nvPr/>
        </p:nvSpPr>
        <p:spPr>
          <a:xfrm rot="20356743">
            <a:off x="6116000" y="3222487"/>
            <a:ext cx="48119" cy="18592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Rectangle 156">
            <a:extLst>
              <a:ext uri="{FF2B5EF4-FFF2-40B4-BE49-F238E27FC236}">
                <a16:creationId xmlns:a16="http://schemas.microsoft.com/office/drawing/2014/main" id="{890BEF27-4494-4CF3-9A7F-B559F8254037}"/>
              </a:ext>
            </a:extLst>
          </p:cNvPr>
          <p:cNvSpPr/>
          <p:nvPr/>
        </p:nvSpPr>
        <p:spPr>
          <a:xfrm rot="20704799">
            <a:off x="6074991" y="2949396"/>
            <a:ext cx="48119" cy="18592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105E4B55-AD66-4CAD-B643-AD04020103A9}"/>
              </a:ext>
            </a:extLst>
          </p:cNvPr>
          <p:cNvSpPr/>
          <p:nvPr/>
        </p:nvSpPr>
        <p:spPr>
          <a:xfrm rot="20704799">
            <a:off x="5990369" y="2713338"/>
            <a:ext cx="48119" cy="18592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Rectangle 158">
            <a:extLst>
              <a:ext uri="{FF2B5EF4-FFF2-40B4-BE49-F238E27FC236}">
                <a16:creationId xmlns:a16="http://schemas.microsoft.com/office/drawing/2014/main" id="{B2FA721D-6F8E-4CE7-8472-3164E323A778}"/>
              </a:ext>
            </a:extLst>
          </p:cNvPr>
          <p:cNvSpPr/>
          <p:nvPr/>
        </p:nvSpPr>
        <p:spPr>
          <a:xfrm rot="14569882">
            <a:off x="5820486" y="2720672"/>
            <a:ext cx="48119" cy="18592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Rectangle 159">
            <a:extLst>
              <a:ext uri="{FF2B5EF4-FFF2-40B4-BE49-F238E27FC236}">
                <a16:creationId xmlns:a16="http://schemas.microsoft.com/office/drawing/2014/main" id="{2926777F-D39D-4A8B-ACF3-D22B50668131}"/>
              </a:ext>
            </a:extLst>
          </p:cNvPr>
          <p:cNvSpPr/>
          <p:nvPr/>
        </p:nvSpPr>
        <p:spPr>
          <a:xfrm rot="13992724">
            <a:off x="5598048" y="2882431"/>
            <a:ext cx="48119" cy="18592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92472F08-FCD0-4F20-A009-6A089DC3F248}"/>
              </a:ext>
            </a:extLst>
          </p:cNvPr>
          <p:cNvSpPr/>
          <p:nvPr/>
        </p:nvSpPr>
        <p:spPr>
          <a:xfrm rot="14443722">
            <a:off x="5384331" y="3027484"/>
            <a:ext cx="48119" cy="18592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E3AA0260-485E-45BC-AA8B-9E7A01F75C06}"/>
              </a:ext>
            </a:extLst>
          </p:cNvPr>
          <p:cNvSpPr/>
          <p:nvPr/>
        </p:nvSpPr>
        <p:spPr>
          <a:xfrm rot="14912863">
            <a:off x="5139376" y="3149339"/>
            <a:ext cx="48119" cy="18592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Rectangle 162">
            <a:extLst>
              <a:ext uri="{FF2B5EF4-FFF2-40B4-BE49-F238E27FC236}">
                <a16:creationId xmlns:a16="http://schemas.microsoft.com/office/drawing/2014/main" id="{8AF8AF34-98F8-4005-A135-FB033C8FFB3D}"/>
              </a:ext>
            </a:extLst>
          </p:cNvPr>
          <p:cNvSpPr/>
          <p:nvPr/>
        </p:nvSpPr>
        <p:spPr>
          <a:xfrm rot="15587163">
            <a:off x="4857122" y="3226181"/>
            <a:ext cx="48119" cy="18592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65F7A463-3FDD-4129-942F-3568BA4D8B6C}"/>
              </a:ext>
            </a:extLst>
          </p:cNvPr>
          <p:cNvSpPr/>
          <p:nvPr/>
        </p:nvSpPr>
        <p:spPr>
          <a:xfrm rot="391631">
            <a:off x="4781538" y="3058413"/>
            <a:ext cx="48119" cy="18592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Rectangle 164">
            <a:extLst>
              <a:ext uri="{FF2B5EF4-FFF2-40B4-BE49-F238E27FC236}">
                <a16:creationId xmlns:a16="http://schemas.microsoft.com/office/drawing/2014/main" id="{80D633D5-0292-4B09-A4DF-39945C2C4EF4}"/>
              </a:ext>
            </a:extLst>
          </p:cNvPr>
          <p:cNvSpPr/>
          <p:nvPr/>
        </p:nvSpPr>
        <p:spPr>
          <a:xfrm rot="21191163">
            <a:off x="4789799" y="2813820"/>
            <a:ext cx="48119" cy="18592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Rectangle 165">
            <a:extLst>
              <a:ext uri="{FF2B5EF4-FFF2-40B4-BE49-F238E27FC236}">
                <a16:creationId xmlns:a16="http://schemas.microsoft.com/office/drawing/2014/main" id="{FD4E1535-9524-46F7-ADBD-F86602406160}"/>
              </a:ext>
            </a:extLst>
          </p:cNvPr>
          <p:cNvSpPr/>
          <p:nvPr/>
        </p:nvSpPr>
        <p:spPr>
          <a:xfrm rot="15689164">
            <a:off x="4614335" y="2691977"/>
            <a:ext cx="48119" cy="18592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id="{F6FA939A-986B-4F67-8053-B17A7246CF6C}"/>
              </a:ext>
            </a:extLst>
          </p:cNvPr>
          <p:cNvSpPr/>
          <p:nvPr/>
        </p:nvSpPr>
        <p:spPr>
          <a:xfrm rot="15689164">
            <a:off x="4371853" y="2737497"/>
            <a:ext cx="48119" cy="18592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Rectangle 167">
            <a:extLst>
              <a:ext uri="{FF2B5EF4-FFF2-40B4-BE49-F238E27FC236}">
                <a16:creationId xmlns:a16="http://schemas.microsoft.com/office/drawing/2014/main" id="{A09432B9-9C1A-41B7-A525-BB10C9E61642}"/>
              </a:ext>
            </a:extLst>
          </p:cNvPr>
          <p:cNvSpPr/>
          <p:nvPr/>
        </p:nvSpPr>
        <p:spPr>
          <a:xfrm rot="15689164">
            <a:off x="4378610" y="2738392"/>
            <a:ext cx="48119" cy="185927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88161950-0513-4E8D-A440-364901F85926}"/>
              </a:ext>
            </a:extLst>
          </p:cNvPr>
          <p:cNvSpPr/>
          <p:nvPr/>
        </p:nvSpPr>
        <p:spPr>
          <a:xfrm rot="15689164">
            <a:off x="4630179" y="2692283"/>
            <a:ext cx="48119" cy="185927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DD428DC5-36A1-48FD-829B-FC2AE90B6530}"/>
              </a:ext>
            </a:extLst>
          </p:cNvPr>
          <p:cNvSpPr/>
          <p:nvPr/>
        </p:nvSpPr>
        <p:spPr>
          <a:xfrm rot="21321489">
            <a:off x="4798594" y="2820951"/>
            <a:ext cx="48119" cy="185927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Rectangle 170">
            <a:extLst>
              <a:ext uri="{FF2B5EF4-FFF2-40B4-BE49-F238E27FC236}">
                <a16:creationId xmlns:a16="http://schemas.microsoft.com/office/drawing/2014/main" id="{39829D26-FAFA-4047-9035-452E786880D0}"/>
              </a:ext>
            </a:extLst>
          </p:cNvPr>
          <p:cNvSpPr/>
          <p:nvPr/>
        </p:nvSpPr>
        <p:spPr>
          <a:xfrm rot="258419">
            <a:off x="4774634" y="3072453"/>
            <a:ext cx="48119" cy="185927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Rectangle 171">
            <a:extLst>
              <a:ext uri="{FF2B5EF4-FFF2-40B4-BE49-F238E27FC236}">
                <a16:creationId xmlns:a16="http://schemas.microsoft.com/office/drawing/2014/main" id="{22C73614-FA9C-4203-B9F5-F1A2B6E9E1A0}"/>
              </a:ext>
            </a:extLst>
          </p:cNvPr>
          <p:cNvSpPr/>
          <p:nvPr/>
        </p:nvSpPr>
        <p:spPr>
          <a:xfrm rot="16200000">
            <a:off x="4585160" y="3194695"/>
            <a:ext cx="48119" cy="185927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Rectangle 172">
            <a:extLst>
              <a:ext uri="{FF2B5EF4-FFF2-40B4-BE49-F238E27FC236}">
                <a16:creationId xmlns:a16="http://schemas.microsoft.com/office/drawing/2014/main" id="{0E79DF18-DD4C-4375-A3DD-5A63F42B7391}"/>
              </a:ext>
            </a:extLst>
          </p:cNvPr>
          <p:cNvSpPr/>
          <p:nvPr/>
        </p:nvSpPr>
        <p:spPr>
          <a:xfrm rot="16200000">
            <a:off x="4303001" y="3201895"/>
            <a:ext cx="48119" cy="185927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4A82F126-6B8D-4AA5-9D50-E5633F780402}"/>
              </a:ext>
            </a:extLst>
          </p:cNvPr>
          <p:cNvSpPr/>
          <p:nvPr/>
        </p:nvSpPr>
        <p:spPr>
          <a:xfrm rot="17229066">
            <a:off x="4028554" y="3194774"/>
            <a:ext cx="48119" cy="185927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Rectangle 180">
            <a:extLst>
              <a:ext uri="{FF2B5EF4-FFF2-40B4-BE49-F238E27FC236}">
                <a16:creationId xmlns:a16="http://schemas.microsoft.com/office/drawing/2014/main" id="{15639B16-F348-4671-81DB-20334B8379C6}"/>
              </a:ext>
            </a:extLst>
          </p:cNvPr>
          <p:cNvSpPr/>
          <p:nvPr/>
        </p:nvSpPr>
        <p:spPr>
          <a:xfrm rot="17229066">
            <a:off x="3746861" y="3116558"/>
            <a:ext cx="48119" cy="185927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4C949E2C-B644-4FB8-A1C6-F188E5393289}"/>
              </a:ext>
            </a:extLst>
          </p:cNvPr>
          <p:cNvSpPr/>
          <p:nvPr/>
        </p:nvSpPr>
        <p:spPr>
          <a:xfrm rot="18650382">
            <a:off x="3517519" y="2979556"/>
            <a:ext cx="48119" cy="185927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Rectangle 185">
            <a:extLst>
              <a:ext uri="{FF2B5EF4-FFF2-40B4-BE49-F238E27FC236}">
                <a16:creationId xmlns:a16="http://schemas.microsoft.com/office/drawing/2014/main" id="{0E6387C8-6D3B-4CAE-816E-A740A2D9F4A9}"/>
              </a:ext>
            </a:extLst>
          </p:cNvPr>
          <p:cNvSpPr/>
          <p:nvPr/>
        </p:nvSpPr>
        <p:spPr>
          <a:xfrm rot="17258174">
            <a:off x="3280791" y="2820739"/>
            <a:ext cx="48119" cy="185927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0EEB3D43-5419-4FAC-ADBE-AE9ECBB01EBD}"/>
              </a:ext>
            </a:extLst>
          </p:cNvPr>
          <p:cNvSpPr/>
          <p:nvPr/>
        </p:nvSpPr>
        <p:spPr>
          <a:xfrm rot="18009623">
            <a:off x="3037202" y="2705851"/>
            <a:ext cx="48119" cy="185927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" name="Rectangle 187">
            <a:extLst>
              <a:ext uri="{FF2B5EF4-FFF2-40B4-BE49-F238E27FC236}">
                <a16:creationId xmlns:a16="http://schemas.microsoft.com/office/drawing/2014/main" id="{4BBD46C3-D103-4C1F-9DD3-15D2084F73D2}"/>
              </a:ext>
            </a:extLst>
          </p:cNvPr>
          <p:cNvSpPr/>
          <p:nvPr/>
        </p:nvSpPr>
        <p:spPr>
          <a:xfrm rot="18441317">
            <a:off x="2818105" y="2537979"/>
            <a:ext cx="48119" cy="185927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4F733941-6DAF-4A5B-BC4F-E20104B13898}"/>
              </a:ext>
            </a:extLst>
          </p:cNvPr>
          <p:cNvSpPr/>
          <p:nvPr/>
        </p:nvSpPr>
        <p:spPr>
          <a:xfrm rot="18441317">
            <a:off x="2597923" y="2361726"/>
            <a:ext cx="48119" cy="185927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Rectangle 189">
            <a:extLst>
              <a:ext uri="{FF2B5EF4-FFF2-40B4-BE49-F238E27FC236}">
                <a16:creationId xmlns:a16="http://schemas.microsoft.com/office/drawing/2014/main" id="{A141E208-A798-4A21-9E17-8432B12E03F5}"/>
              </a:ext>
            </a:extLst>
          </p:cNvPr>
          <p:cNvSpPr/>
          <p:nvPr/>
        </p:nvSpPr>
        <p:spPr>
          <a:xfrm rot="18848558">
            <a:off x="2424130" y="2211844"/>
            <a:ext cx="48119" cy="185927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Rectangle 190">
            <a:extLst>
              <a:ext uri="{FF2B5EF4-FFF2-40B4-BE49-F238E27FC236}">
                <a16:creationId xmlns:a16="http://schemas.microsoft.com/office/drawing/2014/main" id="{882D1770-1DB2-4EBF-87C0-2BE76E98225E}"/>
              </a:ext>
            </a:extLst>
          </p:cNvPr>
          <p:cNvSpPr/>
          <p:nvPr/>
        </p:nvSpPr>
        <p:spPr>
          <a:xfrm rot="18848558">
            <a:off x="2225451" y="2028847"/>
            <a:ext cx="48119" cy="185927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" name="Rectangle 191">
            <a:extLst>
              <a:ext uri="{FF2B5EF4-FFF2-40B4-BE49-F238E27FC236}">
                <a16:creationId xmlns:a16="http://schemas.microsoft.com/office/drawing/2014/main" id="{B2745AAA-9E35-4DBE-96F0-C6E0C1E88CA8}"/>
              </a:ext>
            </a:extLst>
          </p:cNvPr>
          <p:cNvSpPr/>
          <p:nvPr/>
        </p:nvSpPr>
        <p:spPr>
          <a:xfrm rot="18445987">
            <a:off x="2232134" y="2034077"/>
            <a:ext cx="48119" cy="185927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AA7F57F8-B6CA-4B3F-A13B-B73B5B5EB1CA}"/>
              </a:ext>
            </a:extLst>
          </p:cNvPr>
          <p:cNvSpPr/>
          <p:nvPr/>
        </p:nvSpPr>
        <p:spPr>
          <a:xfrm rot="18445987">
            <a:off x="2423479" y="2200211"/>
            <a:ext cx="48119" cy="185927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Rectangle 193">
            <a:extLst>
              <a:ext uri="{FF2B5EF4-FFF2-40B4-BE49-F238E27FC236}">
                <a16:creationId xmlns:a16="http://schemas.microsoft.com/office/drawing/2014/main" id="{97478DA5-1DF4-443C-8264-0B967630F7B3}"/>
              </a:ext>
            </a:extLst>
          </p:cNvPr>
          <p:cNvSpPr/>
          <p:nvPr/>
        </p:nvSpPr>
        <p:spPr>
          <a:xfrm rot="18445987">
            <a:off x="2599122" y="2351536"/>
            <a:ext cx="48119" cy="185927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Rectangle 194">
            <a:extLst>
              <a:ext uri="{FF2B5EF4-FFF2-40B4-BE49-F238E27FC236}">
                <a16:creationId xmlns:a16="http://schemas.microsoft.com/office/drawing/2014/main" id="{812DD46E-5606-4B55-9AAD-333DC1FB8DFB}"/>
              </a:ext>
            </a:extLst>
          </p:cNvPr>
          <p:cNvSpPr/>
          <p:nvPr/>
        </p:nvSpPr>
        <p:spPr>
          <a:xfrm rot="18445987">
            <a:off x="2820265" y="2533207"/>
            <a:ext cx="48119" cy="185927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614D62BA-679A-40E2-9817-F3A3794BCC68}"/>
              </a:ext>
            </a:extLst>
          </p:cNvPr>
          <p:cNvSpPr/>
          <p:nvPr/>
        </p:nvSpPr>
        <p:spPr>
          <a:xfrm rot="18445987">
            <a:off x="3035349" y="2708134"/>
            <a:ext cx="48119" cy="185927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" name="Rectangle 196">
            <a:extLst>
              <a:ext uri="{FF2B5EF4-FFF2-40B4-BE49-F238E27FC236}">
                <a16:creationId xmlns:a16="http://schemas.microsoft.com/office/drawing/2014/main" id="{0F40C43C-97E7-40BA-8E1E-9C4D3631ACED}"/>
              </a:ext>
            </a:extLst>
          </p:cNvPr>
          <p:cNvSpPr/>
          <p:nvPr/>
        </p:nvSpPr>
        <p:spPr>
          <a:xfrm rot="17097382">
            <a:off x="3272514" y="2823284"/>
            <a:ext cx="48119" cy="185927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" name="Rectangle 197">
            <a:extLst>
              <a:ext uri="{FF2B5EF4-FFF2-40B4-BE49-F238E27FC236}">
                <a16:creationId xmlns:a16="http://schemas.microsoft.com/office/drawing/2014/main" id="{4FC39EED-A5A6-4C0E-B325-BF6B67DC74D9}"/>
              </a:ext>
            </a:extLst>
          </p:cNvPr>
          <p:cNvSpPr/>
          <p:nvPr/>
        </p:nvSpPr>
        <p:spPr>
          <a:xfrm rot="18755339">
            <a:off x="3508066" y="2970350"/>
            <a:ext cx="48119" cy="185927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0" name="Rectangle 199">
            <a:extLst>
              <a:ext uri="{FF2B5EF4-FFF2-40B4-BE49-F238E27FC236}">
                <a16:creationId xmlns:a16="http://schemas.microsoft.com/office/drawing/2014/main" id="{5AA48B84-F48D-4F0E-BB38-CE1BD814BB6A}"/>
              </a:ext>
            </a:extLst>
          </p:cNvPr>
          <p:cNvSpPr/>
          <p:nvPr/>
        </p:nvSpPr>
        <p:spPr>
          <a:xfrm rot="17209259">
            <a:off x="3752035" y="3107082"/>
            <a:ext cx="48119" cy="185927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1" name="Rectangle 200">
            <a:extLst>
              <a:ext uri="{FF2B5EF4-FFF2-40B4-BE49-F238E27FC236}">
                <a16:creationId xmlns:a16="http://schemas.microsoft.com/office/drawing/2014/main" id="{CE3BD9C2-E536-44F5-975A-33C97B4F1E10}"/>
              </a:ext>
            </a:extLst>
          </p:cNvPr>
          <p:cNvSpPr/>
          <p:nvPr/>
        </p:nvSpPr>
        <p:spPr>
          <a:xfrm rot="17209259">
            <a:off x="4024366" y="3206276"/>
            <a:ext cx="48119" cy="185927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2" name="Rectangle 201">
            <a:extLst>
              <a:ext uri="{FF2B5EF4-FFF2-40B4-BE49-F238E27FC236}">
                <a16:creationId xmlns:a16="http://schemas.microsoft.com/office/drawing/2014/main" id="{A2B01C15-73BA-483F-AD4C-A603B9CE38E7}"/>
              </a:ext>
            </a:extLst>
          </p:cNvPr>
          <p:cNvSpPr/>
          <p:nvPr/>
        </p:nvSpPr>
        <p:spPr>
          <a:xfrm rot="16200000">
            <a:off x="4315600" y="3208301"/>
            <a:ext cx="48119" cy="185927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" name="Rectangle 202">
            <a:extLst>
              <a:ext uri="{FF2B5EF4-FFF2-40B4-BE49-F238E27FC236}">
                <a16:creationId xmlns:a16="http://schemas.microsoft.com/office/drawing/2014/main" id="{FAFFF649-4FB8-483F-A6F7-EA246D2B41E0}"/>
              </a:ext>
            </a:extLst>
          </p:cNvPr>
          <p:cNvSpPr/>
          <p:nvPr/>
        </p:nvSpPr>
        <p:spPr>
          <a:xfrm rot="16200000">
            <a:off x="4590119" y="3201601"/>
            <a:ext cx="48119" cy="185927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" name="Rectangle 203">
            <a:extLst>
              <a:ext uri="{FF2B5EF4-FFF2-40B4-BE49-F238E27FC236}">
                <a16:creationId xmlns:a16="http://schemas.microsoft.com/office/drawing/2014/main" id="{B2FD2DF5-F485-43AF-8FB3-29F6F90EB825}"/>
              </a:ext>
            </a:extLst>
          </p:cNvPr>
          <p:cNvSpPr/>
          <p:nvPr/>
        </p:nvSpPr>
        <p:spPr>
          <a:xfrm>
            <a:off x="4766096" y="3301390"/>
            <a:ext cx="48119" cy="185927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" name="Rectangle 207">
            <a:extLst>
              <a:ext uri="{FF2B5EF4-FFF2-40B4-BE49-F238E27FC236}">
                <a16:creationId xmlns:a16="http://schemas.microsoft.com/office/drawing/2014/main" id="{96FA73D9-A5F1-486C-BD80-3828A326044B}"/>
              </a:ext>
            </a:extLst>
          </p:cNvPr>
          <p:cNvSpPr/>
          <p:nvPr/>
        </p:nvSpPr>
        <p:spPr>
          <a:xfrm>
            <a:off x="4803173" y="3568459"/>
            <a:ext cx="48119" cy="185927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0" name="Rectangle 209">
            <a:extLst>
              <a:ext uri="{FF2B5EF4-FFF2-40B4-BE49-F238E27FC236}">
                <a16:creationId xmlns:a16="http://schemas.microsoft.com/office/drawing/2014/main" id="{3089B8EE-0ECC-409C-B536-CA9E888FC9D7}"/>
              </a:ext>
            </a:extLst>
          </p:cNvPr>
          <p:cNvSpPr/>
          <p:nvPr/>
        </p:nvSpPr>
        <p:spPr>
          <a:xfrm rot="1100531">
            <a:off x="4774178" y="3833317"/>
            <a:ext cx="48119" cy="185927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1" name="Rectangle 210">
            <a:extLst>
              <a:ext uri="{FF2B5EF4-FFF2-40B4-BE49-F238E27FC236}">
                <a16:creationId xmlns:a16="http://schemas.microsoft.com/office/drawing/2014/main" id="{2D8E5589-AF00-40B3-88B4-116E7BCFD7C6}"/>
              </a:ext>
            </a:extLst>
          </p:cNvPr>
          <p:cNvSpPr/>
          <p:nvPr/>
        </p:nvSpPr>
        <p:spPr>
          <a:xfrm rot="1929804">
            <a:off x="4622237" y="4076324"/>
            <a:ext cx="48119" cy="185927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" name="Rectangle 211">
            <a:extLst>
              <a:ext uri="{FF2B5EF4-FFF2-40B4-BE49-F238E27FC236}">
                <a16:creationId xmlns:a16="http://schemas.microsoft.com/office/drawing/2014/main" id="{A191509F-DD1E-4017-AE9B-1B12AD4BE53D}"/>
              </a:ext>
            </a:extLst>
          </p:cNvPr>
          <p:cNvSpPr/>
          <p:nvPr/>
        </p:nvSpPr>
        <p:spPr>
          <a:xfrm rot="1929804">
            <a:off x="4425482" y="4269849"/>
            <a:ext cx="48119" cy="185927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3" name="Rectangle 212">
            <a:extLst>
              <a:ext uri="{FF2B5EF4-FFF2-40B4-BE49-F238E27FC236}">
                <a16:creationId xmlns:a16="http://schemas.microsoft.com/office/drawing/2014/main" id="{0CC56801-777D-4FB3-9243-4139854EEA6B}"/>
              </a:ext>
            </a:extLst>
          </p:cNvPr>
          <p:cNvSpPr/>
          <p:nvPr/>
        </p:nvSpPr>
        <p:spPr>
          <a:xfrm rot="1929804">
            <a:off x="4251130" y="4483127"/>
            <a:ext cx="48119" cy="185927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" name="Rectangle 213">
            <a:extLst>
              <a:ext uri="{FF2B5EF4-FFF2-40B4-BE49-F238E27FC236}">
                <a16:creationId xmlns:a16="http://schemas.microsoft.com/office/drawing/2014/main" id="{A604822F-DDE8-444F-8B3F-045802E46B64}"/>
              </a:ext>
            </a:extLst>
          </p:cNvPr>
          <p:cNvSpPr/>
          <p:nvPr/>
        </p:nvSpPr>
        <p:spPr>
          <a:xfrm rot="1929804">
            <a:off x="4081518" y="4704314"/>
            <a:ext cx="48119" cy="185927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5" name="Rectangle 214">
            <a:extLst>
              <a:ext uri="{FF2B5EF4-FFF2-40B4-BE49-F238E27FC236}">
                <a16:creationId xmlns:a16="http://schemas.microsoft.com/office/drawing/2014/main" id="{94ED6467-7AF3-4027-AA17-A3D5087906BE}"/>
              </a:ext>
            </a:extLst>
          </p:cNvPr>
          <p:cNvSpPr/>
          <p:nvPr/>
        </p:nvSpPr>
        <p:spPr>
          <a:xfrm rot="3773516">
            <a:off x="3890740" y="4879100"/>
            <a:ext cx="48119" cy="185927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Rectangle 218">
            <a:extLst>
              <a:ext uri="{FF2B5EF4-FFF2-40B4-BE49-F238E27FC236}">
                <a16:creationId xmlns:a16="http://schemas.microsoft.com/office/drawing/2014/main" id="{442AD8FA-3183-4C3F-AE9D-4EC65E4408DD}"/>
              </a:ext>
            </a:extLst>
          </p:cNvPr>
          <p:cNvSpPr/>
          <p:nvPr/>
        </p:nvSpPr>
        <p:spPr>
          <a:xfrm rot="4061487">
            <a:off x="3890680" y="4871518"/>
            <a:ext cx="48119" cy="185927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Rectangle 219">
            <a:extLst>
              <a:ext uri="{FF2B5EF4-FFF2-40B4-BE49-F238E27FC236}">
                <a16:creationId xmlns:a16="http://schemas.microsoft.com/office/drawing/2014/main" id="{964C055F-F439-4646-848E-3EA350DC101C}"/>
              </a:ext>
            </a:extLst>
          </p:cNvPr>
          <p:cNvSpPr/>
          <p:nvPr/>
        </p:nvSpPr>
        <p:spPr>
          <a:xfrm rot="2077173">
            <a:off x="4095711" y="4704788"/>
            <a:ext cx="48119" cy="185927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Rectangle 220">
            <a:extLst>
              <a:ext uri="{FF2B5EF4-FFF2-40B4-BE49-F238E27FC236}">
                <a16:creationId xmlns:a16="http://schemas.microsoft.com/office/drawing/2014/main" id="{46F5FF72-C9C2-4C10-B2DB-195DCD629D63}"/>
              </a:ext>
            </a:extLst>
          </p:cNvPr>
          <p:cNvSpPr/>
          <p:nvPr/>
        </p:nvSpPr>
        <p:spPr>
          <a:xfrm rot="2077173">
            <a:off x="4255328" y="4475636"/>
            <a:ext cx="48119" cy="185927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Rectangle 221">
            <a:extLst>
              <a:ext uri="{FF2B5EF4-FFF2-40B4-BE49-F238E27FC236}">
                <a16:creationId xmlns:a16="http://schemas.microsoft.com/office/drawing/2014/main" id="{C6609735-8B1A-4C7A-8E5E-29751EA3E8E8}"/>
              </a:ext>
            </a:extLst>
          </p:cNvPr>
          <p:cNvSpPr/>
          <p:nvPr/>
        </p:nvSpPr>
        <p:spPr>
          <a:xfrm rot="2077173">
            <a:off x="4430314" y="4261630"/>
            <a:ext cx="48119" cy="185927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Rectangle 222">
            <a:extLst>
              <a:ext uri="{FF2B5EF4-FFF2-40B4-BE49-F238E27FC236}">
                <a16:creationId xmlns:a16="http://schemas.microsoft.com/office/drawing/2014/main" id="{3BB968A4-1BA9-45EC-A2A5-F65CAF5055E7}"/>
              </a:ext>
            </a:extLst>
          </p:cNvPr>
          <p:cNvSpPr/>
          <p:nvPr/>
        </p:nvSpPr>
        <p:spPr>
          <a:xfrm rot="2077173">
            <a:off x="4621446" y="4056827"/>
            <a:ext cx="48119" cy="185927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Rectangle 223">
            <a:extLst>
              <a:ext uri="{FF2B5EF4-FFF2-40B4-BE49-F238E27FC236}">
                <a16:creationId xmlns:a16="http://schemas.microsoft.com/office/drawing/2014/main" id="{EC419A3D-57FD-4641-BE96-5AAA36D46E85}"/>
              </a:ext>
            </a:extLst>
          </p:cNvPr>
          <p:cNvSpPr/>
          <p:nvPr/>
        </p:nvSpPr>
        <p:spPr>
          <a:xfrm rot="5400000">
            <a:off x="4886316" y="3998366"/>
            <a:ext cx="48119" cy="185927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Rectangle 224">
            <a:extLst>
              <a:ext uri="{FF2B5EF4-FFF2-40B4-BE49-F238E27FC236}">
                <a16:creationId xmlns:a16="http://schemas.microsoft.com/office/drawing/2014/main" id="{9E6CB463-3C8B-4A8A-B1A0-67CAAE73EEA8}"/>
              </a:ext>
            </a:extLst>
          </p:cNvPr>
          <p:cNvSpPr/>
          <p:nvPr/>
        </p:nvSpPr>
        <p:spPr>
          <a:xfrm rot="6189204">
            <a:off x="5153375" y="4052541"/>
            <a:ext cx="48119" cy="185927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Rectangle 225">
            <a:extLst>
              <a:ext uri="{FF2B5EF4-FFF2-40B4-BE49-F238E27FC236}">
                <a16:creationId xmlns:a16="http://schemas.microsoft.com/office/drawing/2014/main" id="{264D37AE-162F-4D25-9F5A-7123AB2EEAE9}"/>
              </a:ext>
            </a:extLst>
          </p:cNvPr>
          <p:cNvSpPr/>
          <p:nvPr/>
        </p:nvSpPr>
        <p:spPr>
          <a:xfrm rot="6853946">
            <a:off x="5359199" y="4188406"/>
            <a:ext cx="48119" cy="185927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Rectangle 226">
            <a:extLst>
              <a:ext uri="{FF2B5EF4-FFF2-40B4-BE49-F238E27FC236}">
                <a16:creationId xmlns:a16="http://schemas.microsoft.com/office/drawing/2014/main" id="{2471FE4C-8B10-4298-B257-FBD9FD00E2F6}"/>
              </a:ext>
            </a:extLst>
          </p:cNvPr>
          <p:cNvSpPr/>
          <p:nvPr/>
        </p:nvSpPr>
        <p:spPr>
          <a:xfrm rot="6367010">
            <a:off x="5579231" y="4334382"/>
            <a:ext cx="48119" cy="185927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Rectangle 227">
            <a:extLst>
              <a:ext uri="{FF2B5EF4-FFF2-40B4-BE49-F238E27FC236}">
                <a16:creationId xmlns:a16="http://schemas.microsoft.com/office/drawing/2014/main" id="{BAA172A0-0BCA-4538-B03E-9E9EF285E510}"/>
              </a:ext>
            </a:extLst>
          </p:cNvPr>
          <p:cNvSpPr/>
          <p:nvPr/>
        </p:nvSpPr>
        <p:spPr>
          <a:xfrm rot="1444989">
            <a:off x="5794586" y="4282262"/>
            <a:ext cx="48119" cy="185927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Rectangle 228">
            <a:extLst>
              <a:ext uri="{FF2B5EF4-FFF2-40B4-BE49-F238E27FC236}">
                <a16:creationId xmlns:a16="http://schemas.microsoft.com/office/drawing/2014/main" id="{BFED6FC3-4B10-415D-AFEF-F8C93E86FA81}"/>
              </a:ext>
            </a:extLst>
          </p:cNvPr>
          <p:cNvSpPr/>
          <p:nvPr/>
        </p:nvSpPr>
        <p:spPr>
          <a:xfrm rot="4921265">
            <a:off x="6015484" y="4357134"/>
            <a:ext cx="48119" cy="185927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Rectangle 229">
            <a:extLst>
              <a:ext uri="{FF2B5EF4-FFF2-40B4-BE49-F238E27FC236}">
                <a16:creationId xmlns:a16="http://schemas.microsoft.com/office/drawing/2014/main" id="{35F34042-4C4A-41F4-B2CF-56D1BAC6C367}"/>
              </a:ext>
            </a:extLst>
          </p:cNvPr>
          <p:cNvSpPr/>
          <p:nvPr/>
        </p:nvSpPr>
        <p:spPr>
          <a:xfrm rot="4291197">
            <a:off x="6312248" y="4309118"/>
            <a:ext cx="48119" cy="185927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Rectangle 230">
            <a:extLst>
              <a:ext uri="{FF2B5EF4-FFF2-40B4-BE49-F238E27FC236}">
                <a16:creationId xmlns:a16="http://schemas.microsoft.com/office/drawing/2014/main" id="{570A2038-1657-4C02-8E71-DC29B05AD9DF}"/>
              </a:ext>
            </a:extLst>
          </p:cNvPr>
          <p:cNvSpPr/>
          <p:nvPr/>
        </p:nvSpPr>
        <p:spPr>
          <a:xfrm rot="19769009">
            <a:off x="6404869" y="3971280"/>
            <a:ext cx="48119" cy="185927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Rectangle 231">
            <a:extLst>
              <a:ext uri="{FF2B5EF4-FFF2-40B4-BE49-F238E27FC236}">
                <a16:creationId xmlns:a16="http://schemas.microsoft.com/office/drawing/2014/main" id="{755AF5C9-D55C-469E-9884-A96AE8929C4D}"/>
              </a:ext>
            </a:extLst>
          </p:cNvPr>
          <p:cNvSpPr/>
          <p:nvPr/>
        </p:nvSpPr>
        <p:spPr>
          <a:xfrm rot="20203196">
            <a:off x="6290708" y="3712998"/>
            <a:ext cx="48119" cy="185927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Rectangle 232">
            <a:extLst>
              <a:ext uri="{FF2B5EF4-FFF2-40B4-BE49-F238E27FC236}">
                <a16:creationId xmlns:a16="http://schemas.microsoft.com/office/drawing/2014/main" id="{934D54E6-54FB-48E4-A0E1-9B1CF32D1615}"/>
              </a:ext>
            </a:extLst>
          </p:cNvPr>
          <p:cNvSpPr/>
          <p:nvPr/>
        </p:nvSpPr>
        <p:spPr>
          <a:xfrm rot="20203196">
            <a:off x="6207294" y="3468142"/>
            <a:ext cx="48119" cy="185927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Rectangle 233">
            <a:extLst>
              <a:ext uri="{FF2B5EF4-FFF2-40B4-BE49-F238E27FC236}">
                <a16:creationId xmlns:a16="http://schemas.microsoft.com/office/drawing/2014/main" id="{49992643-59B5-47CC-B9B0-4EA7E7FD4D4D}"/>
              </a:ext>
            </a:extLst>
          </p:cNvPr>
          <p:cNvSpPr/>
          <p:nvPr/>
        </p:nvSpPr>
        <p:spPr>
          <a:xfrm rot="20203196">
            <a:off x="6116000" y="3217004"/>
            <a:ext cx="48119" cy="185927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Rectangle 234">
            <a:extLst>
              <a:ext uri="{FF2B5EF4-FFF2-40B4-BE49-F238E27FC236}">
                <a16:creationId xmlns:a16="http://schemas.microsoft.com/office/drawing/2014/main" id="{190C4132-90F8-436E-97E7-E127914E97AB}"/>
              </a:ext>
            </a:extLst>
          </p:cNvPr>
          <p:cNvSpPr/>
          <p:nvPr/>
        </p:nvSpPr>
        <p:spPr>
          <a:xfrm rot="20862575">
            <a:off x="6070038" y="2942597"/>
            <a:ext cx="48119" cy="185927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Rectangle 235">
            <a:extLst>
              <a:ext uri="{FF2B5EF4-FFF2-40B4-BE49-F238E27FC236}">
                <a16:creationId xmlns:a16="http://schemas.microsoft.com/office/drawing/2014/main" id="{E25676A1-4BAC-4B21-849B-5FEC3071EEE2}"/>
              </a:ext>
            </a:extLst>
          </p:cNvPr>
          <p:cNvSpPr/>
          <p:nvPr/>
        </p:nvSpPr>
        <p:spPr>
          <a:xfrm rot="20862575">
            <a:off x="5985948" y="2690476"/>
            <a:ext cx="48119" cy="185927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Rectangle 236">
            <a:extLst>
              <a:ext uri="{FF2B5EF4-FFF2-40B4-BE49-F238E27FC236}">
                <a16:creationId xmlns:a16="http://schemas.microsoft.com/office/drawing/2014/main" id="{44B16426-A57F-4FD5-8F62-42DC7508977A}"/>
              </a:ext>
            </a:extLst>
          </p:cNvPr>
          <p:cNvSpPr/>
          <p:nvPr/>
        </p:nvSpPr>
        <p:spPr>
          <a:xfrm rot="4574391">
            <a:off x="6161098" y="2647106"/>
            <a:ext cx="48119" cy="185927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Rectangle 237">
            <a:extLst>
              <a:ext uri="{FF2B5EF4-FFF2-40B4-BE49-F238E27FC236}">
                <a16:creationId xmlns:a16="http://schemas.microsoft.com/office/drawing/2014/main" id="{0319A824-6745-4459-A813-9CB16AEE82B3}"/>
              </a:ext>
            </a:extLst>
          </p:cNvPr>
          <p:cNvSpPr/>
          <p:nvPr/>
        </p:nvSpPr>
        <p:spPr>
          <a:xfrm rot="5146089">
            <a:off x="6426589" y="2594079"/>
            <a:ext cx="48119" cy="185927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Rectangle 238">
            <a:extLst>
              <a:ext uri="{FF2B5EF4-FFF2-40B4-BE49-F238E27FC236}">
                <a16:creationId xmlns:a16="http://schemas.microsoft.com/office/drawing/2014/main" id="{63397EEC-D9C7-4B84-B7E6-BBDD689DB945}"/>
              </a:ext>
            </a:extLst>
          </p:cNvPr>
          <p:cNvSpPr/>
          <p:nvPr/>
        </p:nvSpPr>
        <p:spPr>
          <a:xfrm rot="5146089">
            <a:off x="6706427" y="2609621"/>
            <a:ext cx="48119" cy="185927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" name="Rectangle 239">
            <a:extLst>
              <a:ext uri="{FF2B5EF4-FFF2-40B4-BE49-F238E27FC236}">
                <a16:creationId xmlns:a16="http://schemas.microsoft.com/office/drawing/2014/main" id="{B2D8B2A5-596C-4ED4-811C-CA2CCEAD611E}"/>
              </a:ext>
            </a:extLst>
          </p:cNvPr>
          <p:cNvSpPr/>
          <p:nvPr/>
        </p:nvSpPr>
        <p:spPr>
          <a:xfrm rot="5146089">
            <a:off x="6981402" y="2602731"/>
            <a:ext cx="48119" cy="185927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Rectangle 240">
            <a:extLst>
              <a:ext uri="{FF2B5EF4-FFF2-40B4-BE49-F238E27FC236}">
                <a16:creationId xmlns:a16="http://schemas.microsoft.com/office/drawing/2014/main" id="{0202663A-9894-47AD-9528-F3A8F221AEEF}"/>
              </a:ext>
            </a:extLst>
          </p:cNvPr>
          <p:cNvSpPr/>
          <p:nvPr/>
        </p:nvSpPr>
        <p:spPr>
          <a:xfrm rot="5146089">
            <a:off x="7230941" y="2578893"/>
            <a:ext cx="48119" cy="185927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" name="Rectangle 241">
            <a:extLst>
              <a:ext uri="{FF2B5EF4-FFF2-40B4-BE49-F238E27FC236}">
                <a16:creationId xmlns:a16="http://schemas.microsoft.com/office/drawing/2014/main" id="{5A052DFA-EBC8-41DD-8B24-448F7D279AC8}"/>
              </a:ext>
            </a:extLst>
          </p:cNvPr>
          <p:cNvSpPr/>
          <p:nvPr/>
        </p:nvSpPr>
        <p:spPr>
          <a:xfrm>
            <a:off x="6701858" y="178024"/>
            <a:ext cx="2350791" cy="2179221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Path is generated for users automatically when they select the recommended itinerary</a:t>
            </a:r>
          </a:p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(Watch animation)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DF328EB-7A50-4BA6-AC9D-53DF1DD95750}"/>
              </a:ext>
            </a:extLst>
          </p:cNvPr>
          <p:cNvGrpSpPr/>
          <p:nvPr/>
        </p:nvGrpSpPr>
        <p:grpSpPr>
          <a:xfrm>
            <a:off x="9695081" y="1507556"/>
            <a:ext cx="2452641" cy="2761816"/>
            <a:chOff x="9695081" y="1507556"/>
            <a:chExt cx="2452641" cy="2761816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72C3749C-ADAD-4B87-A787-4544BDE5C0AD}"/>
                </a:ext>
              </a:extLst>
            </p:cNvPr>
            <p:cNvSpPr txBox="1"/>
            <p:nvPr/>
          </p:nvSpPr>
          <p:spPr>
            <a:xfrm>
              <a:off x="9897303" y="1507556"/>
              <a:ext cx="1562709" cy="5604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Tornado</a:t>
              </a:r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1B7AA27D-908F-49B2-A425-892036934297}"/>
                </a:ext>
              </a:extLst>
            </p:cNvPr>
            <p:cNvSpPr txBox="1"/>
            <p:nvPr/>
          </p:nvSpPr>
          <p:spPr>
            <a:xfrm>
              <a:off x="9902887" y="2110907"/>
              <a:ext cx="224483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Battleship </a:t>
              </a:r>
            </a:p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Galactic</a:t>
              </a:r>
            </a:p>
          </p:txBody>
        </p:sp>
        <p:pic>
          <p:nvPicPr>
            <p:cNvPr id="30" name="Picture 29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BDF3948F-8DAE-4AE7-AECC-B036A08C34C1}"/>
                </a:ext>
              </a:extLst>
            </p:cNvPr>
            <p:cNvPicPr>
              <a:picLocks noChangeAspect="1"/>
            </p:cNvPicPr>
            <p:nvPr/>
          </p:nvPicPr>
          <p:blipFill>
            <a:blip r:embed="rId9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9695081" y="1796196"/>
              <a:ext cx="189889" cy="158961"/>
            </a:xfrm>
            <a:prstGeom prst="rect">
              <a:avLst/>
            </a:prstGeom>
          </p:spPr>
        </p:pic>
        <p:pic>
          <p:nvPicPr>
            <p:cNvPr id="141" name="Picture 140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76794160-44A5-459C-BFCE-5229955C3102}"/>
                </a:ext>
              </a:extLst>
            </p:cNvPr>
            <p:cNvPicPr>
              <a:picLocks noChangeAspect="1"/>
            </p:cNvPicPr>
            <p:nvPr/>
          </p:nvPicPr>
          <p:blipFill>
            <a:blip r:embed="rId9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9698750" y="2312872"/>
              <a:ext cx="189889" cy="158961"/>
            </a:xfrm>
            <a:prstGeom prst="rect">
              <a:avLst/>
            </a:prstGeom>
          </p:spPr>
        </p:pic>
        <p:pic>
          <p:nvPicPr>
            <p:cNvPr id="142" name="Picture 141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082BF555-03FD-43B2-B6EA-8D79E676957E}"/>
                </a:ext>
              </a:extLst>
            </p:cNvPr>
            <p:cNvPicPr>
              <a:picLocks noChangeAspect="1"/>
            </p:cNvPicPr>
            <p:nvPr/>
          </p:nvPicPr>
          <p:blipFill>
            <a:blip r:embed="rId9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9700291" y="2939606"/>
              <a:ext cx="189889" cy="158961"/>
            </a:xfrm>
            <a:prstGeom prst="rect">
              <a:avLst/>
            </a:prstGeom>
          </p:spPr>
        </p:pic>
        <p:pic>
          <p:nvPicPr>
            <p:cNvPr id="143" name="Picture 142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5B0D71EB-1E8E-4AFF-B663-9AAF7980BCFC}"/>
                </a:ext>
              </a:extLst>
            </p:cNvPr>
            <p:cNvPicPr>
              <a:picLocks noChangeAspect="1"/>
            </p:cNvPicPr>
            <p:nvPr/>
          </p:nvPicPr>
          <p:blipFill>
            <a:blip r:embed="rId9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9709159" y="3459850"/>
              <a:ext cx="189889" cy="158961"/>
            </a:xfrm>
            <a:prstGeom prst="rect">
              <a:avLst/>
            </a:prstGeom>
          </p:spPr>
        </p:pic>
        <p:pic>
          <p:nvPicPr>
            <p:cNvPr id="144" name="Picture 143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1170A47D-F914-4BA1-919B-5E28E1BFB036}"/>
                </a:ext>
              </a:extLst>
            </p:cNvPr>
            <p:cNvPicPr>
              <a:picLocks noChangeAspect="1"/>
            </p:cNvPicPr>
            <p:nvPr/>
          </p:nvPicPr>
          <p:blipFill>
            <a:blip r:embed="rId9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9712494" y="3980137"/>
              <a:ext cx="189889" cy="158961"/>
            </a:xfrm>
            <a:prstGeom prst="rect">
              <a:avLst/>
            </a:prstGeom>
          </p:spPr>
        </p:pic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121B0C2A-F5F9-4CEF-96B1-55921529EBF9}"/>
                </a:ext>
              </a:extLst>
            </p:cNvPr>
            <p:cNvSpPr txBox="1"/>
            <p:nvPr/>
          </p:nvSpPr>
          <p:spPr>
            <a:xfrm>
              <a:off x="9898193" y="3900040"/>
              <a:ext cx="163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Thunder Ride</a:t>
              </a:r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6B56B11A-E66F-44C1-AEAD-7446281FFB0D}"/>
                </a:ext>
              </a:extLst>
            </p:cNvPr>
            <p:cNvSpPr txBox="1"/>
            <p:nvPr/>
          </p:nvSpPr>
          <p:spPr>
            <a:xfrm>
              <a:off x="9929811" y="3345264"/>
              <a:ext cx="8081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Lunch</a:t>
              </a:r>
            </a:p>
          </p:txBody>
        </p:sp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7079A411-511D-4DEE-BB42-81CA1B650201}"/>
                </a:ext>
              </a:extLst>
            </p:cNvPr>
            <p:cNvSpPr txBox="1"/>
            <p:nvPr/>
          </p:nvSpPr>
          <p:spPr>
            <a:xfrm>
              <a:off x="9866984" y="2854543"/>
              <a:ext cx="12435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The Flyer</a:t>
              </a:r>
            </a:p>
          </p:txBody>
        </p:sp>
        <p:pic>
          <p:nvPicPr>
            <p:cNvPr id="1026" name="Picture 2" descr="Close, circle, remove, delete Free Icon of Neu Interface">
              <a:extLst>
                <a:ext uri="{FF2B5EF4-FFF2-40B4-BE49-F238E27FC236}">
                  <a16:creationId xmlns:a16="http://schemas.microsoft.com/office/drawing/2014/main" id="{C9D00149-45FE-4E1C-8CA9-4030129345C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05572" y="1752873"/>
              <a:ext cx="227747" cy="2277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" name="Picture 2" descr="Close, circle, remove, delete Free Icon of Neu Interface">
              <a:extLst>
                <a:ext uri="{FF2B5EF4-FFF2-40B4-BE49-F238E27FC236}">
                  <a16:creationId xmlns:a16="http://schemas.microsoft.com/office/drawing/2014/main" id="{B9DAB852-2547-4777-9D35-FFFFDF37D3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05572" y="2302533"/>
              <a:ext cx="227747" cy="2277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7" name="Picture 2" descr="Close, circle, remove, delete Free Icon of Neu Interface">
              <a:extLst>
                <a:ext uri="{FF2B5EF4-FFF2-40B4-BE49-F238E27FC236}">
                  <a16:creationId xmlns:a16="http://schemas.microsoft.com/office/drawing/2014/main" id="{5BB10912-245E-4FEA-9C63-A73DFAD3567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05572" y="2921198"/>
              <a:ext cx="227747" cy="2277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8" name="Picture 2" descr="Close, circle, remove, delete Free Icon of Neu Interface">
              <a:extLst>
                <a:ext uri="{FF2B5EF4-FFF2-40B4-BE49-F238E27FC236}">
                  <a16:creationId xmlns:a16="http://schemas.microsoft.com/office/drawing/2014/main" id="{B144653D-BAFA-45E4-BDF6-16988B08DD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05572" y="3416586"/>
              <a:ext cx="227747" cy="2277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3" name="Picture 2" descr="Close, circle, remove, delete Free Icon of Neu Interface">
              <a:extLst>
                <a:ext uri="{FF2B5EF4-FFF2-40B4-BE49-F238E27FC236}">
                  <a16:creationId xmlns:a16="http://schemas.microsoft.com/office/drawing/2014/main" id="{32AB2FCA-861B-4A45-B903-594BEA7F78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05572" y="3987577"/>
              <a:ext cx="227747" cy="2277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44" name="Oval 243">
            <a:extLst>
              <a:ext uri="{FF2B5EF4-FFF2-40B4-BE49-F238E27FC236}">
                <a16:creationId xmlns:a16="http://schemas.microsoft.com/office/drawing/2014/main" id="{44C165B6-709D-412D-B5BC-31DD8C28D9B1}"/>
              </a:ext>
            </a:extLst>
          </p:cNvPr>
          <p:cNvSpPr/>
          <p:nvPr/>
        </p:nvSpPr>
        <p:spPr>
          <a:xfrm>
            <a:off x="3518157" y="2459323"/>
            <a:ext cx="313873" cy="34830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245" name="Oval 244">
            <a:extLst>
              <a:ext uri="{FF2B5EF4-FFF2-40B4-BE49-F238E27FC236}">
                <a16:creationId xmlns:a16="http://schemas.microsoft.com/office/drawing/2014/main" id="{8BD85F88-B4D4-4CA4-A9B4-301C8C09E603}"/>
              </a:ext>
            </a:extLst>
          </p:cNvPr>
          <p:cNvSpPr/>
          <p:nvPr/>
        </p:nvSpPr>
        <p:spPr>
          <a:xfrm>
            <a:off x="2303398" y="1798316"/>
            <a:ext cx="313873" cy="34830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246" name="Oval 245">
            <a:extLst>
              <a:ext uri="{FF2B5EF4-FFF2-40B4-BE49-F238E27FC236}">
                <a16:creationId xmlns:a16="http://schemas.microsoft.com/office/drawing/2014/main" id="{239A4C9A-474F-485D-A91F-238DE995EA61}"/>
              </a:ext>
            </a:extLst>
          </p:cNvPr>
          <p:cNvSpPr/>
          <p:nvPr/>
        </p:nvSpPr>
        <p:spPr>
          <a:xfrm>
            <a:off x="3982919" y="4921560"/>
            <a:ext cx="313873" cy="34830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247" name="Oval 246">
            <a:extLst>
              <a:ext uri="{FF2B5EF4-FFF2-40B4-BE49-F238E27FC236}">
                <a16:creationId xmlns:a16="http://schemas.microsoft.com/office/drawing/2014/main" id="{AD190BC5-2D26-4C5B-A44D-DECC3DA10784}"/>
              </a:ext>
            </a:extLst>
          </p:cNvPr>
          <p:cNvSpPr/>
          <p:nvPr/>
        </p:nvSpPr>
        <p:spPr>
          <a:xfrm>
            <a:off x="5964627" y="3870742"/>
            <a:ext cx="313873" cy="34830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248" name="Oval 247">
            <a:extLst>
              <a:ext uri="{FF2B5EF4-FFF2-40B4-BE49-F238E27FC236}">
                <a16:creationId xmlns:a16="http://schemas.microsoft.com/office/drawing/2014/main" id="{F4DADF26-09A0-43CA-881B-CFD0DE9C7922}"/>
              </a:ext>
            </a:extLst>
          </p:cNvPr>
          <p:cNvSpPr/>
          <p:nvPr/>
        </p:nvSpPr>
        <p:spPr>
          <a:xfrm>
            <a:off x="7514882" y="2771676"/>
            <a:ext cx="313873" cy="34830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093372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3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3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9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3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8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3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1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3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4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3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7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3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3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3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3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6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3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9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3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2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3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45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3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300"/>
                            </p:stCondLst>
                            <p:childTnLst>
                              <p:par>
                                <p:cTn id="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3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600"/>
                            </p:stCondLst>
                            <p:childTnLst>
                              <p:par>
                                <p:cTn id="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3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900"/>
                            </p:stCondLst>
                            <p:childTnLst>
                              <p:par>
                                <p:cTn id="8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3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6200"/>
                            </p:stCondLst>
                            <p:childTnLst>
                              <p:par>
                                <p:cTn id="8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3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6500"/>
                            </p:stCondLst>
                            <p:childTnLst>
                              <p:par>
                                <p:cTn id="8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3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6800"/>
                            </p:stCondLst>
                            <p:childTnLst>
                              <p:par>
                                <p:cTn id="9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3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7100"/>
                            </p:stCondLst>
                            <p:childTnLst>
                              <p:par>
                                <p:cTn id="9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3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7400"/>
                            </p:stCondLst>
                            <p:childTnLst>
                              <p:par>
                                <p:cTn id="10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3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7700"/>
                            </p:stCondLst>
                            <p:childTnLst>
                              <p:par>
                                <p:cTn id="10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3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8000"/>
                            </p:stCondLst>
                            <p:childTnLst>
                              <p:par>
                                <p:cTn id="10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3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8300"/>
                            </p:stCondLst>
                            <p:childTnLst>
                              <p:par>
                                <p:cTn id="1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3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8600"/>
                            </p:stCondLst>
                            <p:childTnLst>
                              <p:par>
                                <p:cTn id="1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3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8900"/>
                            </p:stCondLst>
                            <p:childTnLst>
                              <p:par>
                                <p:cTn id="1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3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9200"/>
                            </p:stCondLst>
                            <p:childTnLst>
                              <p:par>
                                <p:cTn id="1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3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9500"/>
                            </p:stCondLst>
                            <p:childTnLst>
                              <p:par>
                                <p:cTn id="1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10000"/>
                            </p:stCondLst>
                            <p:childTnLst>
                              <p:par>
                                <p:cTn id="1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3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10300"/>
                            </p:stCondLst>
                            <p:childTnLst>
                              <p:par>
                                <p:cTn id="1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3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10600"/>
                            </p:stCondLst>
                            <p:childTnLst>
                              <p:par>
                                <p:cTn id="1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3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10900"/>
                            </p:stCondLst>
                            <p:childTnLst>
                              <p:par>
                                <p:cTn id="1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3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11200"/>
                            </p:stCondLst>
                            <p:childTnLst>
                              <p:par>
                                <p:cTn id="1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3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11500"/>
                            </p:stCondLst>
                            <p:childTnLst>
                              <p:par>
                                <p:cTn id="1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3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11800"/>
                            </p:stCondLst>
                            <p:childTnLst>
                              <p:par>
                                <p:cTn id="1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3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12100"/>
                            </p:stCondLst>
                            <p:childTnLst>
                              <p:par>
                                <p:cTn id="1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3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12400"/>
                            </p:stCondLst>
                            <p:childTnLst>
                              <p:par>
                                <p:cTn id="1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3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12700"/>
                            </p:stCondLst>
                            <p:childTnLst>
                              <p:par>
                                <p:cTn id="1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3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13000"/>
                            </p:stCondLst>
                            <p:childTnLst>
                              <p:par>
                                <p:cTn id="1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3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" fill="hold">
                            <p:stCondLst>
                              <p:cond delay="13300"/>
                            </p:stCondLst>
                            <p:childTnLst>
                              <p:par>
                                <p:cTn id="1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3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" fill="hold">
                            <p:stCondLst>
                              <p:cond delay="13600"/>
                            </p:stCondLst>
                            <p:childTnLst>
                              <p:par>
                                <p:cTn id="18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3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" fill="hold">
                            <p:stCondLst>
                              <p:cond delay="13900"/>
                            </p:stCondLst>
                            <p:childTnLst>
                              <p:par>
                                <p:cTn id="18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3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8" fill="hold">
                            <p:stCondLst>
                              <p:cond delay="14200"/>
                            </p:stCondLst>
                            <p:childTnLst>
                              <p:par>
                                <p:cTn id="18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" dur="3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2" fill="hold">
                            <p:stCondLst>
                              <p:cond delay="14500"/>
                            </p:stCondLst>
                            <p:childTnLst>
                              <p:par>
                                <p:cTn id="19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5" dur="3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6" fill="hold">
                            <p:stCondLst>
                              <p:cond delay="14800"/>
                            </p:stCondLst>
                            <p:childTnLst>
                              <p:par>
                                <p:cTn id="19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3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0" fill="hold">
                            <p:stCondLst>
                              <p:cond delay="15100"/>
                            </p:stCondLst>
                            <p:childTnLst>
                              <p:par>
                                <p:cTn id="20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3" dur="3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4" fill="hold">
                            <p:stCondLst>
                              <p:cond delay="15400"/>
                            </p:stCondLst>
                            <p:childTnLst>
                              <p:par>
                                <p:cTn id="20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7" dur="3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8" fill="hold">
                            <p:stCondLst>
                              <p:cond delay="15700"/>
                            </p:stCondLst>
                            <p:childTnLst>
                              <p:par>
                                <p:cTn id="20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1" dur="5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2" fill="hold">
                            <p:stCondLst>
                              <p:cond delay="16200"/>
                            </p:stCondLst>
                            <p:childTnLst>
                              <p:par>
                                <p:cTn id="2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5" dur="3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6" fill="hold">
                            <p:stCondLst>
                              <p:cond delay="16500"/>
                            </p:stCondLst>
                            <p:childTnLst>
                              <p:par>
                                <p:cTn id="2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9" dur="3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0" fill="hold">
                            <p:stCondLst>
                              <p:cond delay="16800"/>
                            </p:stCondLst>
                            <p:childTnLst>
                              <p:par>
                                <p:cTn id="2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3" dur="3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4" fill="hold">
                            <p:stCondLst>
                              <p:cond delay="17100"/>
                            </p:stCondLst>
                            <p:childTnLst>
                              <p:par>
                                <p:cTn id="2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7" dur="3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8" fill="hold">
                            <p:stCondLst>
                              <p:cond delay="17400"/>
                            </p:stCondLst>
                            <p:childTnLst>
                              <p:par>
                                <p:cTn id="2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1" dur="3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2" fill="hold">
                            <p:stCondLst>
                              <p:cond delay="17700"/>
                            </p:stCondLst>
                            <p:childTnLst>
                              <p:par>
                                <p:cTn id="2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5" dur="3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6" fill="hold">
                            <p:stCondLst>
                              <p:cond delay="18000"/>
                            </p:stCondLst>
                            <p:childTnLst>
                              <p:par>
                                <p:cTn id="2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9" dur="3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0" fill="hold">
                            <p:stCondLst>
                              <p:cond delay="18300"/>
                            </p:stCondLst>
                            <p:childTnLst>
                              <p:par>
                                <p:cTn id="2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3" dur="3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4" fill="hold">
                            <p:stCondLst>
                              <p:cond delay="18600"/>
                            </p:stCondLst>
                            <p:childTnLst>
                              <p:par>
                                <p:cTn id="2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7" dur="3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8" fill="hold">
                            <p:stCondLst>
                              <p:cond delay="18900"/>
                            </p:stCondLst>
                            <p:childTnLst>
                              <p:par>
                                <p:cTn id="2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1" dur="3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2" fill="hold">
                            <p:stCondLst>
                              <p:cond delay="19200"/>
                            </p:stCondLst>
                            <p:childTnLst>
                              <p:par>
                                <p:cTn id="2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5" dur="5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6" fill="hold">
                            <p:stCondLst>
                              <p:cond delay="19700"/>
                            </p:stCondLst>
                            <p:childTnLst>
                              <p:par>
                                <p:cTn id="2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9" dur="3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0" fill="hold">
                            <p:stCondLst>
                              <p:cond delay="20000"/>
                            </p:stCondLst>
                            <p:childTnLst>
                              <p:par>
                                <p:cTn id="2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3" dur="3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4" fill="hold">
                            <p:stCondLst>
                              <p:cond delay="20300"/>
                            </p:stCondLst>
                            <p:childTnLst>
                              <p:par>
                                <p:cTn id="2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7" dur="3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8" fill="hold">
                            <p:stCondLst>
                              <p:cond delay="20600"/>
                            </p:stCondLst>
                            <p:childTnLst>
                              <p:par>
                                <p:cTn id="2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1" dur="3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2" fill="hold">
                            <p:stCondLst>
                              <p:cond delay="20900"/>
                            </p:stCondLst>
                            <p:childTnLst>
                              <p:par>
                                <p:cTn id="2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5" dur="3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6" fill="hold">
                            <p:stCondLst>
                              <p:cond delay="21200"/>
                            </p:stCondLst>
                            <p:childTnLst>
                              <p:par>
                                <p:cTn id="2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9" dur="3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0" fill="hold">
                            <p:stCondLst>
                              <p:cond delay="21500"/>
                            </p:stCondLst>
                            <p:childTnLst>
                              <p:par>
                                <p:cTn id="28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3" dur="3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4" fill="hold">
                            <p:stCondLst>
                              <p:cond delay="21800"/>
                            </p:stCondLst>
                            <p:childTnLst>
                              <p:par>
                                <p:cTn id="28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7" dur="3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8" fill="hold">
                            <p:stCondLst>
                              <p:cond delay="22100"/>
                            </p:stCondLst>
                            <p:childTnLst>
                              <p:par>
                                <p:cTn id="28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1" dur="3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2" fill="hold">
                            <p:stCondLst>
                              <p:cond delay="22400"/>
                            </p:stCondLst>
                            <p:childTnLst>
                              <p:par>
                                <p:cTn id="29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5" dur="3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6" fill="hold">
                            <p:stCondLst>
                              <p:cond delay="22700"/>
                            </p:stCondLst>
                            <p:childTnLst>
                              <p:par>
                                <p:cTn id="29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9" dur="3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0" fill="hold">
                            <p:stCondLst>
                              <p:cond delay="23000"/>
                            </p:stCondLst>
                            <p:childTnLst>
                              <p:par>
                                <p:cTn id="30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3" dur="3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4" fill="hold">
                            <p:stCondLst>
                              <p:cond delay="23300"/>
                            </p:stCondLst>
                            <p:childTnLst>
                              <p:par>
                                <p:cTn id="30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7" dur="3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8" fill="hold">
                            <p:stCondLst>
                              <p:cond delay="23600"/>
                            </p:stCondLst>
                            <p:childTnLst>
                              <p:par>
                                <p:cTn id="30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1" dur="5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" grpId="0" animBg="1"/>
      <p:bldP spid="154" grpId="0" animBg="1"/>
      <p:bldP spid="155" grpId="0" animBg="1"/>
      <p:bldP spid="156" grpId="0" animBg="1"/>
      <p:bldP spid="157" grpId="0" animBg="1"/>
      <p:bldP spid="158" grpId="0" animBg="1"/>
      <p:bldP spid="159" grpId="0" animBg="1"/>
      <p:bldP spid="160" grpId="0" animBg="1"/>
      <p:bldP spid="161" grpId="0" animBg="1"/>
      <p:bldP spid="162" grpId="0" animBg="1"/>
      <p:bldP spid="163" grpId="0" animBg="1"/>
      <p:bldP spid="164" grpId="0" animBg="1"/>
      <p:bldP spid="165" grpId="0" animBg="1"/>
      <p:bldP spid="166" grpId="0" animBg="1"/>
      <p:bldP spid="167" grpId="0" animBg="1"/>
      <p:bldP spid="168" grpId="0" animBg="1"/>
      <p:bldP spid="169" grpId="0" animBg="1"/>
      <p:bldP spid="170" grpId="0" animBg="1"/>
      <p:bldP spid="171" grpId="0" animBg="1"/>
      <p:bldP spid="172" grpId="0" animBg="1"/>
      <p:bldP spid="173" grpId="0" animBg="1"/>
      <p:bldP spid="175" grpId="0" animBg="1"/>
      <p:bldP spid="181" grpId="0" animBg="1"/>
      <p:bldP spid="185" grpId="0" animBg="1"/>
      <p:bldP spid="186" grpId="0" animBg="1"/>
      <p:bldP spid="187" grpId="0" animBg="1"/>
      <p:bldP spid="188" grpId="0" animBg="1"/>
      <p:bldP spid="189" grpId="0" animBg="1"/>
      <p:bldP spid="190" grpId="0" animBg="1"/>
      <p:bldP spid="191" grpId="0" animBg="1"/>
      <p:bldP spid="192" grpId="0" animBg="1"/>
      <p:bldP spid="193" grpId="0" animBg="1"/>
      <p:bldP spid="194" grpId="0" animBg="1"/>
      <p:bldP spid="195" grpId="0" animBg="1"/>
      <p:bldP spid="196" grpId="0" animBg="1"/>
      <p:bldP spid="197" grpId="0" animBg="1"/>
      <p:bldP spid="198" grpId="0" animBg="1"/>
      <p:bldP spid="200" grpId="0" animBg="1"/>
      <p:bldP spid="201" grpId="0" animBg="1"/>
      <p:bldP spid="202" grpId="0" animBg="1"/>
      <p:bldP spid="203" grpId="0" animBg="1"/>
      <p:bldP spid="204" grpId="0" animBg="1"/>
      <p:bldP spid="208" grpId="0" animBg="1"/>
      <p:bldP spid="210" grpId="0" animBg="1"/>
      <p:bldP spid="211" grpId="0" animBg="1"/>
      <p:bldP spid="212" grpId="0" animBg="1"/>
      <p:bldP spid="213" grpId="0" animBg="1"/>
      <p:bldP spid="214" grpId="0" animBg="1"/>
      <p:bldP spid="215" grpId="0" animBg="1"/>
      <p:bldP spid="219" grpId="0" animBg="1"/>
      <p:bldP spid="220" grpId="0" animBg="1"/>
      <p:bldP spid="221" grpId="0" animBg="1"/>
      <p:bldP spid="222" grpId="0" animBg="1"/>
      <p:bldP spid="223" grpId="0" animBg="1"/>
      <p:bldP spid="224" grpId="0" animBg="1"/>
      <p:bldP spid="225" grpId="0" animBg="1"/>
      <p:bldP spid="226" grpId="0" animBg="1"/>
      <p:bldP spid="227" grpId="0" animBg="1"/>
      <p:bldP spid="228" grpId="0" animBg="1"/>
      <p:bldP spid="229" grpId="0" animBg="1"/>
      <p:bldP spid="230" grpId="0" animBg="1"/>
      <p:bldP spid="231" grpId="0" animBg="1"/>
      <p:bldP spid="232" grpId="0" animBg="1"/>
      <p:bldP spid="233" grpId="0" animBg="1"/>
      <p:bldP spid="234" grpId="0" animBg="1"/>
      <p:bldP spid="235" grpId="0" animBg="1"/>
      <p:bldP spid="236" grpId="0" animBg="1"/>
      <p:bldP spid="237" grpId="0" animBg="1"/>
      <p:bldP spid="238" grpId="0" animBg="1"/>
      <p:bldP spid="239" grpId="0" animBg="1"/>
      <p:bldP spid="240" grpId="0" animBg="1"/>
      <p:bldP spid="241" grpId="0" animBg="1"/>
      <p:bldP spid="244" grpId="0" animBg="1"/>
      <p:bldP spid="245" grpId="0" animBg="1"/>
      <p:bldP spid="246" grpId="0" animBg="1"/>
      <p:bldP spid="247" grpId="0" animBg="1"/>
      <p:bldP spid="24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5" name="Group 1074">
            <a:extLst>
              <a:ext uri="{FF2B5EF4-FFF2-40B4-BE49-F238E27FC236}">
                <a16:creationId xmlns:a16="http://schemas.microsoft.com/office/drawing/2014/main" id="{18A7384D-AC0D-4B79-BE0F-1B1E3E91807F}"/>
              </a:ext>
            </a:extLst>
          </p:cNvPr>
          <p:cNvGrpSpPr/>
          <p:nvPr/>
        </p:nvGrpSpPr>
        <p:grpSpPr>
          <a:xfrm>
            <a:off x="-79232" y="29608"/>
            <a:ext cx="12303202" cy="6975864"/>
            <a:chOff x="-79232" y="29608"/>
            <a:chExt cx="12303202" cy="6975864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580113EF-F475-4ED4-A144-2FB1DF8A2E15}"/>
                </a:ext>
              </a:extLst>
            </p:cNvPr>
            <p:cNvGrpSpPr/>
            <p:nvPr/>
          </p:nvGrpSpPr>
          <p:grpSpPr>
            <a:xfrm>
              <a:off x="-79232" y="29608"/>
              <a:ext cx="12303202" cy="6975864"/>
              <a:chOff x="1915373" y="792163"/>
              <a:chExt cx="8348069" cy="5434838"/>
            </a:xfrm>
          </p:grpSpPr>
          <p:pic>
            <p:nvPicPr>
              <p:cNvPr id="1032" name="Picture 8" descr="Fork and knife restaurant icon vector | free image by rawpixel.com | Restaurant  icon, Vector free, Logo restaurant">
                <a:extLst>
                  <a:ext uri="{FF2B5EF4-FFF2-40B4-BE49-F238E27FC236}">
                    <a16:creationId xmlns:a16="http://schemas.microsoft.com/office/drawing/2014/main" id="{B622B152-086C-4276-AFB8-22613220F67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17963" y="5674631"/>
                <a:ext cx="437728" cy="4377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28" name="Picture 4" descr="Restroom Icon Vector #53701 - Free Icons Library">
                <a:extLst>
                  <a:ext uri="{FF2B5EF4-FFF2-40B4-BE49-F238E27FC236}">
                    <a16:creationId xmlns:a16="http://schemas.microsoft.com/office/drawing/2014/main" id="{B0FE3ED5-0388-497D-B642-FC40B7182B0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83294" y="5384343"/>
                <a:ext cx="339536" cy="33953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9DCD0A01-61EA-48D6-A798-1F485454EA3A}"/>
                  </a:ext>
                </a:extLst>
              </p:cNvPr>
              <p:cNvSpPr/>
              <p:nvPr/>
            </p:nvSpPr>
            <p:spPr>
              <a:xfrm>
                <a:off x="1997392" y="792163"/>
                <a:ext cx="8197215" cy="5273675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cxnSp>
            <p:nvCxnSpPr>
              <p:cNvPr id="4" name="Straight Connector 3">
                <a:extLst>
                  <a:ext uri="{FF2B5EF4-FFF2-40B4-BE49-F238E27FC236}">
                    <a16:creationId xmlns:a16="http://schemas.microsoft.com/office/drawing/2014/main" id="{1E902DC4-C26C-4598-9F5E-C2E17FFA35A3}"/>
                  </a:ext>
                </a:extLst>
              </p:cNvPr>
              <p:cNvCxnSpPr/>
              <p:nvPr/>
            </p:nvCxnSpPr>
            <p:spPr>
              <a:xfrm>
                <a:off x="8507417" y="792163"/>
                <a:ext cx="0" cy="5273675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" name="Straight Connector 4">
                <a:extLst>
                  <a:ext uri="{FF2B5EF4-FFF2-40B4-BE49-F238E27FC236}">
                    <a16:creationId xmlns:a16="http://schemas.microsoft.com/office/drawing/2014/main" id="{D65028AA-2030-4E4F-9F35-95998D90F5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97392" y="5369443"/>
                <a:ext cx="8197215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F6AD6237-FA0A-4F6A-8553-7E6D4957C29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53562" y="5369443"/>
                <a:ext cx="0" cy="696395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2FD504F1-E5A7-409B-B792-6B47EA7EC6C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507417" y="1084517"/>
                <a:ext cx="168719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99A159F1-B999-41DD-82FC-F2DFCF0D486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507417" y="1715382"/>
                <a:ext cx="168719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D1E91BD0-9E97-4BBF-A2F1-CE69F2356F8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501685" y="2050903"/>
                <a:ext cx="168719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5DF6C448-FA61-4CF7-805C-E6357B70FAF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507416" y="4719865"/>
                <a:ext cx="168719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40025A17-DB62-4899-B614-F8690883F86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6381" y="792163"/>
                <a:ext cx="0" cy="292354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2D5860A2-E037-46D9-974E-6716D2FB0ED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507416" y="4972574"/>
                <a:ext cx="168719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93D68B7-0D10-40FC-B624-4CAF81FE60BD}"/>
                  </a:ext>
                </a:extLst>
              </p:cNvPr>
              <p:cNvSpPr txBox="1"/>
              <p:nvPr/>
            </p:nvSpPr>
            <p:spPr>
              <a:xfrm>
                <a:off x="8581193" y="798495"/>
                <a:ext cx="1325289" cy="2637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>
                    <a:latin typeface="Arial" panose="020B0604020202020204" pitchFamily="34" charset="0"/>
                    <a:cs typeface="Arial" panose="020B0604020202020204" pitchFamily="34" charset="0"/>
                  </a:rPr>
                  <a:t>Fri 4 Nov 1:30 PM</a:t>
                </a:r>
              </a:p>
            </p:txBody>
          </p:sp>
          <p:sp>
            <p:nvSpPr>
              <p:cNvPr id="34" name="TextBox 33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6D0BD0A8-B6DA-41A3-8A6C-63B3CBBFC18B}"/>
                  </a:ext>
                </a:extLst>
              </p:cNvPr>
              <p:cNvSpPr txBox="1"/>
              <p:nvPr/>
            </p:nvSpPr>
            <p:spPr>
              <a:xfrm>
                <a:off x="9806280" y="811226"/>
                <a:ext cx="457162" cy="2637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EN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9234F17-4297-4A1F-8586-B8DF487E81C0}"/>
                  </a:ext>
                </a:extLst>
              </p:cNvPr>
              <p:cNvSpPr txBox="1"/>
              <p:nvPr/>
            </p:nvSpPr>
            <p:spPr>
              <a:xfrm>
                <a:off x="8512893" y="1115710"/>
                <a:ext cx="1745739" cy="5994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2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Roller-Coaster Frenzy</a:t>
                </a:r>
              </a:p>
            </p:txBody>
          </p: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C615CB21-8589-42A3-9BD3-D3C244915B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351011" y="4972574"/>
                <a:ext cx="0" cy="1093264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AC9DF3C0-BD85-4406-BDEC-F1AD36D9C373}"/>
                  </a:ext>
                </a:extLst>
              </p:cNvPr>
              <p:cNvSpPr txBox="1"/>
              <p:nvPr/>
            </p:nvSpPr>
            <p:spPr>
              <a:xfrm>
                <a:off x="2070769" y="5541261"/>
                <a:ext cx="1108579" cy="3596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>
                    <a:latin typeface="Arial" panose="020B0604020202020204" pitchFamily="34" charset="0"/>
                    <a:cs typeface="Arial" panose="020B0604020202020204" pitchFamily="34" charset="0"/>
                  </a:rPr>
                  <a:t>LEGEND</a:t>
                </a:r>
                <a:endParaRPr lang="en-US" sz="2000" b="1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56" name="Picture 55" descr="A red and white sign&#10;&#10;Description automatically generated with low confidence">
                <a:extLst>
                  <a:ext uri="{FF2B5EF4-FFF2-40B4-BE49-F238E27FC236}">
                    <a16:creationId xmlns:a16="http://schemas.microsoft.com/office/drawing/2014/main" id="{9134271D-EE01-47D5-814C-9FEC1B4E10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6564" b="89833" l="7273" r="93409">
                            <a14:foregroundMark x1="50341" y1="58687" x2="40682" y2="61905"/>
                            <a14:foregroundMark x1="20000" y1="49292" x2="67045" y2="44144"/>
                            <a14:foregroundMark x1="80000" y1="48391" x2="70000" y2="22523"/>
                            <a14:foregroundMark x1="70000" y1="22523" x2="60000" y2="14672"/>
                            <a14:foregroundMark x1="60000" y1="14672" x2="41477" y2="12355"/>
                            <a14:foregroundMark x1="41477" y1="12355" x2="31250" y2="21107"/>
                            <a14:foregroundMark x1="31250" y1="21107" x2="13182" y2="50193"/>
                            <a14:foregroundMark x1="13182" y1="50193" x2="13750" y2="75676"/>
                            <a14:foregroundMark x1="13750" y1="75676" x2="65341" y2="84170"/>
                            <a14:foregroundMark x1="65341" y1="84170" x2="80682" y2="74003"/>
                            <a14:foregroundMark x1="80682" y1="74003" x2="81591" y2="51609"/>
                            <a14:foregroundMark x1="81591" y1="51609" x2="80341" y2="47104"/>
                            <a14:foregroundMark x1="47614" y1="64865" x2="65682" y2="65637"/>
                            <a14:foregroundMark x1="50000" y1="6564" x2="50000" y2="6564"/>
                            <a14:foregroundMark x1="51591" y1="7079" x2="51591" y2="7079"/>
                            <a14:foregroundMark x1="51477" y1="20721" x2="51818" y2="40927"/>
                            <a14:foregroundMark x1="62045" y1="47233" x2="34432" y2="50708"/>
                            <a14:foregroundMark x1="69205" y1="48777" x2="31364" y2="42471"/>
                            <a14:foregroundMark x1="56705" y1="39768" x2="32955" y2="38353"/>
                            <a14:foregroundMark x1="21250" y1="67181" x2="19091" y2="46332"/>
                            <a14:foregroundMark x1="7273" y1="76190" x2="8409" y2="58301"/>
                            <a14:foregroundMark x1="11136" y1="75290" x2="7273" y2="47876"/>
                            <a14:foregroundMark x1="52500" y1="59073" x2="52500" y2="59073"/>
                            <a14:foregroundMark x1="63068" y1="63578" x2="63068" y2="63578"/>
                            <a14:foregroundMark x1="49659" y1="51223" x2="54659" y2="76705"/>
                            <a14:foregroundMark x1="78068" y1="60103" x2="29886" y2="78250"/>
                            <a14:foregroundMark x1="68409" y1="61261" x2="28523" y2="68855"/>
                            <a14:foregroundMark x1="71818" y1="59202" x2="29432" y2="58559"/>
                            <a14:foregroundMark x1="40000" y1="56371" x2="16023" y2="60746"/>
                            <a14:foregroundMark x1="54205" y1="28571" x2="46932" y2="26255"/>
                            <a14:foregroundMark x1="51364" y1="26641" x2="56477" y2="22651"/>
                            <a14:foregroundMark x1="56477" y1="22651" x2="34205" y2="24453"/>
                            <a14:foregroundMark x1="37386" y1="26384" x2="59432" y2="26770"/>
                            <a14:foregroundMark x1="38295" y1="31660" x2="55114" y2="29215"/>
                            <a14:foregroundMark x1="31591" y1="33591" x2="60000" y2="32561"/>
                            <a14:foregroundMark x1="58977" y1="28314" x2="60341" y2="25869"/>
                            <a14:foregroundMark x1="56818" y1="22136" x2="68523" y2="40669"/>
                            <a14:foregroundMark x1="63068" y1="27671" x2="75795" y2="43372"/>
                            <a14:foregroundMark x1="93409" y1="41441" x2="93409" y2="41441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87200" y="5738744"/>
                <a:ext cx="335630" cy="296346"/>
              </a:xfrm>
              <a:prstGeom prst="rect">
                <a:avLst/>
              </a:prstGeom>
            </p:spPr>
          </p:pic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A0F69443-7110-4005-B22D-0250D50DDA65}"/>
                  </a:ext>
                </a:extLst>
              </p:cNvPr>
              <p:cNvSpPr txBox="1"/>
              <p:nvPr/>
            </p:nvSpPr>
            <p:spPr>
              <a:xfrm>
                <a:off x="3722830" y="5457255"/>
                <a:ext cx="85437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>
                    <a:latin typeface="Arial" panose="020B0604020202020204" pitchFamily="34" charset="0"/>
                    <a:cs typeface="Arial" panose="020B0604020202020204" pitchFamily="34" charset="0"/>
                  </a:rPr>
                  <a:t>Restroom</a:t>
                </a: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95520B87-923A-4B79-83DB-2E0D8E240271}"/>
                  </a:ext>
                </a:extLst>
              </p:cNvPr>
              <p:cNvSpPr txBox="1"/>
              <p:nvPr/>
            </p:nvSpPr>
            <p:spPr>
              <a:xfrm>
                <a:off x="3716844" y="5773464"/>
                <a:ext cx="85437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>
                    <a:latin typeface="Arial" panose="020B0604020202020204" pitchFamily="34" charset="0"/>
                    <a:cs typeface="Arial" panose="020B0604020202020204" pitchFamily="34" charset="0"/>
                  </a:rPr>
                  <a:t>First Aid</a:t>
                </a:r>
              </a:p>
            </p:txBody>
          </p:sp>
          <p:pic>
            <p:nvPicPr>
              <p:cNvPr id="1036" name="Picture 12" descr="Drinking Fountain Icons - Download Free Vector Icons | Noun Project">
                <a:extLst>
                  <a:ext uri="{FF2B5EF4-FFF2-40B4-BE49-F238E27FC236}">
                    <a16:creationId xmlns:a16="http://schemas.microsoft.com/office/drawing/2014/main" id="{C6906F78-FE99-4B2D-A539-17E3DA9685F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595814" y="5328724"/>
                <a:ext cx="437727" cy="4377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D28B3EEC-7DB7-4542-B438-C56C9D11295A}"/>
                  </a:ext>
                </a:extLst>
              </p:cNvPr>
              <p:cNvSpPr txBox="1"/>
              <p:nvPr/>
            </p:nvSpPr>
            <p:spPr>
              <a:xfrm>
                <a:off x="5102927" y="5773064"/>
                <a:ext cx="85437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>
                    <a:latin typeface="Arial" panose="020B0604020202020204" pitchFamily="34" charset="0"/>
                    <a:cs typeface="Arial" panose="020B0604020202020204" pitchFamily="34" charset="0"/>
                  </a:rPr>
                  <a:t>Eateries</a:t>
                </a:r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464FFFF2-62CC-4359-B4E6-78CC7211AE92}"/>
                  </a:ext>
                </a:extLst>
              </p:cNvPr>
              <p:cNvSpPr txBox="1"/>
              <p:nvPr/>
            </p:nvSpPr>
            <p:spPr>
              <a:xfrm>
                <a:off x="4999469" y="5452306"/>
                <a:ext cx="108170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>
                    <a:latin typeface="Arial" panose="020B0604020202020204" pitchFamily="34" charset="0"/>
                    <a:cs typeface="Arial" panose="020B0604020202020204" pitchFamily="34" charset="0"/>
                  </a:rPr>
                  <a:t>Water Point</a:t>
                </a:r>
              </a:p>
            </p:txBody>
          </p:sp>
          <p:pic>
            <p:nvPicPr>
              <p:cNvPr id="60" name="Picture 59" descr="A picture containing text, clipart&#10;&#10;Description automatically generated">
                <a:extLst>
                  <a:ext uri="{FF2B5EF4-FFF2-40B4-BE49-F238E27FC236}">
                    <a16:creationId xmlns:a16="http://schemas.microsoft.com/office/drawing/2014/main" id="{EB0DEFF6-EDD0-46FD-9691-B36F68C222E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479" t="63113" r="83017" b="11090"/>
              <a:stretch/>
            </p:blipFill>
            <p:spPr>
              <a:xfrm>
                <a:off x="6203749" y="5738744"/>
                <a:ext cx="280560" cy="285068"/>
              </a:xfrm>
              <a:prstGeom prst="rect">
                <a:avLst/>
              </a:prstGeom>
            </p:spPr>
          </p:pic>
          <p:pic>
            <p:nvPicPr>
              <p:cNvPr id="64" name="Picture 63" descr="A picture containing text, clipart&#10;&#10;Description automatically generated">
                <a:extLst>
                  <a:ext uri="{FF2B5EF4-FFF2-40B4-BE49-F238E27FC236}">
                    <a16:creationId xmlns:a16="http://schemas.microsoft.com/office/drawing/2014/main" id="{E73A61BE-AAB2-4A91-B8C3-0B9D2E0A3E7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9701" t="37138" r="17310" b="36423"/>
              <a:stretch/>
            </p:blipFill>
            <p:spPr>
              <a:xfrm>
                <a:off x="6178284" y="5401066"/>
                <a:ext cx="305336" cy="306090"/>
              </a:xfrm>
              <a:prstGeom prst="rect">
                <a:avLst/>
              </a:prstGeom>
            </p:spPr>
          </p:pic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7843C086-CB3A-4FD5-8E88-277864E277D3}"/>
                  </a:ext>
                </a:extLst>
              </p:cNvPr>
              <p:cNvSpPr txBox="1"/>
              <p:nvPr/>
            </p:nvSpPr>
            <p:spPr>
              <a:xfrm>
                <a:off x="6493978" y="5454131"/>
                <a:ext cx="193303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>
                    <a:latin typeface="Arial" panose="020B0604020202020204" pitchFamily="34" charset="0"/>
                    <a:cs typeface="Arial" panose="020B0604020202020204" pitchFamily="34" charset="0"/>
                  </a:rPr>
                  <a:t>Rides with a min height of </a:t>
                </a:r>
                <a:r>
                  <a:rPr lang="en-US" sz="1200" b="1">
                    <a:latin typeface="Arial" panose="020B0604020202020204" pitchFamily="34" charset="0"/>
                    <a:cs typeface="Arial" panose="020B0604020202020204" pitchFamily="34" charset="0"/>
                  </a:rPr>
                  <a:t>120</a:t>
                </a:r>
                <a:r>
                  <a:rPr lang="en-US" sz="1200">
                    <a:latin typeface="Arial" panose="020B0604020202020204" pitchFamily="34" charset="0"/>
                    <a:cs typeface="Arial" panose="020B0604020202020204" pitchFamily="34" charset="0"/>
                  </a:rPr>
                  <a:t>cm</a:t>
                </a:r>
              </a:p>
            </p:txBody>
          </p: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62EA21F0-3CE0-4F76-BE4B-96146620D1BF}"/>
                  </a:ext>
                </a:extLst>
              </p:cNvPr>
              <p:cNvSpPr txBox="1"/>
              <p:nvPr/>
            </p:nvSpPr>
            <p:spPr>
              <a:xfrm>
                <a:off x="6489144" y="5765336"/>
                <a:ext cx="193303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>
                    <a:latin typeface="Arial" panose="020B0604020202020204" pitchFamily="34" charset="0"/>
                    <a:cs typeface="Arial" panose="020B0604020202020204" pitchFamily="34" charset="0"/>
                  </a:rPr>
                  <a:t>Rides with a min height of </a:t>
                </a:r>
                <a:r>
                  <a:rPr lang="en-US" sz="1200" b="1">
                    <a:latin typeface="Arial" panose="020B0604020202020204" pitchFamily="34" charset="0"/>
                    <a:cs typeface="Arial" panose="020B0604020202020204" pitchFamily="34" charset="0"/>
                  </a:rPr>
                  <a:t>140</a:t>
                </a:r>
                <a:r>
                  <a:rPr lang="en-US" sz="1200">
                    <a:latin typeface="Arial" panose="020B0604020202020204" pitchFamily="34" charset="0"/>
                    <a:cs typeface="Arial" panose="020B0604020202020204" pitchFamily="34" charset="0"/>
                  </a:rPr>
                  <a:t>cm</a:t>
                </a:r>
              </a:p>
            </p:txBody>
          </p:sp>
          <p:pic>
            <p:nvPicPr>
              <p:cNvPr id="14" name="Picture 13" descr="Map&#10;&#10;Description automatically generated">
                <a:extLst>
                  <a:ext uri="{FF2B5EF4-FFF2-40B4-BE49-F238E27FC236}">
                    <a16:creationId xmlns:a16="http://schemas.microsoft.com/office/drawing/2014/main" id="{73C160BE-2450-41AE-AB91-AD669CE9666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612" t="11927" r="11772" b="20783"/>
              <a:stretch/>
            </p:blipFill>
            <p:spPr>
              <a:xfrm rot="447540">
                <a:off x="1915373" y="951984"/>
                <a:ext cx="6712770" cy="4378325"/>
              </a:xfrm>
              <a:prstGeom prst="rect">
                <a:avLst/>
              </a:prstGeom>
            </p:spPr>
          </p:pic>
        </p:grp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64F47F1-0759-4565-9844-6881B0F40AB0}"/>
                </a:ext>
              </a:extLst>
            </p:cNvPr>
            <p:cNvSpPr/>
            <p:nvPr/>
          </p:nvSpPr>
          <p:spPr>
            <a:xfrm>
              <a:off x="8909108" y="2424418"/>
              <a:ext cx="196172" cy="1669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8023F72-4F63-47A6-A6F2-59E29D0EEDB5}"/>
                </a:ext>
              </a:extLst>
            </p:cNvPr>
            <p:cNvSpPr/>
            <p:nvPr/>
          </p:nvSpPr>
          <p:spPr>
            <a:xfrm>
              <a:off x="77854" y="4852215"/>
              <a:ext cx="266095" cy="76840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67E97C8-A2AA-4538-9880-A5323C590116}"/>
                </a:ext>
              </a:extLst>
            </p:cNvPr>
            <p:cNvSpPr/>
            <p:nvPr/>
          </p:nvSpPr>
          <p:spPr>
            <a:xfrm>
              <a:off x="2625340" y="844766"/>
              <a:ext cx="4946627" cy="175432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sz="36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MULTIVERSE </a:t>
              </a:r>
            </a:p>
            <a:p>
              <a:pPr algn="ctr"/>
              <a:r>
                <a:rPr lang="en-US" sz="36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STUDIOS</a:t>
              </a:r>
              <a:endParaRPr lang="en-US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C15E7D2C-4F0D-4761-B229-F9239DE1F6EA}"/>
                </a:ext>
              </a:extLst>
            </p:cNvPr>
            <p:cNvSpPr txBox="1"/>
            <p:nvPr/>
          </p:nvSpPr>
          <p:spPr>
            <a:xfrm>
              <a:off x="9517498" y="5509513"/>
              <a:ext cx="1494499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00" dirty="0">
                  <a:latin typeface="Arial" panose="020B0604020202020204" pitchFamily="34" charset="0"/>
                  <a:cs typeface="Arial" panose="020B0604020202020204" pitchFamily="34" charset="0"/>
                </a:rPr>
                <a:t>2:00 – 2:30 PM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99EF3C3E-0AAA-4856-B517-D7BCE38F0F61}"/>
                </a:ext>
              </a:extLst>
            </p:cNvPr>
            <p:cNvSpPr txBox="1"/>
            <p:nvPr/>
          </p:nvSpPr>
          <p:spPr>
            <a:xfrm>
              <a:off x="10870803" y="5376707"/>
              <a:ext cx="1276919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dirty="0">
                  <a:latin typeface="Arial" panose="020B0604020202020204" pitchFamily="34" charset="0"/>
                  <a:cs typeface="Arial" panose="020B0604020202020204" pitchFamily="34" charset="0"/>
                </a:rPr>
                <a:t>Masquerade Parade</a:t>
              </a:r>
            </a:p>
          </p:txBody>
        </p:sp>
        <p:pic>
          <p:nvPicPr>
            <p:cNvPr id="21" name="Picture 4" descr="Help Icons - Download Free Vector Icons | Noun Project">
              <a:hlinkClick r:id="rId11" action="ppaction://hlinksldjump"/>
              <a:extLst>
                <a:ext uri="{FF2B5EF4-FFF2-40B4-BE49-F238E27FC236}">
                  <a16:creationId xmlns:a16="http://schemas.microsoft.com/office/drawing/2014/main" id="{AF4880D3-D32D-4EE3-A6BE-91707BDB04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05280" y="67699"/>
              <a:ext cx="510839" cy="5108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24" descr="Background pattern&#10;&#10;Description automatically generated">
              <a:extLst>
                <a:ext uri="{FF2B5EF4-FFF2-40B4-BE49-F238E27FC236}">
                  <a16:creationId xmlns:a16="http://schemas.microsoft.com/office/drawing/2014/main" id="{60447523-2318-4BC2-94CD-B808DE6FFED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0169" y="484997"/>
              <a:ext cx="2033185" cy="1324615"/>
            </a:xfrm>
            <a:prstGeom prst="rect">
              <a:avLst/>
            </a:prstGeom>
          </p:spPr>
        </p:pic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6BF66F54-60FE-4731-884E-CF04459B514C}"/>
                </a:ext>
              </a:extLst>
            </p:cNvPr>
            <p:cNvSpPr/>
            <p:nvPr/>
          </p:nvSpPr>
          <p:spPr>
            <a:xfrm>
              <a:off x="1873370" y="1868989"/>
              <a:ext cx="294503" cy="2682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36D8CA9D-29B1-4CAD-B645-611A0FEC660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338485" y="539313"/>
              <a:ext cx="346180" cy="305453"/>
            </a:xfrm>
            <a:prstGeom prst="rect">
              <a:avLst/>
            </a:prstGeom>
          </p:spPr>
        </p:pic>
        <p:pic>
          <p:nvPicPr>
            <p:cNvPr id="39" name="Picture 38" descr="A picture containing dark, night&#10;&#10;Description automatically generated">
              <a:extLst>
                <a:ext uri="{FF2B5EF4-FFF2-40B4-BE49-F238E27FC236}">
                  <a16:creationId xmlns:a16="http://schemas.microsoft.com/office/drawing/2014/main" id="{09A20A6B-5B13-422B-B539-17EC493A394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14843" y="3644924"/>
              <a:ext cx="1190734" cy="1190734"/>
            </a:xfrm>
            <a:prstGeom prst="rect">
              <a:avLst/>
            </a:prstGeom>
          </p:spPr>
        </p:pic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85FB5FB8-B283-4125-A3E6-6C32CD107FD9}"/>
                </a:ext>
              </a:extLst>
            </p:cNvPr>
            <p:cNvSpPr/>
            <p:nvPr/>
          </p:nvSpPr>
          <p:spPr>
            <a:xfrm>
              <a:off x="3338320" y="4877181"/>
              <a:ext cx="294503" cy="2682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6" name="Picture 75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40D4FEAD-E272-4D06-8D68-8E5A225BC86E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73898" y="2315660"/>
              <a:ext cx="1029604" cy="1029604"/>
            </a:xfrm>
            <a:prstGeom prst="rect">
              <a:avLst/>
            </a:prstGeom>
          </p:spPr>
        </p:pic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CD21379D-8E4C-4819-9882-A63F35FFD335}"/>
                </a:ext>
              </a:extLst>
            </p:cNvPr>
            <p:cNvSpPr/>
            <p:nvPr/>
          </p:nvSpPr>
          <p:spPr>
            <a:xfrm>
              <a:off x="1809292" y="3378605"/>
              <a:ext cx="294503" cy="2682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9" name="Picture 88" descr="Map&#10;&#10;Description automatically generated">
              <a:extLst>
                <a:ext uri="{FF2B5EF4-FFF2-40B4-BE49-F238E27FC236}">
                  <a16:creationId xmlns:a16="http://schemas.microsoft.com/office/drawing/2014/main" id="{E3BBA421-7C74-4147-B6AA-D7E1699F7C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12" t="11927" r="11772" b="20783"/>
            <a:stretch/>
          </p:blipFill>
          <p:spPr>
            <a:xfrm rot="2700000">
              <a:off x="-121861" y="4474579"/>
              <a:ext cx="2052274" cy="1165790"/>
            </a:xfrm>
            <a:prstGeom prst="rect">
              <a:avLst/>
            </a:prstGeom>
          </p:spPr>
        </p:pic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C69E55FC-F0C3-4E07-BD36-E04AE521243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446776" y="4296341"/>
              <a:ext cx="436619" cy="383373"/>
            </a:xfrm>
            <a:prstGeom prst="rect">
              <a:avLst/>
            </a:prstGeom>
          </p:spPr>
        </p:pic>
        <p:pic>
          <p:nvPicPr>
            <p:cNvPr id="93" name="Picture 12" descr="Drinking Fountain Icons - Download Free Vector Icons | Noun Project">
              <a:extLst>
                <a:ext uri="{FF2B5EF4-FFF2-40B4-BE49-F238E27FC236}">
                  <a16:creationId xmlns:a16="http://schemas.microsoft.com/office/drawing/2014/main" id="{B293361A-2D00-4B88-A619-C4333342E4E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5858" y="4613649"/>
              <a:ext cx="429754" cy="3742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4" name="Picture 93" descr="A red and white sign&#10;&#10;Description automatically generated with low confidence">
              <a:extLst>
                <a:ext uri="{FF2B5EF4-FFF2-40B4-BE49-F238E27FC236}">
                  <a16:creationId xmlns:a16="http://schemas.microsoft.com/office/drawing/2014/main" id="{AFAC726A-D382-4AE7-AC04-F47800BB18E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6564" b="89833" l="7273" r="93409">
                          <a14:foregroundMark x1="50341" y1="58687" x2="40682" y2="61905"/>
                          <a14:foregroundMark x1="20000" y1="49292" x2="67045" y2="44144"/>
                          <a14:foregroundMark x1="80000" y1="48391" x2="70000" y2="22523"/>
                          <a14:foregroundMark x1="70000" y1="22523" x2="60000" y2="14672"/>
                          <a14:foregroundMark x1="60000" y1="14672" x2="41477" y2="12355"/>
                          <a14:foregroundMark x1="41477" y1="12355" x2="31250" y2="21107"/>
                          <a14:foregroundMark x1="31250" y1="21107" x2="13182" y2="50193"/>
                          <a14:foregroundMark x1="13182" y1="50193" x2="13750" y2="75676"/>
                          <a14:foregroundMark x1="13750" y1="75676" x2="65341" y2="84170"/>
                          <a14:foregroundMark x1="65341" y1="84170" x2="80682" y2="74003"/>
                          <a14:foregroundMark x1="80682" y1="74003" x2="81591" y2="51609"/>
                          <a14:foregroundMark x1="81591" y1="51609" x2="80341" y2="47104"/>
                          <a14:foregroundMark x1="47614" y1="64865" x2="65682" y2="65637"/>
                          <a14:foregroundMark x1="50000" y1="6564" x2="50000" y2="6564"/>
                          <a14:foregroundMark x1="51591" y1="7079" x2="51591" y2="7079"/>
                          <a14:foregroundMark x1="51477" y1="20721" x2="51818" y2="40927"/>
                          <a14:foregroundMark x1="62045" y1="47233" x2="34432" y2="50708"/>
                          <a14:foregroundMark x1="69205" y1="48777" x2="31364" y2="42471"/>
                          <a14:foregroundMark x1="56705" y1="39768" x2="32955" y2="38353"/>
                          <a14:foregroundMark x1="21250" y1="67181" x2="19091" y2="46332"/>
                          <a14:foregroundMark x1="7273" y1="76190" x2="8409" y2="58301"/>
                          <a14:foregroundMark x1="11136" y1="75290" x2="7273" y2="47876"/>
                          <a14:foregroundMark x1="52500" y1="59073" x2="52500" y2="59073"/>
                          <a14:foregroundMark x1="63068" y1="63578" x2="63068" y2="63578"/>
                          <a14:foregroundMark x1="49659" y1="51223" x2="54659" y2="76705"/>
                          <a14:foregroundMark x1="78068" y1="60103" x2="29886" y2="78250"/>
                          <a14:foregroundMark x1="68409" y1="61261" x2="28523" y2="68855"/>
                          <a14:foregroundMark x1="71818" y1="59202" x2="29432" y2="58559"/>
                          <a14:foregroundMark x1="40000" y1="56371" x2="16023" y2="60746"/>
                          <a14:foregroundMark x1="54205" y1="28571" x2="46932" y2="26255"/>
                          <a14:foregroundMark x1="51364" y1="26641" x2="56477" y2="22651"/>
                          <a14:foregroundMark x1="56477" y1="22651" x2="34205" y2="24453"/>
                          <a14:foregroundMark x1="37386" y1="26384" x2="59432" y2="26770"/>
                          <a14:foregroundMark x1="38295" y1="31660" x2="55114" y2="29215"/>
                          <a14:foregroundMark x1="31591" y1="33591" x2="60000" y2="32561"/>
                          <a14:foregroundMark x1="58977" y1="28314" x2="60341" y2="25869"/>
                          <a14:foregroundMark x1="56818" y1="22136" x2="68523" y2="40669"/>
                          <a14:foregroundMark x1="63068" y1="27671" x2="75795" y2="43372"/>
                          <a14:foregroundMark x1="93409" y1="41441" x2="93409" y2="4144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0759" y="5217915"/>
              <a:ext cx="436620" cy="335753"/>
            </a:xfrm>
            <a:prstGeom prst="rect">
              <a:avLst/>
            </a:prstGeom>
          </p:spPr>
        </p:pic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9B535F69-BC87-41E0-A0F3-0E55074EDAE8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597538" y="4817993"/>
              <a:ext cx="608983" cy="533585"/>
            </a:xfrm>
            <a:prstGeom prst="rect">
              <a:avLst/>
            </a:prstGeom>
          </p:spPr>
        </p:pic>
        <p:pic>
          <p:nvPicPr>
            <p:cNvPr id="87" name="Picture 86" descr="Icon&#10;&#10;Description automatically generated">
              <a:extLst>
                <a:ext uri="{FF2B5EF4-FFF2-40B4-BE49-F238E27FC236}">
                  <a16:creationId xmlns:a16="http://schemas.microsoft.com/office/drawing/2014/main" id="{0C03C24B-F666-4092-8F1C-056340ED1BDE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531295">
              <a:off x="7803419" y="4230247"/>
              <a:ext cx="1049452" cy="798541"/>
            </a:xfrm>
            <a:prstGeom prst="rect">
              <a:avLst/>
            </a:prstGeom>
          </p:spPr>
        </p:pic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1EBC77D2-2A72-4605-8262-11BD0A1E4AF9}"/>
                </a:ext>
              </a:extLst>
            </p:cNvPr>
            <p:cNvSpPr/>
            <p:nvPr/>
          </p:nvSpPr>
          <p:spPr>
            <a:xfrm rot="18513870">
              <a:off x="8234440" y="4403849"/>
              <a:ext cx="288531" cy="5468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9" name="Picture 98">
              <a:extLst>
                <a:ext uri="{FF2B5EF4-FFF2-40B4-BE49-F238E27FC236}">
                  <a16:creationId xmlns:a16="http://schemas.microsoft.com/office/drawing/2014/main" id="{07FF4CD8-E902-4FFB-901B-46FEE17BE16D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 rot="21383876">
              <a:off x="964479" y="4107413"/>
              <a:ext cx="1629002" cy="1057423"/>
            </a:xfrm>
            <a:prstGeom prst="rect">
              <a:avLst/>
            </a:prstGeom>
          </p:spPr>
        </p:pic>
        <p:pic>
          <p:nvPicPr>
            <p:cNvPr id="106" name="Picture 105" descr="Background pattern&#10;&#10;Description automatically generated">
              <a:extLst>
                <a:ext uri="{FF2B5EF4-FFF2-40B4-BE49-F238E27FC236}">
                  <a16:creationId xmlns:a16="http://schemas.microsoft.com/office/drawing/2014/main" id="{00B87E2B-BAC7-4970-90AF-7FDA0E20661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793249">
              <a:off x="6391723" y="1429327"/>
              <a:ext cx="1595244" cy="1039298"/>
            </a:xfrm>
            <a:prstGeom prst="rect">
              <a:avLst/>
            </a:prstGeom>
          </p:spPr>
        </p:pic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50FB1E62-7A6B-4946-8FDD-3465F007E094}"/>
                </a:ext>
              </a:extLst>
            </p:cNvPr>
            <p:cNvSpPr/>
            <p:nvPr/>
          </p:nvSpPr>
          <p:spPr>
            <a:xfrm>
              <a:off x="7314979" y="2517116"/>
              <a:ext cx="294503" cy="2682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1" name="Picture 100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969F58AC-9270-4E8A-90C3-982839B6CA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8061" y="1374602"/>
              <a:ext cx="1134214" cy="1134214"/>
            </a:xfrm>
            <a:prstGeom prst="rect">
              <a:avLst/>
            </a:prstGeom>
          </p:spPr>
        </p:pic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ED9F265A-17A0-4709-8D3C-4F45CF3E3632}"/>
                </a:ext>
              </a:extLst>
            </p:cNvPr>
            <p:cNvSpPr/>
            <p:nvPr/>
          </p:nvSpPr>
          <p:spPr>
            <a:xfrm>
              <a:off x="5367953" y="2457222"/>
              <a:ext cx="294503" cy="2682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3B54DBF9-F712-464C-ABC6-CC2D52415FD2}"/>
                </a:ext>
              </a:extLst>
            </p:cNvPr>
            <p:cNvGrpSpPr/>
            <p:nvPr/>
          </p:nvGrpSpPr>
          <p:grpSpPr>
            <a:xfrm>
              <a:off x="3273776" y="1363397"/>
              <a:ext cx="1562447" cy="1677642"/>
              <a:chOff x="3041590" y="2836706"/>
              <a:chExt cx="1562447" cy="1677642"/>
            </a:xfrm>
          </p:grpSpPr>
          <p:pic>
            <p:nvPicPr>
              <p:cNvPr id="72" name="Picture 71">
                <a:extLst>
                  <a:ext uri="{FF2B5EF4-FFF2-40B4-BE49-F238E27FC236}">
                    <a16:creationId xmlns:a16="http://schemas.microsoft.com/office/drawing/2014/main" id="{B866CFE6-A599-4D7C-BCE7-E790BAFFB0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3041590" y="2874783"/>
                <a:ext cx="1562447" cy="1387123"/>
              </a:xfrm>
              <a:prstGeom prst="rect">
                <a:avLst/>
              </a:prstGeom>
            </p:spPr>
          </p:pic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2652B819-4910-4C42-BD3C-809AEE8B6C11}"/>
                  </a:ext>
                </a:extLst>
              </p:cNvPr>
              <p:cNvSpPr/>
              <p:nvPr/>
            </p:nvSpPr>
            <p:spPr>
              <a:xfrm>
                <a:off x="3650308" y="4246084"/>
                <a:ext cx="294503" cy="26826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15" name="Picture 114">
                <a:extLst>
                  <a:ext uri="{FF2B5EF4-FFF2-40B4-BE49-F238E27FC236}">
                    <a16:creationId xmlns:a16="http://schemas.microsoft.com/office/drawing/2014/main" id="{C1F9FD4D-54AD-431A-A7E8-3B60C389D0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250595" y="2836706"/>
                <a:ext cx="349249" cy="302053"/>
              </a:xfrm>
              <a:prstGeom prst="rect">
                <a:avLst/>
              </a:prstGeom>
            </p:spPr>
          </p:pic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054" name="Ink 1053">
                  <a:extLst>
                    <a:ext uri="{FF2B5EF4-FFF2-40B4-BE49-F238E27FC236}">
                      <a16:creationId xmlns:a16="http://schemas.microsoft.com/office/drawing/2014/main" id="{3884C35D-3A9C-432B-86D7-C2581D338AE1}"/>
                    </a:ext>
                  </a:extLst>
                </p14:cNvPr>
                <p14:cNvContentPartPr/>
                <p14:nvPr/>
              </p14:nvContentPartPr>
              <p14:xfrm>
                <a:off x="865329" y="1997271"/>
                <a:ext cx="948600" cy="1613520"/>
              </p14:xfrm>
            </p:contentPart>
          </mc:Choice>
          <mc:Fallback xmlns="">
            <p:pic>
              <p:nvPicPr>
                <p:cNvPr id="1054" name="Ink 1053">
                  <a:extLst>
                    <a:ext uri="{FF2B5EF4-FFF2-40B4-BE49-F238E27FC236}">
                      <a16:creationId xmlns:a16="http://schemas.microsoft.com/office/drawing/2014/main" id="{3884C35D-3A9C-432B-86D7-C2581D338AE1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803769" y="1935711"/>
                  <a:ext cx="1071720" cy="173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2C850047-FB79-2840-8B04-2EC3BC521346}"/>
                    </a:ext>
                  </a:extLst>
                </p14:cNvPr>
                <p14:cNvContentPartPr/>
                <p14:nvPr/>
              </p14:nvContentPartPr>
              <p14:xfrm>
                <a:off x="2203809" y="2085471"/>
                <a:ext cx="2534040" cy="123300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2C850047-FB79-2840-8B04-2EC3BC521346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2142249" y="2023911"/>
                  <a:ext cx="2657160" cy="135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79506B2C-2740-6D45-B323-8F6007F09699}"/>
                    </a:ext>
                  </a:extLst>
                </p14:cNvPr>
                <p14:cNvContentPartPr/>
                <p14:nvPr/>
              </p14:nvContentPartPr>
              <p14:xfrm>
                <a:off x="2247369" y="3280671"/>
                <a:ext cx="1444680" cy="27432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79506B2C-2740-6D45-B323-8F6007F09699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2185809" y="3219111"/>
                  <a:ext cx="1567800" cy="39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0626C858-325F-B94F-BF3E-4CCD3F227140}"/>
                    </a:ext>
                  </a:extLst>
                </p14:cNvPr>
                <p14:cNvContentPartPr/>
                <p14:nvPr/>
              </p14:nvContentPartPr>
              <p14:xfrm>
                <a:off x="2265729" y="3233871"/>
                <a:ext cx="1419840" cy="32760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0626C858-325F-B94F-BF3E-4CCD3F227140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2204169" y="3172311"/>
                  <a:ext cx="1542960" cy="45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BFE2CC95-F0B7-084B-8747-70C401C96866}"/>
                    </a:ext>
                  </a:extLst>
                </p14:cNvPr>
                <p14:cNvContentPartPr/>
                <p14:nvPr/>
              </p14:nvContentPartPr>
              <p14:xfrm>
                <a:off x="2216049" y="3423951"/>
                <a:ext cx="1052640" cy="23076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BFE2CC95-F0B7-084B-8747-70C401C96866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2154468" y="3362295"/>
                  <a:ext cx="1175802" cy="35407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2EF7E911-4FB6-EF4F-9E0F-B1808E483E01}"/>
                    </a:ext>
                  </a:extLst>
                </p14:cNvPr>
                <p14:cNvContentPartPr/>
                <p14:nvPr/>
              </p14:nvContentPartPr>
              <p14:xfrm>
                <a:off x="2079249" y="3754071"/>
                <a:ext cx="896760" cy="114588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2EF7E911-4FB6-EF4F-9E0F-B1808E483E01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2017689" y="3692511"/>
                  <a:ext cx="1019880" cy="126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06166574-63EF-A94E-A07B-AE8C8872CC13}"/>
                    </a:ext>
                  </a:extLst>
                </p14:cNvPr>
                <p14:cNvContentPartPr/>
                <p14:nvPr/>
              </p14:nvContentPartPr>
              <p14:xfrm>
                <a:off x="2925969" y="4893111"/>
                <a:ext cx="311760" cy="13104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06166574-63EF-A94E-A07B-AE8C8872CC13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2864409" y="4831551"/>
                  <a:ext cx="434880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AF684C96-6EE1-6F4C-8042-6998F5E3B611}"/>
                    </a:ext>
                  </a:extLst>
                </p14:cNvPr>
                <p14:cNvContentPartPr/>
                <p14:nvPr/>
              </p14:nvContentPartPr>
              <p14:xfrm>
                <a:off x="3896889" y="3268431"/>
                <a:ext cx="952920" cy="175608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AF684C96-6EE1-6F4C-8042-6998F5E3B611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3835329" y="3206871"/>
                  <a:ext cx="1076040" cy="18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BE33284D-7466-E04B-8FDA-C810BEDFBC4E}"/>
                    </a:ext>
                  </a:extLst>
                </p14:cNvPr>
                <p14:cNvContentPartPr/>
                <p14:nvPr/>
              </p14:nvContentPartPr>
              <p14:xfrm>
                <a:off x="4749729" y="3342951"/>
                <a:ext cx="6480" cy="648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BE33284D-7466-E04B-8FDA-C810BEDFBC4E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4688169" y="3281391"/>
                  <a:ext cx="12960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1027" name="Ink 1026">
                  <a:extLst>
                    <a:ext uri="{FF2B5EF4-FFF2-40B4-BE49-F238E27FC236}">
                      <a16:creationId xmlns:a16="http://schemas.microsoft.com/office/drawing/2014/main" id="{C217A63E-9410-E747-B188-C55C11908CE6}"/>
                    </a:ext>
                  </a:extLst>
                </p14:cNvPr>
                <p14:cNvContentPartPr/>
                <p14:nvPr/>
              </p14:nvContentPartPr>
              <p14:xfrm>
                <a:off x="759489" y="1624671"/>
                <a:ext cx="361440" cy="622800"/>
              </p14:xfrm>
            </p:contentPart>
          </mc:Choice>
          <mc:Fallback xmlns="">
            <p:pic>
              <p:nvPicPr>
                <p:cNvPr id="1027" name="Ink 1026">
                  <a:extLst>
                    <a:ext uri="{FF2B5EF4-FFF2-40B4-BE49-F238E27FC236}">
                      <a16:creationId xmlns:a16="http://schemas.microsoft.com/office/drawing/2014/main" id="{C217A63E-9410-E747-B188-C55C11908CE6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697929" y="1563111"/>
                  <a:ext cx="484560" cy="74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1037" name="Ink 1036">
                  <a:extLst>
                    <a:ext uri="{FF2B5EF4-FFF2-40B4-BE49-F238E27FC236}">
                      <a16:creationId xmlns:a16="http://schemas.microsoft.com/office/drawing/2014/main" id="{BD5F2E2E-EC84-744B-BC70-D65F36CD4B3F}"/>
                    </a:ext>
                  </a:extLst>
                </p14:cNvPr>
                <p14:cNvContentPartPr/>
                <p14:nvPr/>
              </p14:nvContentPartPr>
              <p14:xfrm>
                <a:off x="4282809" y="2776671"/>
                <a:ext cx="535680" cy="535680"/>
              </p14:xfrm>
            </p:contentPart>
          </mc:Choice>
          <mc:Fallback xmlns="">
            <p:pic>
              <p:nvPicPr>
                <p:cNvPr id="1037" name="Ink 1036">
                  <a:extLst>
                    <a:ext uri="{FF2B5EF4-FFF2-40B4-BE49-F238E27FC236}">
                      <a16:creationId xmlns:a16="http://schemas.microsoft.com/office/drawing/2014/main" id="{BD5F2E2E-EC84-744B-BC70-D65F36CD4B3F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4221249" y="2715111"/>
                  <a:ext cx="658800" cy="65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1038" name="Ink 1037">
                  <a:extLst>
                    <a:ext uri="{FF2B5EF4-FFF2-40B4-BE49-F238E27FC236}">
                      <a16:creationId xmlns:a16="http://schemas.microsoft.com/office/drawing/2014/main" id="{3245F967-BDC5-3144-9820-57BD5336700E}"/>
                    </a:ext>
                  </a:extLst>
                </p14:cNvPr>
                <p14:cNvContentPartPr/>
                <p14:nvPr/>
              </p14:nvContentPartPr>
              <p14:xfrm>
                <a:off x="4781049" y="2664351"/>
                <a:ext cx="486000" cy="585720"/>
              </p14:xfrm>
            </p:contentPart>
          </mc:Choice>
          <mc:Fallback xmlns="">
            <p:pic>
              <p:nvPicPr>
                <p:cNvPr id="1038" name="Ink 1037">
                  <a:extLst>
                    <a:ext uri="{FF2B5EF4-FFF2-40B4-BE49-F238E27FC236}">
                      <a16:creationId xmlns:a16="http://schemas.microsoft.com/office/drawing/2014/main" id="{3245F967-BDC5-3144-9820-57BD5336700E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4719489" y="2602753"/>
                  <a:ext cx="609120" cy="70891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1039" name="Ink 1038">
                  <a:extLst>
                    <a:ext uri="{FF2B5EF4-FFF2-40B4-BE49-F238E27FC236}">
                      <a16:creationId xmlns:a16="http://schemas.microsoft.com/office/drawing/2014/main" id="{BEC8904A-C322-5C44-8AE4-DE393AD315E6}"/>
                    </a:ext>
                  </a:extLst>
                </p14:cNvPr>
                <p14:cNvContentPartPr/>
                <p14:nvPr/>
              </p14:nvContentPartPr>
              <p14:xfrm>
                <a:off x="4706169" y="4089951"/>
                <a:ext cx="2801880" cy="461160"/>
              </p14:xfrm>
            </p:contentPart>
          </mc:Choice>
          <mc:Fallback xmlns="">
            <p:pic>
              <p:nvPicPr>
                <p:cNvPr id="1039" name="Ink 1038">
                  <a:extLst>
                    <a:ext uri="{FF2B5EF4-FFF2-40B4-BE49-F238E27FC236}">
                      <a16:creationId xmlns:a16="http://schemas.microsoft.com/office/drawing/2014/main" id="{BEC8904A-C322-5C44-8AE4-DE393AD315E6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4644609" y="4028391"/>
                  <a:ext cx="2925000" cy="58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1043" name="Ink 1042">
                  <a:extLst>
                    <a:ext uri="{FF2B5EF4-FFF2-40B4-BE49-F238E27FC236}">
                      <a16:creationId xmlns:a16="http://schemas.microsoft.com/office/drawing/2014/main" id="{85B54D89-9E58-B84E-9B05-3F20F5B02533}"/>
                    </a:ext>
                  </a:extLst>
                </p14:cNvPr>
                <p14:cNvContentPartPr/>
                <p14:nvPr/>
              </p14:nvContentPartPr>
              <p14:xfrm>
                <a:off x="7464129" y="4449231"/>
                <a:ext cx="153360" cy="93600"/>
              </p14:xfrm>
            </p:contentPart>
          </mc:Choice>
          <mc:Fallback xmlns="">
            <p:pic>
              <p:nvPicPr>
                <p:cNvPr id="1043" name="Ink 1042">
                  <a:extLst>
                    <a:ext uri="{FF2B5EF4-FFF2-40B4-BE49-F238E27FC236}">
                      <a16:creationId xmlns:a16="http://schemas.microsoft.com/office/drawing/2014/main" id="{85B54D89-9E58-B84E-9B05-3F20F5B02533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7402424" y="4387671"/>
                  <a:ext cx="27677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1058" name="Ink 1057">
                  <a:extLst>
                    <a:ext uri="{FF2B5EF4-FFF2-40B4-BE49-F238E27FC236}">
                      <a16:creationId xmlns:a16="http://schemas.microsoft.com/office/drawing/2014/main" id="{0E0B3994-155F-F643-95B1-1A11A11B94D9}"/>
                    </a:ext>
                  </a:extLst>
                </p14:cNvPr>
                <p14:cNvContentPartPr/>
                <p14:nvPr/>
              </p14:nvContentPartPr>
              <p14:xfrm>
                <a:off x="4759449" y="2733111"/>
                <a:ext cx="1317240" cy="585720"/>
              </p14:xfrm>
            </p:contentPart>
          </mc:Choice>
          <mc:Fallback xmlns="">
            <p:pic>
              <p:nvPicPr>
                <p:cNvPr id="1058" name="Ink 1057">
                  <a:extLst>
                    <a:ext uri="{FF2B5EF4-FFF2-40B4-BE49-F238E27FC236}">
                      <a16:creationId xmlns:a16="http://schemas.microsoft.com/office/drawing/2014/main" id="{0E0B3994-155F-F643-95B1-1A11A11B94D9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4677009" y="2650671"/>
                  <a:ext cx="1481400" cy="74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1060" name="Ink 1059">
                  <a:extLst>
                    <a:ext uri="{FF2B5EF4-FFF2-40B4-BE49-F238E27FC236}">
                      <a16:creationId xmlns:a16="http://schemas.microsoft.com/office/drawing/2014/main" id="{BF8E0D49-3460-4440-AFD7-6D1ABAC4E8AA}"/>
                    </a:ext>
                  </a:extLst>
                </p14:cNvPr>
                <p14:cNvContentPartPr/>
                <p14:nvPr/>
              </p14:nvContentPartPr>
              <p14:xfrm>
                <a:off x="5976249" y="2674791"/>
                <a:ext cx="1202040" cy="87480"/>
              </p14:xfrm>
            </p:contentPart>
          </mc:Choice>
          <mc:Fallback xmlns="">
            <p:pic>
              <p:nvPicPr>
                <p:cNvPr id="1060" name="Ink 1059">
                  <a:extLst>
                    <a:ext uri="{FF2B5EF4-FFF2-40B4-BE49-F238E27FC236}">
                      <a16:creationId xmlns:a16="http://schemas.microsoft.com/office/drawing/2014/main" id="{BF8E0D49-3460-4440-AFD7-6D1ABAC4E8AA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5893784" y="2592689"/>
                  <a:ext cx="1366249" cy="25096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1031" name="Ink 1030">
                  <a:extLst>
                    <a:ext uri="{FF2B5EF4-FFF2-40B4-BE49-F238E27FC236}">
                      <a16:creationId xmlns:a16="http://schemas.microsoft.com/office/drawing/2014/main" id="{6AED79CD-1FA6-EC4E-8E77-EB6B3F9EEE62}"/>
                    </a:ext>
                  </a:extLst>
                </p14:cNvPr>
                <p14:cNvContentPartPr/>
                <p14:nvPr/>
              </p14:nvContentPartPr>
              <p14:xfrm>
                <a:off x="5997849" y="2838591"/>
                <a:ext cx="645120" cy="1395000"/>
              </p14:xfrm>
            </p:contentPart>
          </mc:Choice>
          <mc:Fallback xmlns="">
            <p:pic>
              <p:nvPicPr>
                <p:cNvPr id="1031" name="Ink 1030">
                  <a:extLst>
                    <a:ext uri="{FF2B5EF4-FFF2-40B4-BE49-F238E27FC236}">
                      <a16:creationId xmlns:a16="http://schemas.microsoft.com/office/drawing/2014/main" id="{6AED79CD-1FA6-EC4E-8E77-EB6B3F9EEE62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5936289" y="2777031"/>
                  <a:ext cx="768240" cy="151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1034" name="Ink 1033">
                  <a:extLst>
                    <a:ext uri="{FF2B5EF4-FFF2-40B4-BE49-F238E27FC236}">
                      <a16:creationId xmlns:a16="http://schemas.microsoft.com/office/drawing/2014/main" id="{FBB5C620-88A3-E94B-914C-D493B15C05DD}"/>
                    </a:ext>
                  </a:extLst>
                </p14:cNvPr>
                <p14:cNvContentPartPr/>
                <p14:nvPr/>
              </p14:nvContentPartPr>
              <p14:xfrm>
                <a:off x="6032409" y="2807631"/>
                <a:ext cx="93600" cy="149760"/>
              </p14:xfrm>
            </p:contentPart>
          </mc:Choice>
          <mc:Fallback xmlns="">
            <p:pic>
              <p:nvPicPr>
                <p:cNvPr id="1034" name="Ink 1033">
                  <a:extLst>
                    <a:ext uri="{FF2B5EF4-FFF2-40B4-BE49-F238E27FC236}">
                      <a16:creationId xmlns:a16="http://schemas.microsoft.com/office/drawing/2014/main" id="{FBB5C620-88A3-E94B-914C-D493B15C05DD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5971085" y="2746071"/>
                  <a:ext cx="216248" cy="27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1076" name="Ink 1075">
                  <a:extLst>
                    <a:ext uri="{FF2B5EF4-FFF2-40B4-BE49-F238E27FC236}">
                      <a16:creationId xmlns:a16="http://schemas.microsoft.com/office/drawing/2014/main" id="{082852AE-E41E-41F4-B9FE-CEEDE1503DA2}"/>
                    </a:ext>
                  </a:extLst>
                </p14:cNvPr>
                <p14:cNvContentPartPr/>
                <p14:nvPr/>
              </p14:nvContentPartPr>
              <p14:xfrm>
                <a:off x="7670049" y="2665431"/>
                <a:ext cx="491400" cy="1478880"/>
              </p14:xfrm>
            </p:contentPart>
          </mc:Choice>
          <mc:Fallback xmlns="">
            <p:pic>
              <p:nvPicPr>
                <p:cNvPr id="1076" name="Ink 1075">
                  <a:extLst>
                    <a:ext uri="{FF2B5EF4-FFF2-40B4-BE49-F238E27FC236}">
                      <a16:creationId xmlns:a16="http://schemas.microsoft.com/office/drawing/2014/main" id="{082852AE-E41E-41F4-B9FE-CEEDE1503DA2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7608849" y="2603871"/>
                  <a:ext cx="614520" cy="160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605C48FA-D8D7-8E45-88AE-730970DDD9ED}"/>
                    </a:ext>
                  </a:extLst>
                </p14:cNvPr>
                <p14:cNvContentPartPr/>
                <p14:nvPr/>
              </p14:nvContentPartPr>
              <p14:xfrm>
                <a:off x="5696169" y="4476231"/>
                <a:ext cx="286560" cy="54828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605C48FA-D8D7-8E45-88AE-730970DDD9ED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5634686" y="4414671"/>
                  <a:ext cx="409526" cy="67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5F4B4570-8F34-8649-8915-FF2E36E22981}"/>
                    </a:ext>
                  </a:extLst>
                </p14:cNvPr>
                <p14:cNvContentPartPr/>
                <p14:nvPr/>
              </p14:nvContentPartPr>
              <p14:xfrm>
                <a:off x="5733609" y="4469751"/>
                <a:ext cx="25200" cy="25560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5F4B4570-8F34-8649-8915-FF2E36E22981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5672049" y="4408191"/>
                  <a:ext cx="148320" cy="37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8F6830BD-E376-F44F-87F9-1F42D4F147A2}"/>
                    </a:ext>
                  </a:extLst>
                </p14:cNvPr>
                <p14:cNvContentPartPr/>
                <p14:nvPr/>
              </p14:nvContentPartPr>
              <p14:xfrm>
                <a:off x="5677449" y="4469751"/>
                <a:ext cx="31320" cy="29916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8F6830BD-E376-F44F-87F9-1F42D4F147A2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5615889" y="4408191"/>
                  <a:ext cx="154440" cy="42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09604024-289A-EF43-A46A-D266FBC09DBD}"/>
                    </a:ext>
                  </a:extLst>
                </p14:cNvPr>
                <p14:cNvContentPartPr/>
                <p14:nvPr/>
              </p14:nvContentPartPr>
              <p14:xfrm>
                <a:off x="5714889" y="4501071"/>
                <a:ext cx="143640" cy="46116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09604024-289A-EF43-A46A-D266FBC09DBD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5653329" y="4439511"/>
                  <a:ext cx="266760" cy="58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834DAF8B-03B6-EA46-9635-61BFEB96B46C}"/>
                    </a:ext>
                  </a:extLst>
                </p14:cNvPr>
                <p14:cNvContentPartPr/>
                <p14:nvPr/>
              </p14:nvContentPartPr>
              <p14:xfrm>
                <a:off x="5770689" y="4694031"/>
                <a:ext cx="187200" cy="28656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834DAF8B-03B6-EA46-9635-61BFEB96B46C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5709129" y="4632548"/>
                  <a:ext cx="310320" cy="409526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099" name="Group 1098">
              <a:extLst>
                <a:ext uri="{FF2B5EF4-FFF2-40B4-BE49-F238E27FC236}">
                  <a16:creationId xmlns:a16="http://schemas.microsoft.com/office/drawing/2014/main" id="{AE306BBB-03C6-B94D-B65D-0BDBFA4829C8}"/>
                </a:ext>
              </a:extLst>
            </p:cNvPr>
            <p:cNvGrpSpPr/>
            <p:nvPr/>
          </p:nvGrpSpPr>
          <p:grpSpPr>
            <a:xfrm>
              <a:off x="7458009" y="4171671"/>
              <a:ext cx="772200" cy="408240"/>
              <a:chOff x="7458009" y="4171671"/>
              <a:chExt cx="772200" cy="408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3">
                <p14:nvContentPartPr>
                  <p14:cNvPr id="1085" name="Ink 1084">
                    <a:extLst>
                      <a:ext uri="{FF2B5EF4-FFF2-40B4-BE49-F238E27FC236}">
                        <a16:creationId xmlns:a16="http://schemas.microsoft.com/office/drawing/2014/main" id="{5E84A682-D9E2-4D44-BC92-33C6CB768103}"/>
                      </a:ext>
                    </a:extLst>
                  </p14:cNvPr>
                  <p14:cNvContentPartPr/>
                  <p14:nvPr/>
                </p14:nvContentPartPr>
                <p14:xfrm>
                  <a:off x="8005929" y="4187511"/>
                  <a:ext cx="28440" cy="58320"/>
                </p14:xfrm>
              </p:contentPart>
            </mc:Choice>
            <mc:Fallback xmlns="">
              <p:pic>
                <p:nvPicPr>
                  <p:cNvPr id="1085" name="Ink 1084">
                    <a:extLst>
                      <a:ext uri="{FF2B5EF4-FFF2-40B4-BE49-F238E27FC236}">
                        <a16:creationId xmlns:a16="http://schemas.microsoft.com/office/drawing/2014/main" id="{5E84A682-D9E2-4D44-BC92-33C6CB768103}"/>
                      </a:ext>
                    </a:extLst>
                  </p:cNvPr>
                  <p:cNvPicPr/>
                  <p:nvPr/>
                </p:nvPicPr>
                <p:blipFill>
                  <a:blip r:embed="rId74"/>
                  <a:stretch>
                    <a:fillRect/>
                  </a:stretch>
                </p:blipFill>
                <p:spPr>
                  <a:xfrm>
                    <a:off x="7944369" y="4125951"/>
                    <a:ext cx="151560" cy="181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5">
                <p14:nvContentPartPr>
                  <p14:cNvPr id="1086" name="Ink 1085">
                    <a:extLst>
                      <a:ext uri="{FF2B5EF4-FFF2-40B4-BE49-F238E27FC236}">
                        <a16:creationId xmlns:a16="http://schemas.microsoft.com/office/drawing/2014/main" id="{DA239D36-BB36-F64C-A361-888989E0DEC5}"/>
                      </a:ext>
                    </a:extLst>
                  </p14:cNvPr>
                  <p14:cNvContentPartPr/>
                  <p14:nvPr/>
                </p14:nvContentPartPr>
                <p14:xfrm>
                  <a:off x="7458009" y="4200111"/>
                  <a:ext cx="560520" cy="317880"/>
                </p14:xfrm>
              </p:contentPart>
            </mc:Choice>
            <mc:Fallback xmlns="">
              <p:pic>
                <p:nvPicPr>
                  <p:cNvPr id="1086" name="Ink 1085">
                    <a:extLst>
                      <a:ext uri="{FF2B5EF4-FFF2-40B4-BE49-F238E27FC236}">
                        <a16:creationId xmlns:a16="http://schemas.microsoft.com/office/drawing/2014/main" id="{DA239D36-BB36-F64C-A361-888989E0DEC5}"/>
                      </a:ext>
                    </a:extLst>
                  </p:cNvPr>
                  <p:cNvPicPr/>
                  <p:nvPr/>
                </p:nvPicPr>
                <p:blipFill>
                  <a:blip r:embed="rId76"/>
                  <a:stretch>
                    <a:fillRect/>
                  </a:stretch>
                </p:blipFill>
                <p:spPr>
                  <a:xfrm>
                    <a:off x="7396489" y="4138551"/>
                    <a:ext cx="683561" cy="44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7">
                <p14:nvContentPartPr>
                  <p14:cNvPr id="1092" name="Ink 1091">
                    <a:extLst>
                      <a:ext uri="{FF2B5EF4-FFF2-40B4-BE49-F238E27FC236}">
                        <a16:creationId xmlns:a16="http://schemas.microsoft.com/office/drawing/2014/main" id="{CD8CEB8E-AE20-6947-8072-9EBDFB5F892D}"/>
                      </a:ext>
                    </a:extLst>
                  </p14:cNvPr>
                  <p14:cNvContentPartPr/>
                  <p14:nvPr/>
                </p14:nvContentPartPr>
                <p14:xfrm>
                  <a:off x="8055609" y="4274631"/>
                  <a:ext cx="12960" cy="62640"/>
                </p14:xfrm>
              </p:contentPart>
            </mc:Choice>
            <mc:Fallback xmlns="">
              <p:pic>
                <p:nvPicPr>
                  <p:cNvPr id="1092" name="Ink 1091">
                    <a:extLst>
                      <a:ext uri="{FF2B5EF4-FFF2-40B4-BE49-F238E27FC236}">
                        <a16:creationId xmlns:a16="http://schemas.microsoft.com/office/drawing/2014/main" id="{CD8CEB8E-AE20-6947-8072-9EBDFB5F892D}"/>
                      </a:ext>
                    </a:extLst>
                  </p:cNvPr>
                  <p:cNvPicPr/>
                  <p:nvPr/>
                </p:nvPicPr>
                <p:blipFill>
                  <a:blip r:embed="rId78"/>
                  <a:stretch>
                    <a:fillRect/>
                  </a:stretch>
                </p:blipFill>
                <p:spPr>
                  <a:xfrm>
                    <a:off x="8024649" y="4243671"/>
                    <a:ext cx="74160" cy="123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9">
                <p14:nvContentPartPr>
                  <p14:cNvPr id="1093" name="Ink 1092">
                    <a:extLst>
                      <a:ext uri="{FF2B5EF4-FFF2-40B4-BE49-F238E27FC236}">
                        <a16:creationId xmlns:a16="http://schemas.microsoft.com/office/drawing/2014/main" id="{5B895A91-1700-F744-B214-F9FEF6C15199}"/>
                      </a:ext>
                    </a:extLst>
                  </p14:cNvPr>
                  <p14:cNvContentPartPr/>
                  <p14:nvPr/>
                </p14:nvContentPartPr>
                <p14:xfrm>
                  <a:off x="8036889" y="4255911"/>
                  <a:ext cx="19080" cy="174600"/>
                </p14:xfrm>
              </p:contentPart>
            </mc:Choice>
            <mc:Fallback xmlns="">
              <p:pic>
                <p:nvPicPr>
                  <p:cNvPr id="1093" name="Ink 1092">
                    <a:extLst>
                      <a:ext uri="{FF2B5EF4-FFF2-40B4-BE49-F238E27FC236}">
                        <a16:creationId xmlns:a16="http://schemas.microsoft.com/office/drawing/2014/main" id="{5B895A91-1700-F744-B214-F9FEF6C15199}"/>
                      </a:ext>
                    </a:extLst>
                  </p:cNvPr>
                  <p:cNvPicPr/>
                  <p:nvPr/>
                </p:nvPicPr>
                <p:blipFill>
                  <a:blip r:embed="rId80"/>
                  <a:stretch>
                    <a:fillRect/>
                  </a:stretch>
                </p:blipFill>
                <p:spPr>
                  <a:xfrm>
                    <a:off x="8005334" y="4224951"/>
                    <a:ext cx="81457" cy="23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1">
                <p14:nvContentPartPr>
                  <p14:cNvPr id="1094" name="Ink 1093">
                    <a:extLst>
                      <a:ext uri="{FF2B5EF4-FFF2-40B4-BE49-F238E27FC236}">
                        <a16:creationId xmlns:a16="http://schemas.microsoft.com/office/drawing/2014/main" id="{21038DC7-E78A-A343-8564-B48C0B56AE2E}"/>
                      </a:ext>
                    </a:extLst>
                  </p14:cNvPr>
                  <p14:cNvContentPartPr/>
                  <p14:nvPr/>
                </p14:nvContentPartPr>
                <p14:xfrm>
                  <a:off x="8049489" y="4255911"/>
                  <a:ext cx="12960" cy="136800"/>
                </p14:xfrm>
              </p:contentPart>
            </mc:Choice>
            <mc:Fallback xmlns="">
              <p:pic>
                <p:nvPicPr>
                  <p:cNvPr id="1094" name="Ink 1093">
                    <a:extLst>
                      <a:ext uri="{FF2B5EF4-FFF2-40B4-BE49-F238E27FC236}">
                        <a16:creationId xmlns:a16="http://schemas.microsoft.com/office/drawing/2014/main" id="{21038DC7-E78A-A343-8564-B48C0B56AE2E}"/>
                      </a:ext>
                    </a:extLst>
                  </p:cNvPr>
                  <p:cNvPicPr/>
                  <p:nvPr/>
                </p:nvPicPr>
                <p:blipFill>
                  <a:blip r:embed="rId82"/>
                  <a:stretch>
                    <a:fillRect/>
                  </a:stretch>
                </p:blipFill>
                <p:spPr>
                  <a:xfrm>
                    <a:off x="8018529" y="4224869"/>
                    <a:ext cx="74160" cy="19816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3">
                <p14:nvContentPartPr>
                  <p14:cNvPr id="1095" name="Ink 1094">
                    <a:extLst>
                      <a:ext uri="{FF2B5EF4-FFF2-40B4-BE49-F238E27FC236}">
                        <a16:creationId xmlns:a16="http://schemas.microsoft.com/office/drawing/2014/main" id="{C37BFABF-0CFA-C645-A0D8-5BEC2D8A1216}"/>
                      </a:ext>
                    </a:extLst>
                  </p14:cNvPr>
                  <p14:cNvContentPartPr/>
                  <p14:nvPr/>
                </p14:nvContentPartPr>
                <p14:xfrm>
                  <a:off x="7968489" y="4171671"/>
                  <a:ext cx="261720" cy="389880"/>
                </p14:xfrm>
              </p:contentPart>
            </mc:Choice>
            <mc:Fallback xmlns="">
              <p:pic>
                <p:nvPicPr>
                  <p:cNvPr id="1095" name="Ink 1094">
                    <a:extLst>
                      <a:ext uri="{FF2B5EF4-FFF2-40B4-BE49-F238E27FC236}">
                        <a16:creationId xmlns:a16="http://schemas.microsoft.com/office/drawing/2014/main" id="{C37BFABF-0CFA-C645-A0D8-5BEC2D8A1216}"/>
                      </a:ext>
                    </a:extLst>
                  </p:cNvPr>
                  <p:cNvPicPr/>
                  <p:nvPr/>
                </p:nvPicPr>
                <p:blipFill>
                  <a:blip r:embed="rId84"/>
                  <a:stretch>
                    <a:fillRect/>
                  </a:stretch>
                </p:blipFill>
                <p:spPr>
                  <a:xfrm>
                    <a:off x="7937572" y="4140682"/>
                    <a:ext cx="322836" cy="45113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5">
                <p14:nvContentPartPr>
                  <p14:cNvPr id="1096" name="Ink 1095">
                    <a:extLst>
                      <a:ext uri="{FF2B5EF4-FFF2-40B4-BE49-F238E27FC236}">
                        <a16:creationId xmlns:a16="http://schemas.microsoft.com/office/drawing/2014/main" id="{257FA0FC-3F0D-9E42-B076-88EF132CD650}"/>
                      </a:ext>
                    </a:extLst>
                  </p14:cNvPr>
                  <p14:cNvContentPartPr/>
                  <p14:nvPr/>
                </p14:nvContentPartPr>
                <p14:xfrm>
                  <a:off x="8074329" y="4480191"/>
                  <a:ext cx="31320" cy="81360"/>
                </p14:xfrm>
              </p:contentPart>
            </mc:Choice>
            <mc:Fallback xmlns="">
              <p:pic>
                <p:nvPicPr>
                  <p:cNvPr id="1096" name="Ink 1095">
                    <a:extLst>
                      <a:ext uri="{FF2B5EF4-FFF2-40B4-BE49-F238E27FC236}">
                        <a16:creationId xmlns:a16="http://schemas.microsoft.com/office/drawing/2014/main" id="{257FA0FC-3F0D-9E42-B076-88EF132CD650}"/>
                      </a:ext>
                    </a:extLst>
                  </p:cNvPr>
                  <p:cNvPicPr/>
                  <p:nvPr/>
                </p:nvPicPr>
                <p:blipFill>
                  <a:blip r:embed="rId86"/>
                  <a:stretch>
                    <a:fillRect/>
                  </a:stretch>
                </p:blipFill>
                <p:spPr>
                  <a:xfrm>
                    <a:off x="8043721" y="4449231"/>
                    <a:ext cx="91825" cy="14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7">
                <p14:nvContentPartPr>
                  <p14:cNvPr id="1097" name="Ink 1096">
                    <a:extLst>
                      <a:ext uri="{FF2B5EF4-FFF2-40B4-BE49-F238E27FC236}">
                        <a16:creationId xmlns:a16="http://schemas.microsoft.com/office/drawing/2014/main" id="{538F4FB9-8915-6B47-B2CF-11F857665A7B}"/>
                      </a:ext>
                    </a:extLst>
                  </p14:cNvPr>
                  <p14:cNvContentPartPr/>
                  <p14:nvPr/>
                </p14:nvContentPartPr>
                <p14:xfrm>
                  <a:off x="8099169" y="4486311"/>
                  <a:ext cx="12960" cy="43920"/>
                </p14:xfrm>
              </p:contentPart>
            </mc:Choice>
            <mc:Fallback xmlns="">
              <p:pic>
                <p:nvPicPr>
                  <p:cNvPr id="1097" name="Ink 1096">
                    <a:extLst>
                      <a:ext uri="{FF2B5EF4-FFF2-40B4-BE49-F238E27FC236}">
                        <a16:creationId xmlns:a16="http://schemas.microsoft.com/office/drawing/2014/main" id="{538F4FB9-8915-6B47-B2CF-11F857665A7B}"/>
                      </a:ext>
                    </a:extLst>
                  </p:cNvPr>
                  <p:cNvPicPr/>
                  <p:nvPr/>
                </p:nvPicPr>
                <p:blipFill>
                  <a:blip r:embed="rId88"/>
                  <a:stretch>
                    <a:fillRect/>
                  </a:stretch>
                </p:blipFill>
                <p:spPr>
                  <a:xfrm>
                    <a:off x="8067324" y="4455351"/>
                    <a:ext cx="75909" cy="105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9">
                <p14:nvContentPartPr>
                  <p14:cNvPr id="1098" name="Ink 1097">
                    <a:extLst>
                      <a:ext uri="{FF2B5EF4-FFF2-40B4-BE49-F238E27FC236}">
                        <a16:creationId xmlns:a16="http://schemas.microsoft.com/office/drawing/2014/main" id="{7DCC82B8-191F-9745-B833-80F138849413}"/>
                      </a:ext>
                    </a:extLst>
                  </p14:cNvPr>
                  <p14:cNvContentPartPr/>
                  <p14:nvPr/>
                </p14:nvContentPartPr>
                <p14:xfrm>
                  <a:off x="8043009" y="4467591"/>
                  <a:ext cx="81360" cy="112320"/>
                </p14:xfrm>
              </p:contentPart>
            </mc:Choice>
            <mc:Fallback xmlns="">
              <p:pic>
                <p:nvPicPr>
                  <p:cNvPr id="1098" name="Ink 1097">
                    <a:extLst>
                      <a:ext uri="{FF2B5EF4-FFF2-40B4-BE49-F238E27FC236}">
                        <a16:creationId xmlns:a16="http://schemas.microsoft.com/office/drawing/2014/main" id="{7DCC82B8-191F-9745-B833-80F138849413}"/>
                      </a:ext>
                    </a:extLst>
                  </p:cNvPr>
                  <p:cNvPicPr/>
                  <p:nvPr/>
                </p:nvPicPr>
                <p:blipFill>
                  <a:blip r:embed="rId90"/>
                  <a:stretch>
                    <a:fillRect/>
                  </a:stretch>
                </p:blipFill>
                <p:spPr>
                  <a:xfrm>
                    <a:off x="8012049" y="4436631"/>
                    <a:ext cx="142560" cy="173520"/>
                  </a:xfrm>
                  <a:prstGeom prst="rect">
                    <a:avLst/>
                  </a:prstGeom>
                </p:spPr>
              </p:pic>
            </mc:Fallback>
          </mc:AlternateContent>
        </p:grpSp>
        <p:pic>
          <p:nvPicPr>
            <p:cNvPr id="174" name="Picture 12" descr="Drinking Fountain Icons - Download Free Vector Icons | Noun Project">
              <a:extLst>
                <a:ext uri="{FF2B5EF4-FFF2-40B4-BE49-F238E27FC236}">
                  <a16:creationId xmlns:a16="http://schemas.microsoft.com/office/drawing/2014/main" id="{DDDAEFEF-080B-446A-96A6-C8394B7991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9915" y="1087539"/>
              <a:ext cx="587429" cy="5116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6" name="Picture 175">
              <a:extLst>
                <a:ext uri="{FF2B5EF4-FFF2-40B4-BE49-F238E27FC236}">
                  <a16:creationId xmlns:a16="http://schemas.microsoft.com/office/drawing/2014/main" id="{A37C5A3D-E377-4C1D-BC6E-7383C1EAB352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5023424" y="3400598"/>
              <a:ext cx="436619" cy="383373"/>
            </a:xfrm>
            <a:prstGeom prst="rect">
              <a:avLst/>
            </a:prstGeom>
          </p:spPr>
        </p:pic>
        <p:pic>
          <p:nvPicPr>
            <p:cNvPr id="177" name="Picture 176">
              <a:extLst>
                <a:ext uri="{FF2B5EF4-FFF2-40B4-BE49-F238E27FC236}">
                  <a16:creationId xmlns:a16="http://schemas.microsoft.com/office/drawing/2014/main" id="{DA279D40-9242-4C6D-A497-09F0246CB142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5464876" y="3217931"/>
              <a:ext cx="608983" cy="533585"/>
            </a:xfrm>
            <a:prstGeom prst="rect">
              <a:avLst/>
            </a:prstGeom>
          </p:spPr>
        </p:pic>
        <p:pic>
          <p:nvPicPr>
            <p:cNvPr id="178" name="Picture 177">
              <a:extLst>
                <a:ext uri="{FF2B5EF4-FFF2-40B4-BE49-F238E27FC236}">
                  <a16:creationId xmlns:a16="http://schemas.microsoft.com/office/drawing/2014/main" id="{1AC5ED08-85A9-415B-80FC-3E4AA0DD93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6235137" y="2842603"/>
              <a:ext cx="608983" cy="533585"/>
            </a:xfrm>
            <a:prstGeom prst="rect">
              <a:avLst/>
            </a:prstGeom>
          </p:spPr>
        </p:pic>
        <p:pic>
          <p:nvPicPr>
            <p:cNvPr id="179" name="Picture 12" descr="Drinking Fountain Icons - Download Free Vector Icons | Noun Project">
              <a:extLst>
                <a:ext uri="{FF2B5EF4-FFF2-40B4-BE49-F238E27FC236}">
                  <a16:creationId xmlns:a16="http://schemas.microsoft.com/office/drawing/2014/main" id="{9E1F991F-A407-4CA8-8977-065EB3E847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37475" y="3517532"/>
              <a:ext cx="645112" cy="5618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0" name="Picture 179" descr="A red and white sign&#10;&#10;Description automatically generated with low confidence">
              <a:extLst>
                <a:ext uri="{FF2B5EF4-FFF2-40B4-BE49-F238E27FC236}">
                  <a16:creationId xmlns:a16="http://schemas.microsoft.com/office/drawing/2014/main" id="{DB7F8448-A502-4ABA-A53C-F422387B7B0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6564" b="89833" l="7273" r="93409">
                          <a14:foregroundMark x1="50341" y1="58687" x2="40682" y2="61905"/>
                          <a14:foregroundMark x1="20000" y1="49292" x2="67045" y2="44144"/>
                          <a14:foregroundMark x1="80000" y1="48391" x2="70000" y2="22523"/>
                          <a14:foregroundMark x1="70000" y1="22523" x2="60000" y2="14672"/>
                          <a14:foregroundMark x1="60000" y1="14672" x2="41477" y2="12355"/>
                          <a14:foregroundMark x1="41477" y1="12355" x2="31250" y2="21107"/>
                          <a14:foregroundMark x1="31250" y1="21107" x2="13182" y2="50193"/>
                          <a14:foregroundMark x1="13182" y1="50193" x2="13750" y2="75676"/>
                          <a14:foregroundMark x1="13750" y1="75676" x2="65341" y2="84170"/>
                          <a14:foregroundMark x1="65341" y1="84170" x2="80682" y2="74003"/>
                          <a14:foregroundMark x1="80682" y1="74003" x2="81591" y2="51609"/>
                          <a14:foregroundMark x1="81591" y1="51609" x2="80341" y2="47104"/>
                          <a14:foregroundMark x1="47614" y1="64865" x2="65682" y2="65637"/>
                          <a14:foregroundMark x1="50000" y1="6564" x2="50000" y2="6564"/>
                          <a14:foregroundMark x1="51591" y1="7079" x2="51591" y2="7079"/>
                          <a14:foregroundMark x1="51477" y1="20721" x2="51818" y2="40927"/>
                          <a14:foregroundMark x1="62045" y1="47233" x2="34432" y2="50708"/>
                          <a14:foregroundMark x1="69205" y1="48777" x2="31364" y2="42471"/>
                          <a14:foregroundMark x1="56705" y1="39768" x2="32955" y2="38353"/>
                          <a14:foregroundMark x1="21250" y1="67181" x2="19091" y2="46332"/>
                          <a14:foregroundMark x1="7273" y1="76190" x2="8409" y2="58301"/>
                          <a14:foregroundMark x1="11136" y1="75290" x2="7273" y2="47876"/>
                          <a14:foregroundMark x1="52500" y1="59073" x2="52500" y2="59073"/>
                          <a14:foregroundMark x1="63068" y1="63578" x2="63068" y2="63578"/>
                          <a14:foregroundMark x1="49659" y1="51223" x2="54659" y2="76705"/>
                          <a14:foregroundMark x1="78068" y1="60103" x2="29886" y2="78250"/>
                          <a14:foregroundMark x1="68409" y1="61261" x2="28523" y2="68855"/>
                          <a14:foregroundMark x1="71818" y1="59202" x2="29432" y2="58559"/>
                          <a14:foregroundMark x1="40000" y1="56371" x2="16023" y2="60746"/>
                          <a14:foregroundMark x1="54205" y1="28571" x2="46932" y2="26255"/>
                          <a14:foregroundMark x1="51364" y1="26641" x2="56477" y2="22651"/>
                          <a14:foregroundMark x1="56477" y1="22651" x2="34205" y2="24453"/>
                          <a14:foregroundMark x1="37386" y1="26384" x2="59432" y2="26770"/>
                          <a14:foregroundMark x1="38295" y1="31660" x2="55114" y2="29215"/>
                          <a14:foregroundMark x1="31591" y1="33591" x2="60000" y2="32561"/>
                          <a14:foregroundMark x1="58977" y1="28314" x2="60341" y2="25869"/>
                          <a14:foregroundMark x1="56818" y1="22136" x2="68523" y2="40669"/>
                          <a14:foregroundMark x1="63068" y1="27671" x2="75795" y2="43372"/>
                          <a14:foregroundMark x1="93409" y1="41441" x2="93409" y2="4144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30045" y="1257320"/>
              <a:ext cx="436620" cy="335753"/>
            </a:xfrm>
            <a:prstGeom prst="rect">
              <a:avLst/>
            </a:prstGeom>
          </p:spPr>
        </p:pic>
        <p:pic>
          <p:nvPicPr>
            <p:cNvPr id="182" name="Picture 181">
              <a:extLst>
                <a:ext uri="{FF2B5EF4-FFF2-40B4-BE49-F238E27FC236}">
                  <a16:creationId xmlns:a16="http://schemas.microsoft.com/office/drawing/2014/main" id="{5B7F5DC4-CED4-44B5-9ACE-7CCCE855C6CC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6548510" y="3547950"/>
              <a:ext cx="608983" cy="533585"/>
            </a:xfrm>
            <a:prstGeom prst="rect">
              <a:avLst/>
            </a:prstGeom>
          </p:spPr>
        </p:pic>
        <p:pic>
          <p:nvPicPr>
            <p:cNvPr id="183" name="Picture 182">
              <a:extLst>
                <a:ext uri="{FF2B5EF4-FFF2-40B4-BE49-F238E27FC236}">
                  <a16:creationId xmlns:a16="http://schemas.microsoft.com/office/drawing/2014/main" id="{7718759F-E325-4EA8-9144-A09F375BBD0E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6985461" y="3095973"/>
              <a:ext cx="436619" cy="383373"/>
            </a:xfrm>
            <a:prstGeom prst="rect">
              <a:avLst/>
            </a:prstGeom>
          </p:spPr>
        </p:pic>
        <p:pic>
          <p:nvPicPr>
            <p:cNvPr id="184" name="Picture 183">
              <a:extLst>
                <a:ext uri="{FF2B5EF4-FFF2-40B4-BE49-F238E27FC236}">
                  <a16:creationId xmlns:a16="http://schemas.microsoft.com/office/drawing/2014/main" id="{DCCD37CE-1A72-410A-9162-798710DC75BF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5453417" y="3757996"/>
              <a:ext cx="608983" cy="533585"/>
            </a:xfrm>
            <a:prstGeom prst="rect">
              <a:avLst/>
            </a:prstGeom>
          </p:spPr>
        </p:pic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DF438481-18FB-4341-BF6B-D81B47B600EC}"/>
                </a:ext>
              </a:extLst>
            </p:cNvPr>
            <p:cNvSpPr txBox="1"/>
            <p:nvPr/>
          </p:nvSpPr>
          <p:spPr>
            <a:xfrm rot="18684587">
              <a:off x="7750100" y="4780535"/>
              <a:ext cx="21191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ENTRANCE</a:t>
              </a:r>
            </a:p>
          </p:txBody>
        </p:sp>
        <p:sp>
          <p:nvSpPr>
            <p:cNvPr id="1051" name="Arrow: Up 1050">
              <a:extLst>
                <a:ext uri="{FF2B5EF4-FFF2-40B4-BE49-F238E27FC236}">
                  <a16:creationId xmlns:a16="http://schemas.microsoft.com/office/drawing/2014/main" id="{6F9B2B7A-F3B2-42FA-AF6B-E86BFFA35EA1}"/>
                </a:ext>
              </a:extLst>
            </p:cNvPr>
            <p:cNvSpPr/>
            <p:nvPr/>
          </p:nvSpPr>
          <p:spPr>
            <a:xfrm rot="18681687">
              <a:off x="8954431" y="5007334"/>
              <a:ext cx="382179" cy="558506"/>
            </a:xfrm>
            <a:prstGeom prst="upArrow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2" name="Rectangle 1051">
              <a:extLst>
                <a:ext uri="{FF2B5EF4-FFF2-40B4-BE49-F238E27FC236}">
                  <a16:creationId xmlns:a16="http://schemas.microsoft.com/office/drawing/2014/main" id="{F8CF9A69-BE29-41AB-969B-767DD1BB9220}"/>
                </a:ext>
              </a:extLst>
            </p:cNvPr>
            <p:cNvSpPr/>
            <p:nvPr/>
          </p:nvSpPr>
          <p:spPr>
            <a:xfrm rot="18560175">
              <a:off x="8181235" y="4418835"/>
              <a:ext cx="300848" cy="437340"/>
            </a:xfrm>
            <a:prstGeom prst="rect">
              <a:avLst/>
            </a:prstGeom>
            <a:solidFill>
              <a:srgbClr val="B05C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9" name="Picture 208">
              <a:extLst>
                <a:ext uri="{FF2B5EF4-FFF2-40B4-BE49-F238E27FC236}">
                  <a16:creationId xmlns:a16="http://schemas.microsoft.com/office/drawing/2014/main" id="{650EE075-702B-4BF1-9266-762CC594577E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6045805" y="4855028"/>
              <a:ext cx="436619" cy="383373"/>
            </a:xfrm>
            <a:prstGeom prst="rect">
              <a:avLst/>
            </a:prstGeom>
          </p:spPr>
        </p:pic>
        <p:sp>
          <p:nvSpPr>
            <p:cNvPr id="1055" name="Multiplication Sign 1054">
              <a:extLst>
                <a:ext uri="{FF2B5EF4-FFF2-40B4-BE49-F238E27FC236}">
                  <a16:creationId xmlns:a16="http://schemas.microsoft.com/office/drawing/2014/main" id="{B8B4D38E-BC45-41CC-AAC9-A09E4AAACCAA}"/>
                </a:ext>
              </a:extLst>
            </p:cNvPr>
            <p:cNvSpPr/>
            <p:nvPr/>
          </p:nvSpPr>
          <p:spPr>
            <a:xfrm>
              <a:off x="6481348" y="4118989"/>
              <a:ext cx="231788" cy="291124"/>
            </a:xfrm>
            <a:prstGeom prst="mathMultiply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TextBox 215">
              <a:extLst>
                <a:ext uri="{FF2B5EF4-FFF2-40B4-BE49-F238E27FC236}">
                  <a16:creationId xmlns:a16="http://schemas.microsoft.com/office/drawing/2014/main" id="{F3C3D8AA-5DC9-4EA3-8B93-2DA86A68AF16}"/>
                </a:ext>
              </a:extLst>
            </p:cNvPr>
            <p:cNvSpPr txBox="1"/>
            <p:nvPr/>
          </p:nvSpPr>
          <p:spPr>
            <a:xfrm rot="21408194">
              <a:off x="6222920" y="4377643"/>
              <a:ext cx="13104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YOU ARE HERE</a:t>
              </a:r>
            </a:p>
          </p:txBody>
        </p:sp>
        <p:pic>
          <p:nvPicPr>
            <p:cNvPr id="1074" name="Picture 1073">
              <a:extLst>
                <a:ext uri="{FF2B5EF4-FFF2-40B4-BE49-F238E27FC236}">
                  <a16:creationId xmlns:a16="http://schemas.microsoft.com/office/drawing/2014/main" id="{26C9A98F-B4EC-4F1F-A579-63C504CA37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285" t="34041" r="12077" b="47911"/>
            <a:stretch/>
          </p:blipFill>
          <p:spPr>
            <a:xfrm rot="20946929">
              <a:off x="8032375" y="4460951"/>
              <a:ext cx="536752" cy="284230"/>
            </a:xfrm>
            <a:prstGeom prst="rect">
              <a:avLst/>
            </a:prstGeom>
          </p:spPr>
        </p:pic>
      </p:grp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19D3CB3F-33F6-45B9-BDC6-69959099EFAF}"/>
              </a:ext>
            </a:extLst>
          </p:cNvPr>
          <p:cNvCxnSpPr>
            <a:cxnSpLocks/>
          </p:cNvCxnSpPr>
          <p:nvPr/>
        </p:nvCxnSpPr>
        <p:spPr>
          <a:xfrm>
            <a:off x="10930465" y="1215438"/>
            <a:ext cx="4497" cy="43936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TextBox 128">
            <a:extLst>
              <a:ext uri="{FF2B5EF4-FFF2-40B4-BE49-F238E27FC236}">
                <a16:creationId xmlns:a16="http://schemas.microsoft.com/office/drawing/2014/main" id="{870154C5-94D4-40DB-91AD-8CCDCED3711C}"/>
              </a:ext>
            </a:extLst>
          </p:cNvPr>
          <p:cNvSpPr txBox="1"/>
          <p:nvPr/>
        </p:nvSpPr>
        <p:spPr>
          <a:xfrm>
            <a:off x="10958374" y="1233669"/>
            <a:ext cx="1168086" cy="400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Full-day</a:t>
            </a:r>
          </a:p>
        </p:txBody>
      </p: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2AC28B16-9731-4CD5-B18F-095524A3C788}"/>
              </a:ext>
            </a:extLst>
          </p:cNvPr>
          <p:cNvCxnSpPr>
            <a:cxnSpLocks/>
          </p:cNvCxnSpPr>
          <p:nvPr/>
        </p:nvCxnSpPr>
        <p:spPr>
          <a:xfrm>
            <a:off x="9616119" y="4750371"/>
            <a:ext cx="248654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TextBox 133">
            <a:extLst>
              <a:ext uri="{FF2B5EF4-FFF2-40B4-BE49-F238E27FC236}">
                <a16:creationId xmlns:a16="http://schemas.microsoft.com/office/drawing/2014/main" id="{3B39866B-57F1-4F57-B80A-0946DD2A0C2D}"/>
              </a:ext>
            </a:extLst>
          </p:cNvPr>
          <p:cNvSpPr txBox="1"/>
          <p:nvPr/>
        </p:nvSpPr>
        <p:spPr>
          <a:xfrm>
            <a:off x="9625690" y="5045506"/>
            <a:ext cx="25148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Upcoming Live Shows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3741666-EBEB-4693-BC0D-52E416F6036F}"/>
              </a:ext>
            </a:extLst>
          </p:cNvPr>
          <p:cNvGrpSpPr/>
          <p:nvPr/>
        </p:nvGrpSpPr>
        <p:grpSpPr>
          <a:xfrm>
            <a:off x="9604236" y="5740191"/>
            <a:ext cx="1265635" cy="1265635"/>
            <a:chOff x="9604236" y="5740191"/>
            <a:chExt cx="1265635" cy="1265635"/>
          </a:xfrm>
        </p:grpSpPr>
        <p:pic>
          <p:nvPicPr>
            <p:cNvPr id="40" name="Picture 39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1992887E-AA3B-4310-B93B-E9DC48F9CFBA}"/>
                </a:ext>
              </a:extLst>
            </p:cNvPr>
            <p:cNvPicPr>
              <a:picLocks noChangeAspect="1"/>
            </p:cNvPicPr>
            <p:nvPr/>
          </p:nvPicPr>
          <p:blipFill>
            <a:blip r:embed="rId9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04236" y="5740191"/>
              <a:ext cx="1265635" cy="1265635"/>
            </a:xfrm>
            <a:prstGeom prst="rect">
              <a:avLst/>
            </a:prstGeom>
          </p:spPr>
        </p:pic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BB2F5658-DEBC-4DFF-9C04-D4690E5736B3}"/>
                </a:ext>
              </a:extLst>
            </p:cNvPr>
            <p:cNvSpPr txBox="1"/>
            <p:nvPr/>
          </p:nvSpPr>
          <p:spPr>
            <a:xfrm>
              <a:off x="9843469" y="6158539"/>
              <a:ext cx="78799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UNDO</a:t>
              </a:r>
            </a:p>
          </p:txBody>
        </p:sp>
      </p:grp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92A31780-0DD1-49A1-A628-F31896883172}"/>
              </a:ext>
            </a:extLst>
          </p:cNvPr>
          <p:cNvSpPr/>
          <p:nvPr/>
        </p:nvSpPr>
        <p:spPr>
          <a:xfrm>
            <a:off x="11090830" y="6048716"/>
            <a:ext cx="875094" cy="631991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NEXT</a:t>
            </a:r>
          </a:p>
        </p:txBody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1A94B87F-2C4A-4A97-B4CE-B93BD94EE135}"/>
              </a:ext>
            </a:extLst>
          </p:cNvPr>
          <p:cNvSpPr/>
          <p:nvPr/>
        </p:nvSpPr>
        <p:spPr>
          <a:xfrm rot="19518684">
            <a:off x="6406747" y="3966696"/>
            <a:ext cx="48119" cy="18592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89B963AB-4132-4C52-92C9-0C5107C8D99C}"/>
              </a:ext>
            </a:extLst>
          </p:cNvPr>
          <p:cNvSpPr/>
          <p:nvPr/>
        </p:nvSpPr>
        <p:spPr>
          <a:xfrm rot="20356743">
            <a:off x="6299204" y="3716607"/>
            <a:ext cx="48119" cy="18592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Rectangle 154">
            <a:extLst>
              <a:ext uri="{FF2B5EF4-FFF2-40B4-BE49-F238E27FC236}">
                <a16:creationId xmlns:a16="http://schemas.microsoft.com/office/drawing/2014/main" id="{8C463DC9-4936-415A-8A63-912DD749C83E}"/>
              </a:ext>
            </a:extLst>
          </p:cNvPr>
          <p:cNvSpPr/>
          <p:nvPr/>
        </p:nvSpPr>
        <p:spPr>
          <a:xfrm rot="20356743">
            <a:off x="6200331" y="3465969"/>
            <a:ext cx="48119" cy="18592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Rectangle 155">
            <a:extLst>
              <a:ext uri="{FF2B5EF4-FFF2-40B4-BE49-F238E27FC236}">
                <a16:creationId xmlns:a16="http://schemas.microsoft.com/office/drawing/2014/main" id="{59457BBB-9C82-41CE-8CD9-2D7C58585A38}"/>
              </a:ext>
            </a:extLst>
          </p:cNvPr>
          <p:cNvSpPr/>
          <p:nvPr/>
        </p:nvSpPr>
        <p:spPr>
          <a:xfrm rot="20356743">
            <a:off x="6116000" y="3222487"/>
            <a:ext cx="48119" cy="18592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Rectangle 156">
            <a:extLst>
              <a:ext uri="{FF2B5EF4-FFF2-40B4-BE49-F238E27FC236}">
                <a16:creationId xmlns:a16="http://schemas.microsoft.com/office/drawing/2014/main" id="{890BEF27-4494-4CF3-9A7F-B559F8254037}"/>
              </a:ext>
            </a:extLst>
          </p:cNvPr>
          <p:cNvSpPr/>
          <p:nvPr/>
        </p:nvSpPr>
        <p:spPr>
          <a:xfrm rot="20704799">
            <a:off x="6074991" y="2949396"/>
            <a:ext cx="48119" cy="18592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105E4B55-AD66-4CAD-B643-AD04020103A9}"/>
              </a:ext>
            </a:extLst>
          </p:cNvPr>
          <p:cNvSpPr/>
          <p:nvPr/>
        </p:nvSpPr>
        <p:spPr>
          <a:xfrm rot="20704799">
            <a:off x="5990369" y="2713338"/>
            <a:ext cx="48119" cy="18592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Rectangle 158">
            <a:extLst>
              <a:ext uri="{FF2B5EF4-FFF2-40B4-BE49-F238E27FC236}">
                <a16:creationId xmlns:a16="http://schemas.microsoft.com/office/drawing/2014/main" id="{B2FA721D-6F8E-4CE7-8472-3164E323A778}"/>
              </a:ext>
            </a:extLst>
          </p:cNvPr>
          <p:cNvSpPr/>
          <p:nvPr/>
        </p:nvSpPr>
        <p:spPr>
          <a:xfrm rot="14569882">
            <a:off x="5820486" y="2720672"/>
            <a:ext cx="48119" cy="18592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Rectangle 159">
            <a:extLst>
              <a:ext uri="{FF2B5EF4-FFF2-40B4-BE49-F238E27FC236}">
                <a16:creationId xmlns:a16="http://schemas.microsoft.com/office/drawing/2014/main" id="{2926777F-D39D-4A8B-ACF3-D22B50668131}"/>
              </a:ext>
            </a:extLst>
          </p:cNvPr>
          <p:cNvSpPr/>
          <p:nvPr/>
        </p:nvSpPr>
        <p:spPr>
          <a:xfrm rot="13992724">
            <a:off x="5598048" y="2882431"/>
            <a:ext cx="48119" cy="18592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92472F08-FCD0-4F20-A009-6A089DC3F248}"/>
              </a:ext>
            </a:extLst>
          </p:cNvPr>
          <p:cNvSpPr/>
          <p:nvPr/>
        </p:nvSpPr>
        <p:spPr>
          <a:xfrm rot="14443722">
            <a:off x="5384331" y="3027484"/>
            <a:ext cx="48119" cy="18592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E3AA0260-485E-45BC-AA8B-9E7A01F75C06}"/>
              </a:ext>
            </a:extLst>
          </p:cNvPr>
          <p:cNvSpPr/>
          <p:nvPr/>
        </p:nvSpPr>
        <p:spPr>
          <a:xfrm rot="14912863">
            <a:off x="5139376" y="3149339"/>
            <a:ext cx="48119" cy="18592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Rectangle 162">
            <a:extLst>
              <a:ext uri="{FF2B5EF4-FFF2-40B4-BE49-F238E27FC236}">
                <a16:creationId xmlns:a16="http://schemas.microsoft.com/office/drawing/2014/main" id="{8AF8AF34-98F8-4005-A135-FB033C8FFB3D}"/>
              </a:ext>
            </a:extLst>
          </p:cNvPr>
          <p:cNvSpPr/>
          <p:nvPr/>
        </p:nvSpPr>
        <p:spPr>
          <a:xfrm rot="15587163">
            <a:off x="4857122" y="3226181"/>
            <a:ext cx="48119" cy="18592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65F7A463-3FDD-4129-942F-3568BA4D8B6C}"/>
              </a:ext>
            </a:extLst>
          </p:cNvPr>
          <p:cNvSpPr/>
          <p:nvPr/>
        </p:nvSpPr>
        <p:spPr>
          <a:xfrm rot="391631">
            <a:off x="4781538" y="3058413"/>
            <a:ext cx="48119" cy="18592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Rectangle 164">
            <a:extLst>
              <a:ext uri="{FF2B5EF4-FFF2-40B4-BE49-F238E27FC236}">
                <a16:creationId xmlns:a16="http://schemas.microsoft.com/office/drawing/2014/main" id="{80D633D5-0292-4B09-A4DF-39945C2C4EF4}"/>
              </a:ext>
            </a:extLst>
          </p:cNvPr>
          <p:cNvSpPr/>
          <p:nvPr/>
        </p:nvSpPr>
        <p:spPr>
          <a:xfrm rot="21191163">
            <a:off x="4789799" y="2813820"/>
            <a:ext cx="48119" cy="18592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Rectangle 165">
            <a:extLst>
              <a:ext uri="{FF2B5EF4-FFF2-40B4-BE49-F238E27FC236}">
                <a16:creationId xmlns:a16="http://schemas.microsoft.com/office/drawing/2014/main" id="{FD4E1535-9524-46F7-ADBD-F86602406160}"/>
              </a:ext>
            </a:extLst>
          </p:cNvPr>
          <p:cNvSpPr/>
          <p:nvPr/>
        </p:nvSpPr>
        <p:spPr>
          <a:xfrm rot="15689164">
            <a:off x="4614335" y="2691977"/>
            <a:ext cx="48119" cy="18592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id="{F6FA939A-986B-4F67-8053-B17A7246CF6C}"/>
              </a:ext>
            </a:extLst>
          </p:cNvPr>
          <p:cNvSpPr/>
          <p:nvPr/>
        </p:nvSpPr>
        <p:spPr>
          <a:xfrm rot="15689164">
            <a:off x="4371853" y="2737497"/>
            <a:ext cx="48119" cy="18592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Rectangle 167">
            <a:extLst>
              <a:ext uri="{FF2B5EF4-FFF2-40B4-BE49-F238E27FC236}">
                <a16:creationId xmlns:a16="http://schemas.microsoft.com/office/drawing/2014/main" id="{A09432B9-9C1A-41B7-A525-BB10C9E61642}"/>
              </a:ext>
            </a:extLst>
          </p:cNvPr>
          <p:cNvSpPr/>
          <p:nvPr/>
        </p:nvSpPr>
        <p:spPr>
          <a:xfrm rot="15689164">
            <a:off x="4378610" y="2738392"/>
            <a:ext cx="48119" cy="185927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88161950-0513-4E8D-A440-364901F85926}"/>
              </a:ext>
            </a:extLst>
          </p:cNvPr>
          <p:cNvSpPr/>
          <p:nvPr/>
        </p:nvSpPr>
        <p:spPr>
          <a:xfrm rot="15689164">
            <a:off x="4630179" y="2692283"/>
            <a:ext cx="48119" cy="185927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DD428DC5-36A1-48FD-829B-FC2AE90B6530}"/>
              </a:ext>
            </a:extLst>
          </p:cNvPr>
          <p:cNvSpPr/>
          <p:nvPr/>
        </p:nvSpPr>
        <p:spPr>
          <a:xfrm rot="21321489">
            <a:off x="4798594" y="2820951"/>
            <a:ext cx="48119" cy="185927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Rectangle 170">
            <a:extLst>
              <a:ext uri="{FF2B5EF4-FFF2-40B4-BE49-F238E27FC236}">
                <a16:creationId xmlns:a16="http://schemas.microsoft.com/office/drawing/2014/main" id="{39829D26-FAFA-4047-9035-452E786880D0}"/>
              </a:ext>
            </a:extLst>
          </p:cNvPr>
          <p:cNvSpPr/>
          <p:nvPr/>
        </p:nvSpPr>
        <p:spPr>
          <a:xfrm rot="258419">
            <a:off x="4774634" y="3072453"/>
            <a:ext cx="48119" cy="185927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Rectangle 171">
            <a:extLst>
              <a:ext uri="{FF2B5EF4-FFF2-40B4-BE49-F238E27FC236}">
                <a16:creationId xmlns:a16="http://schemas.microsoft.com/office/drawing/2014/main" id="{22C73614-FA9C-4203-B9F5-F1A2B6E9E1A0}"/>
              </a:ext>
            </a:extLst>
          </p:cNvPr>
          <p:cNvSpPr/>
          <p:nvPr/>
        </p:nvSpPr>
        <p:spPr>
          <a:xfrm rot="16200000">
            <a:off x="4585160" y="3194695"/>
            <a:ext cx="48119" cy="185927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Rectangle 172">
            <a:extLst>
              <a:ext uri="{FF2B5EF4-FFF2-40B4-BE49-F238E27FC236}">
                <a16:creationId xmlns:a16="http://schemas.microsoft.com/office/drawing/2014/main" id="{0E79DF18-DD4C-4375-A3DD-5A63F42B7391}"/>
              </a:ext>
            </a:extLst>
          </p:cNvPr>
          <p:cNvSpPr/>
          <p:nvPr/>
        </p:nvSpPr>
        <p:spPr>
          <a:xfrm rot="16200000">
            <a:off x="4303001" y="3201895"/>
            <a:ext cx="48119" cy="185927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4A82F126-6B8D-4AA5-9D50-E5633F780402}"/>
              </a:ext>
            </a:extLst>
          </p:cNvPr>
          <p:cNvSpPr/>
          <p:nvPr/>
        </p:nvSpPr>
        <p:spPr>
          <a:xfrm rot="17229066">
            <a:off x="4028554" y="3194774"/>
            <a:ext cx="48119" cy="185927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Rectangle 180">
            <a:extLst>
              <a:ext uri="{FF2B5EF4-FFF2-40B4-BE49-F238E27FC236}">
                <a16:creationId xmlns:a16="http://schemas.microsoft.com/office/drawing/2014/main" id="{15639B16-F348-4671-81DB-20334B8379C6}"/>
              </a:ext>
            </a:extLst>
          </p:cNvPr>
          <p:cNvSpPr/>
          <p:nvPr/>
        </p:nvSpPr>
        <p:spPr>
          <a:xfrm rot="17229066">
            <a:off x="3746861" y="3116558"/>
            <a:ext cx="48119" cy="185927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4C949E2C-B644-4FB8-A1C6-F188E5393289}"/>
              </a:ext>
            </a:extLst>
          </p:cNvPr>
          <p:cNvSpPr/>
          <p:nvPr/>
        </p:nvSpPr>
        <p:spPr>
          <a:xfrm rot="18650382">
            <a:off x="3517519" y="2979556"/>
            <a:ext cx="48119" cy="185927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Rectangle 185">
            <a:extLst>
              <a:ext uri="{FF2B5EF4-FFF2-40B4-BE49-F238E27FC236}">
                <a16:creationId xmlns:a16="http://schemas.microsoft.com/office/drawing/2014/main" id="{0E6387C8-6D3B-4CAE-816E-A740A2D9F4A9}"/>
              </a:ext>
            </a:extLst>
          </p:cNvPr>
          <p:cNvSpPr/>
          <p:nvPr/>
        </p:nvSpPr>
        <p:spPr>
          <a:xfrm rot="17258174">
            <a:off x="3280791" y="2820739"/>
            <a:ext cx="48119" cy="185927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0EEB3D43-5419-4FAC-ADBE-AE9ECBB01EBD}"/>
              </a:ext>
            </a:extLst>
          </p:cNvPr>
          <p:cNvSpPr/>
          <p:nvPr/>
        </p:nvSpPr>
        <p:spPr>
          <a:xfrm rot="18009623">
            <a:off x="3037202" y="2705851"/>
            <a:ext cx="48119" cy="185927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" name="Rectangle 187">
            <a:extLst>
              <a:ext uri="{FF2B5EF4-FFF2-40B4-BE49-F238E27FC236}">
                <a16:creationId xmlns:a16="http://schemas.microsoft.com/office/drawing/2014/main" id="{4BBD46C3-D103-4C1F-9DD3-15D2084F73D2}"/>
              </a:ext>
            </a:extLst>
          </p:cNvPr>
          <p:cNvSpPr/>
          <p:nvPr/>
        </p:nvSpPr>
        <p:spPr>
          <a:xfrm rot="18441317">
            <a:off x="2818105" y="2537979"/>
            <a:ext cx="48119" cy="185927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4F733941-6DAF-4A5B-BC4F-E20104B13898}"/>
              </a:ext>
            </a:extLst>
          </p:cNvPr>
          <p:cNvSpPr/>
          <p:nvPr/>
        </p:nvSpPr>
        <p:spPr>
          <a:xfrm rot="18441317">
            <a:off x="2597923" y="2361726"/>
            <a:ext cx="48119" cy="185927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Rectangle 189">
            <a:extLst>
              <a:ext uri="{FF2B5EF4-FFF2-40B4-BE49-F238E27FC236}">
                <a16:creationId xmlns:a16="http://schemas.microsoft.com/office/drawing/2014/main" id="{A141E208-A798-4A21-9E17-8432B12E03F5}"/>
              </a:ext>
            </a:extLst>
          </p:cNvPr>
          <p:cNvSpPr/>
          <p:nvPr/>
        </p:nvSpPr>
        <p:spPr>
          <a:xfrm rot="18848558">
            <a:off x="2424130" y="2211844"/>
            <a:ext cx="48119" cy="185927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Rectangle 190">
            <a:extLst>
              <a:ext uri="{FF2B5EF4-FFF2-40B4-BE49-F238E27FC236}">
                <a16:creationId xmlns:a16="http://schemas.microsoft.com/office/drawing/2014/main" id="{882D1770-1DB2-4EBF-87C0-2BE76E98225E}"/>
              </a:ext>
            </a:extLst>
          </p:cNvPr>
          <p:cNvSpPr/>
          <p:nvPr/>
        </p:nvSpPr>
        <p:spPr>
          <a:xfrm rot="18848558">
            <a:off x="2225451" y="2028847"/>
            <a:ext cx="48119" cy="185927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" name="Rectangle 191">
            <a:extLst>
              <a:ext uri="{FF2B5EF4-FFF2-40B4-BE49-F238E27FC236}">
                <a16:creationId xmlns:a16="http://schemas.microsoft.com/office/drawing/2014/main" id="{B2745AAA-9E35-4DBE-96F0-C6E0C1E88CA8}"/>
              </a:ext>
            </a:extLst>
          </p:cNvPr>
          <p:cNvSpPr/>
          <p:nvPr/>
        </p:nvSpPr>
        <p:spPr>
          <a:xfrm rot="18445987">
            <a:off x="2232134" y="2034077"/>
            <a:ext cx="48119" cy="185927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AA7F57F8-B6CA-4B3F-A13B-B73B5B5EB1CA}"/>
              </a:ext>
            </a:extLst>
          </p:cNvPr>
          <p:cNvSpPr/>
          <p:nvPr/>
        </p:nvSpPr>
        <p:spPr>
          <a:xfrm rot="18445987">
            <a:off x="2423479" y="2200211"/>
            <a:ext cx="48119" cy="185927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Rectangle 193">
            <a:extLst>
              <a:ext uri="{FF2B5EF4-FFF2-40B4-BE49-F238E27FC236}">
                <a16:creationId xmlns:a16="http://schemas.microsoft.com/office/drawing/2014/main" id="{97478DA5-1DF4-443C-8264-0B967630F7B3}"/>
              </a:ext>
            </a:extLst>
          </p:cNvPr>
          <p:cNvSpPr/>
          <p:nvPr/>
        </p:nvSpPr>
        <p:spPr>
          <a:xfrm rot="18445987">
            <a:off x="2599122" y="2351536"/>
            <a:ext cx="48119" cy="185927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Rectangle 194">
            <a:extLst>
              <a:ext uri="{FF2B5EF4-FFF2-40B4-BE49-F238E27FC236}">
                <a16:creationId xmlns:a16="http://schemas.microsoft.com/office/drawing/2014/main" id="{812DD46E-5606-4B55-9AAD-333DC1FB8DFB}"/>
              </a:ext>
            </a:extLst>
          </p:cNvPr>
          <p:cNvSpPr/>
          <p:nvPr/>
        </p:nvSpPr>
        <p:spPr>
          <a:xfrm rot="18445987">
            <a:off x="2820265" y="2533207"/>
            <a:ext cx="48119" cy="185927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614D62BA-679A-40E2-9817-F3A3794BCC68}"/>
              </a:ext>
            </a:extLst>
          </p:cNvPr>
          <p:cNvSpPr/>
          <p:nvPr/>
        </p:nvSpPr>
        <p:spPr>
          <a:xfrm rot="18445987">
            <a:off x="3035349" y="2708134"/>
            <a:ext cx="48119" cy="185927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" name="Rectangle 196">
            <a:extLst>
              <a:ext uri="{FF2B5EF4-FFF2-40B4-BE49-F238E27FC236}">
                <a16:creationId xmlns:a16="http://schemas.microsoft.com/office/drawing/2014/main" id="{0F40C43C-97E7-40BA-8E1E-9C4D3631ACED}"/>
              </a:ext>
            </a:extLst>
          </p:cNvPr>
          <p:cNvSpPr/>
          <p:nvPr/>
        </p:nvSpPr>
        <p:spPr>
          <a:xfrm rot="17097382">
            <a:off x="3272514" y="2823284"/>
            <a:ext cx="48119" cy="185927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" name="Rectangle 197">
            <a:extLst>
              <a:ext uri="{FF2B5EF4-FFF2-40B4-BE49-F238E27FC236}">
                <a16:creationId xmlns:a16="http://schemas.microsoft.com/office/drawing/2014/main" id="{4FC39EED-A5A6-4C0E-B325-BF6B67DC74D9}"/>
              </a:ext>
            </a:extLst>
          </p:cNvPr>
          <p:cNvSpPr/>
          <p:nvPr/>
        </p:nvSpPr>
        <p:spPr>
          <a:xfrm rot="18755339">
            <a:off x="3508066" y="2970350"/>
            <a:ext cx="48119" cy="185927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0" name="Rectangle 199">
            <a:extLst>
              <a:ext uri="{FF2B5EF4-FFF2-40B4-BE49-F238E27FC236}">
                <a16:creationId xmlns:a16="http://schemas.microsoft.com/office/drawing/2014/main" id="{5AA48B84-F48D-4F0E-BB38-CE1BD814BB6A}"/>
              </a:ext>
            </a:extLst>
          </p:cNvPr>
          <p:cNvSpPr/>
          <p:nvPr/>
        </p:nvSpPr>
        <p:spPr>
          <a:xfrm rot="17209259">
            <a:off x="3752035" y="3107082"/>
            <a:ext cx="48119" cy="185927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1" name="Rectangle 200">
            <a:extLst>
              <a:ext uri="{FF2B5EF4-FFF2-40B4-BE49-F238E27FC236}">
                <a16:creationId xmlns:a16="http://schemas.microsoft.com/office/drawing/2014/main" id="{CE3BD9C2-E536-44F5-975A-33C97B4F1E10}"/>
              </a:ext>
            </a:extLst>
          </p:cNvPr>
          <p:cNvSpPr/>
          <p:nvPr/>
        </p:nvSpPr>
        <p:spPr>
          <a:xfrm rot="17209259">
            <a:off x="4024366" y="3206276"/>
            <a:ext cx="48119" cy="185927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2" name="Rectangle 201">
            <a:extLst>
              <a:ext uri="{FF2B5EF4-FFF2-40B4-BE49-F238E27FC236}">
                <a16:creationId xmlns:a16="http://schemas.microsoft.com/office/drawing/2014/main" id="{A2B01C15-73BA-483F-AD4C-A603B9CE38E7}"/>
              </a:ext>
            </a:extLst>
          </p:cNvPr>
          <p:cNvSpPr/>
          <p:nvPr/>
        </p:nvSpPr>
        <p:spPr>
          <a:xfrm rot="16200000">
            <a:off x="4315600" y="3208301"/>
            <a:ext cx="48119" cy="185927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" name="Rectangle 202">
            <a:extLst>
              <a:ext uri="{FF2B5EF4-FFF2-40B4-BE49-F238E27FC236}">
                <a16:creationId xmlns:a16="http://schemas.microsoft.com/office/drawing/2014/main" id="{FAFFF649-4FB8-483F-A6F7-EA246D2B41E0}"/>
              </a:ext>
            </a:extLst>
          </p:cNvPr>
          <p:cNvSpPr/>
          <p:nvPr/>
        </p:nvSpPr>
        <p:spPr>
          <a:xfrm rot="16200000">
            <a:off x="4590119" y="3201601"/>
            <a:ext cx="48119" cy="185927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" name="Rectangle 203">
            <a:extLst>
              <a:ext uri="{FF2B5EF4-FFF2-40B4-BE49-F238E27FC236}">
                <a16:creationId xmlns:a16="http://schemas.microsoft.com/office/drawing/2014/main" id="{B2FD2DF5-F485-43AF-8FB3-29F6F90EB825}"/>
              </a:ext>
            </a:extLst>
          </p:cNvPr>
          <p:cNvSpPr/>
          <p:nvPr/>
        </p:nvSpPr>
        <p:spPr>
          <a:xfrm>
            <a:off x="4766096" y="3301390"/>
            <a:ext cx="48119" cy="185927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" name="Rectangle 207">
            <a:extLst>
              <a:ext uri="{FF2B5EF4-FFF2-40B4-BE49-F238E27FC236}">
                <a16:creationId xmlns:a16="http://schemas.microsoft.com/office/drawing/2014/main" id="{96FA73D9-A5F1-486C-BD80-3828A326044B}"/>
              </a:ext>
            </a:extLst>
          </p:cNvPr>
          <p:cNvSpPr/>
          <p:nvPr/>
        </p:nvSpPr>
        <p:spPr>
          <a:xfrm>
            <a:off x="4803173" y="3568459"/>
            <a:ext cx="48119" cy="185927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0" name="Rectangle 209">
            <a:extLst>
              <a:ext uri="{FF2B5EF4-FFF2-40B4-BE49-F238E27FC236}">
                <a16:creationId xmlns:a16="http://schemas.microsoft.com/office/drawing/2014/main" id="{3089B8EE-0ECC-409C-B536-CA9E888FC9D7}"/>
              </a:ext>
            </a:extLst>
          </p:cNvPr>
          <p:cNvSpPr/>
          <p:nvPr/>
        </p:nvSpPr>
        <p:spPr>
          <a:xfrm rot="1100531">
            <a:off x="4774178" y="3833317"/>
            <a:ext cx="48119" cy="185927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1" name="Rectangle 210">
            <a:extLst>
              <a:ext uri="{FF2B5EF4-FFF2-40B4-BE49-F238E27FC236}">
                <a16:creationId xmlns:a16="http://schemas.microsoft.com/office/drawing/2014/main" id="{2D8E5589-AF00-40B3-88B4-116E7BCFD7C6}"/>
              </a:ext>
            </a:extLst>
          </p:cNvPr>
          <p:cNvSpPr/>
          <p:nvPr/>
        </p:nvSpPr>
        <p:spPr>
          <a:xfrm rot="1929804">
            <a:off x="4622237" y="4076324"/>
            <a:ext cx="48119" cy="185927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" name="Rectangle 211">
            <a:extLst>
              <a:ext uri="{FF2B5EF4-FFF2-40B4-BE49-F238E27FC236}">
                <a16:creationId xmlns:a16="http://schemas.microsoft.com/office/drawing/2014/main" id="{A191509F-DD1E-4017-AE9B-1B12AD4BE53D}"/>
              </a:ext>
            </a:extLst>
          </p:cNvPr>
          <p:cNvSpPr/>
          <p:nvPr/>
        </p:nvSpPr>
        <p:spPr>
          <a:xfrm rot="1929804">
            <a:off x="4425482" y="4269849"/>
            <a:ext cx="48119" cy="185927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3" name="Rectangle 212">
            <a:extLst>
              <a:ext uri="{FF2B5EF4-FFF2-40B4-BE49-F238E27FC236}">
                <a16:creationId xmlns:a16="http://schemas.microsoft.com/office/drawing/2014/main" id="{0CC56801-777D-4FB3-9243-4139854EEA6B}"/>
              </a:ext>
            </a:extLst>
          </p:cNvPr>
          <p:cNvSpPr/>
          <p:nvPr/>
        </p:nvSpPr>
        <p:spPr>
          <a:xfrm rot="1929804">
            <a:off x="4251130" y="4483127"/>
            <a:ext cx="48119" cy="185927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" name="Rectangle 213">
            <a:extLst>
              <a:ext uri="{FF2B5EF4-FFF2-40B4-BE49-F238E27FC236}">
                <a16:creationId xmlns:a16="http://schemas.microsoft.com/office/drawing/2014/main" id="{A604822F-DDE8-444F-8B3F-045802E46B64}"/>
              </a:ext>
            </a:extLst>
          </p:cNvPr>
          <p:cNvSpPr/>
          <p:nvPr/>
        </p:nvSpPr>
        <p:spPr>
          <a:xfrm rot="1929804">
            <a:off x="4081518" y="4704314"/>
            <a:ext cx="48119" cy="185927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5" name="Rectangle 214">
            <a:extLst>
              <a:ext uri="{FF2B5EF4-FFF2-40B4-BE49-F238E27FC236}">
                <a16:creationId xmlns:a16="http://schemas.microsoft.com/office/drawing/2014/main" id="{94ED6467-7AF3-4027-AA17-A3D5087906BE}"/>
              </a:ext>
            </a:extLst>
          </p:cNvPr>
          <p:cNvSpPr/>
          <p:nvPr/>
        </p:nvSpPr>
        <p:spPr>
          <a:xfrm rot="3773516">
            <a:off x="3890740" y="4879100"/>
            <a:ext cx="48119" cy="185927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Rectangle 218">
            <a:extLst>
              <a:ext uri="{FF2B5EF4-FFF2-40B4-BE49-F238E27FC236}">
                <a16:creationId xmlns:a16="http://schemas.microsoft.com/office/drawing/2014/main" id="{442AD8FA-3183-4C3F-AE9D-4EC65E4408DD}"/>
              </a:ext>
            </a:extLst>
          </p:cNvPr>
          <p:cNvSpPr/>
          <p:nvPr/>
        </p:nvSpPr>
        <p:spPr>
          <a:xfrm rot="4061487">
            <a:off x="3890680" y="4871518"/>
            <a:ext cx="48119" cy="185927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Rectangle 219">
            <a:extLst>
              <a:ext uri="{FF2B5EF4-FFF2-40B4-BE49-F238E27FC236}">
                <a16:creationId xmlns:a16="http://schemas.microsoft.com/office/drawing/2014/main" id="{964C055F-F439-4646-848E-3EA350DC101C}"/>
              </a:ext>
            </a:extLst>
          </p:cNvPr>
          <p:cNvSpPr/>
          <p:nvPr/>
        </p:nvSpPr>
        <p:spPr>
          <a:xfrm rot="2077173">
            <a:off x="4095711" y="4704788"/>
            <a:ext cx="48119" cy="185927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Rectangle 220">
            <a:extLst>
              <a:ext uri="{FF2B5EF4-FFF2-40B4-BE49-F238E27FC236}">
                <a16:creationId xmlns:a16="http://schemas.microsoft.com/office/drawing/2014/main" id="{46F5FF72-C9C2-4C10-B2DB-195DCD629D63}"/>
              </a:ext>
            </a:extLst>
          </p:cNvPr>
          <p:cNvSpPr/>
          <p:nvPr/>
        </p:nvSpPr>
        <p:spPr>
          <a:xfrm rot="2077173">
            <a:off x="4255328" y="4475636"/>
            <a:ext cx="48119" cy="185927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Rectangle 221">
            <a:extLst>
              <a:ext uri="{FF2B5EF4-FFF2-40B4-BE49-F238E27FC236}">
                <a16:creationId xmlns:a16="http://schemas.microsoft.com/office/drawing/2014/main" id="{C6609735-8B1A-4C7A-8E5E-29751EA3E8E8}"/>
              </a:ext>
            </a:extLst>
          </p:cNvPr>
          <p:cNvSpPr/>
          <p:nvPr/>
        </p:nvSpPr>
        <p:spPr>
          <a:xfrm rot="2077173">
            <a:off x="4430314" y="4261630"/>
            <a:ext cx="48119" cy="185927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Rectangle 222">
            <a:extLst>
              <a:ext uri="{FF2B5EF4-FFF2-40B4-BE49-F238E27FC236}">
                <a16:creationId xmlns:a16="http://schemas.microsoft.com/office/drawing/2014/main" id="{3BB968A4-1BA9-45EC-A2A5-F65CAF5055E7}"/>
              </a:ext>
            </a:extLst>
          </p:cNvPr>
          <p:cNvSpPr/>
          <p:nvPr/>
        </p:nvSpPr>
        <p:spPr>
          <a:xfrm rot="2077173">
            <a:off x="4621446" y="4056827"/>
            <a:ext cx="48119" cy="185927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Rectangle 223">
            <a:extLst>
              <a:ext uri="{FF2B5EF4-FFF2-40B4-BE49-F238E27FC236}">
                <a16:creationId xmlns:a16="http://schemas.microsoft.com/office/drawing/2014/main" id="{EC419A3D-57FD-4641-BE96-5AAA36D46E85}"/>
              </a:ext>
            </a:extLst>
          </p:cNvPr>
          <p:cNvSpPr/>
          <p:nvPr/>
        </p:nvSpPr>
        <p:spPr>
          <a:xfrm rot="5400000">
            <a:off x="4886316" y="3998366"/>
            <a:ext cx="48119" cy="185927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Rectangle 224">
            <a:extLst>
              <a:ext uri="{FF2B5EF4-FFF2-40B4-BE49-F238E27FC236}">
                <a16:creationId xmlns:a16="http://schemas.microsoft.com/office/drawing/2014/main" id="{9E6CB463-3C8B-4A8A-B1A0-67CAAE73EEA8}"/>
              </a:ext>
            </a:extLst>
          </p:cNvPr>
          <p:cNvSpPr/>
          <p:nvPr/>
        </p:nvSpPr>
        <p:spPr>
          <a:xfrm rot="6189204">
            <a:off x="5153375" y="4052541"/>
            <a:ext cx="48119" cy="185927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Rectangle 225">
            <a:extLst>
              <a:ext uri="{FF2B5EF4-FFF2-40B4-BE49-F238E27FC236}">
                <a16:creationId xmlns:a16="http://schemas.microsoft.com/office/drawing/2014/main" id="{264D37AE-162F-4D25-9F5A-7123AB2EEAE9}"/>
              </a:ext>
            </a:extLst>
          </p:cNvPr>
          <p:cNvSpPr/>
          <p:nvPr/>
        </p:nvSpPr>
        <p:spPr>
          <a:xfrm rot="6853946">
            <a:off x="5359199" y="4188406"/>
            <a:ext cx="48119" cy="185927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Rectangle 226">
            <a:extLst>
              <a:ext uri="{FF2B5EF4-FFF2-40B4-BE49-F238E27FC236}">
                <a16:creationId xmlns:a16="http://schemas.microsoft.com/office/drawing/2014/main" id="{2471FE4C-8B10-4298-B257-FBD9FD00E2F6}"/>
              </a:ext>
            </a:extLst>
          </p:cNvPr>
          <p:cNvSpPr/>
          <p:nvPr/>
        </p:nvSpPr>
        <p:spPr>
          <a:xfrm rot="6367010">
            <a:off x="5579231" y="4334382"/>
            <a:ext cx="48119" cy="185927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Rectangle 228">
            <a:extLst>
              <a:ext uri="{FF2B5EF4-FFF2-40B4-BE49-F238E27FC236}">
                <a16:creationId xmlns:a16="http://schemas.microsoft.com/office/drawing/2014/main" id="{BFED6FC3-4B10-415D-AFEF-F8C93E86FA81}"/>
              </a:ext>
            </a:extLst>
          </p:cNvPr>
          <p:cNvSpPr/>
          <p:nvPr/>
        </p:nvSpPr>
        <p:spPr>
          <a:xfrm rot="4921265">
            <a:off x="5929605" y="4367815"/>
            <a:ext cx="48119" cy="185927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Rectangle 229">
            <a:extLst>
              <a:ext uri="{FF2B5EF4-FFF2-40B4-BE49-F238E27FC236}">
                <a16:creationId xmlns:a16="http://schemas.microsoft.com/office/drawing/2014/main" id="{35F34042-4C4A-41F4-B2CF-56D1BAC6C367}"/>
              </a:ext>
            </a:extLst>
          </p:cNvPr>
          <p:cNvSpPr/>
          <p:nvPr/>
        </p:nvSpPr>
        <p:spPr>
          <a:xfrm rot="4291197">
            <a:off x="6312248" y="4309118"/>
            <a:ext cx="48119" cy="185927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Rectangle 230">
            <a:extLst>
              <a:ext uri="{FF2B5EF4-FFF2-40B4-BE49-F238E27FC236}">
                <a16:creationId xmlns:a16="http://schemas.microsoft.com/office/drawing/2014/main" id="{570A2038-1657-4C02-8E71-DC29B05AD9DF}"/>
              </a:ext>
            </a:extLst>
          </p:cNvPr>
          <p:cNvSpPr/>
          <p:nvPr/>
        </p:nvSpPr>
        <p:spPr>
          <a:xfrm rot="19769009">
            <a:off x="6404869" y="3971280"/>
            <a:ext cx="48119" cy="185927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Rectangle 231">
            <a:extLst>
              <a:ext uri="{FF2B5EF4-FFF2-40B4-BE49-F238E27FC236}">
                <a16:creationId xmlns:a16="http://schemas.microsoft.com/office/drawing/2014/main" id="{755AF5C9-D55C-469E-9884-A96AE8929C4D}"/>
              </a:ext>
            </a:extLst>
          </p:cNvPr>
          <p:cNvSpPr/>
          <p:nvPr/>
        </p:nvSpPr>
        <p:spPr>
          <a:xfrm rot="20203196">
            <a:off x="6290708" y="3712998"/>
            <a:ext cx="48119" cy="185927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Rectangle 232">
            <a:extLst>
              <a:ext uri="{FF2B5EF4-FFF2-40B4-BE49-F238E27FC236}">
                <a16:creationId xmlns:a16="http://schemas.microsoft.com/office/drawing/2014/main" id="{934D54E6-54FB-48E4-A0E1-9B1CF32D1615}"/>
              </a:ext>
            </a:extLst>
          </p:cNvPr>
          <p:cNvSpPr/>
          <p:nvPr/>
        </p:nvSpPr>
        <p:spPr>
          <a:xfrm rot="20203196">
            <a:off x="6207294" y="3468142"/>
            <a:ext cx="48119" cy="185927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Rectangle 233">
            <a:extLst>
              <a:ext uri="{FF2B5EF4-FFF2-40B4-BE49-F238E27FC236}">
                <a16:creationId xmlns:a16="http://schemas.microsoft.com/office/drawing/2014/main" id="{49992643-59B5-47CC-B9B0-4EA7E7FD4D4D}"/>
              </a:ext>
            </a:extLst>
          </p:cNvPr>
          <p:cNvSpPr/>
          <p:nvPr/>
        </p:nvSpPr>
        <p:spPr>
          <a:xfrm rot="20203196">
            <a:off x="6116000" y="3217004"/>
            <a:ext cx="48119" cy="185927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Rectangle 234">
            <a:extLst>
              <a:ext uri="{FF2B5EF4-FFF2-40B4-BE49-F238E27FC236}">
                <a16:creationId xmlns:a16="http://schemas.microsoft.com/office/drawing/2014/main" id="{190C4132-90F8-436E-97E7-E127914E97AB}"/>
              </a:ext>
            </a:extLst>
          </p:cNvPr>
          <p:cNvSpPr/>
          <p:nvPr/>
        </p:nvSpPr>
        <p:spPr>
          <a:xfrm rot="20862575">
            <a:off x="6070038" y="2942597"/>
            <a:ext cx="48119" cy="185927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Rectangle 235">
            <a:extLst>
              <a:ext uri="{FF2B5EF4-FFF2-40B4-BE49-F238E27FC236}">
                <a16:creationId xmlns:a16="http://schemas.microsoft.com/office/drawing/2014/main" id="{E25676A1-4BAC-4B21-849B-5FEC3071EEE2}"/>
              </a:ext>
            </a:extLst>
          </p:cNvPr>
          <p:cNvSpPr/>
          <p:nvPr/>
        </p:nvSpPr>
        <p:spPr>
          <a:xfrm rot="20862575">
            <a:off x="5985948" y="2690476"/>
            <a:ext cx="48119" cy="185927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Rectangle 236">
            <a:extLst>
              <a:ext uri="{FF2B5EF4-FFF2-40B4-BE49-F238E27FC236}">
                <a16:creationId xmlns:a16="http://schemas.microsoft.com/office/drawing/2014/main" id="{44B16426-A57F-4FD5-8F62-42DC7508977A}"/>
              </a:ext>
            </a:extLst>
          </p:cNvPr>
          <p:cNvSpPr/>
          <p:nvPr/>
        </p:nvSpPr>
        <p:spPr>
          <a:xfrm rot="4574391">
            <a:off x="6161098" y="2647106"/>
            <a:ext cx="48119" cy="185927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Rectangle 237">
            <a:extLst>
              <a:ext uri="{FF2B5EF4-FFF2-40B4-BE49-F238E27FC236}">
                <a16:creationId xmlns:a16="http://schemas.microsoft.com/office/drawing/2014/main" id="{0319A824-6745-4459-A813-9CB16AEE82B3}"/>
              </a:ext>
            </a:extLst>
          </p:cNvPr>
          <p:cNvSpPr/>
          <p:nvPr/>
        </p:nvSpPr>
        <p:spPr>
          <a:xfrm rot="5146089">
            <a:off x="6426589" y="2594079"/>
            <a:ext cx="48119" cy="185927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Rectangle 238">
            <a:extLst>
              <a:ext uri="{FF2B5EF4-FFF2-40B4-BE49-F238E27FC236}">
                <a16:creationId xmlns:a16="http://schemas.microsoft.com/office/drawing/2014/main" id="{63397EEC-D9C7-4B84-B7E6-BBDD689DB945}"/>
              </a:ext>
            </a:extLst>
          </p:cNvPr>
          <p:cNvSpPr/>
          <p:nvPr/>
        </p:nvSpPr>
        <p:spPr>
          <a:xfrm rot="5146089">
            <a:off x="6706427" y="2609621"/>
            <a:ext cx="48119" cy="185927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" name="Rectangle 239">
            <a:extLst>
              <a:ext uri="{FF2B5EF4-FFF2-40B4-BE49-F238E27FC236}">
                <a16:creationId xmlns:a16="http://schemas.microsoft.com/office/drawing/2014/main" id="{B2D8B2A5-596C-4ED4-811C-CA2CCEAD611E}"/>
              </a:ext>
            </a:extLst>
          </p:cNvPr>
          <p:cNvSpPr/>
          <p:nvPr/>
        </p:nvSpPr>
        <p:spPr>
          <a:xfrm rot="5146089">
            <a:off x="6981402" y="2602731"/>
            <a:ext cx="48119" cy="185927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Rectangle 240">
            <a:extLst>
              <a:ext uri="{FF2B5EF4-FFF2-40B4-BE49-F238E27FC236}">
                <a16:creationId xmlns:a16="http://schemas.microsoft.com/office/drawing/2014/main" id="{0202663A-9894-47AD-9528-F3A8F221AEEF}"/>
              </a:ext>
            </a:extLst>
          </p:cNvPr>
          <p:cNvSpPr/>
          <p:nvPr/>
        </p:nvSpPr>
        <p:spPr>
          <a:xfrm rot="5146089">
            <a:off x="7230941" y="2578893"/>
            <a:ext cx="48119" cy="185927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" name="Rectangle 241">
            <a:extLst>
              <a:ext uri="{FF2B5EF4-FFF2-40B4-BE49-F238E27FC236}">
                <a16:creationId xmlns:a16="http://schemas.microsoft.com/office/drawing/2014/main" id="{5A052DFA-EBC8-41DD-8B24-448F7D279AC8}"/>
              </a:ext>
            </a:extLst>
          </p:cNvPr>
          <p:cNvSpPr/>
          <p:nvPr/>
        </p:nvSpPr>
        <p:spPr>
          <a:xfrm>
            <a:off x="6740502" y="276627"/>
            <a:ext cx="2748927" cy="2212589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Path will automatically change when user changes order of items to do in itinerary</a:t>
            </a:r>
          </a:p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(Watch Animation)</a:t>
            </a:r>
          </a:p>
          <a:p>
            <a:pPr algn="ctr"/>
            <a:endParaRPr lang="en-US" dirty="0">
              <a:solidFill>
                <a:sysClr val="windowText" lastClr="000000"/>
              </a:solidFill>
            </a:endParaRPr>
          </a:p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E.g. Swapping “Thunder Ride” with “Lunch”</a:t>
            </a:r>
          </a:p>
        </p:txBody>
      </p:sp>
      <p:sp>
        <p:nvSpPr>
          <p:cNvPr id="205" name="Rectangle 204">
            <a:extLst>
              <a:ext uri="{FF2B5EF4-FFF2-40B4-BE49-F238E27FC236}">
                <a16:creationId xmlns:a16="http://schemas.microsoft.com/office/drawing/2014/main" id="{4CF8C5EE-2000-4DA1-A7B2-4A89EE52DFC6}"/>
              </a:ext>
            </a:extLst>
          </p:cNvPr>
          <p:cNvSpPr/>
          <p:nvPr/>
        </p:nvSpPr>
        <p:spPr>
          <a:xfrm rot="3859011">
            <a:off x="7244051" y="2813943"/>
            <a:ext cx="48119" cy="185927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" name="Rectangle 205">
            <a:extLst>
              <a:ext uri="{FF2B5EF4-FFF2-40B4-BE49-F238E27FC236}">
                <a16:creationId xmlns:a16="http://schemas.microsoft.com/office/drawing/2014/main" id="{4C791E92-D3B4-496F-A163-AF5FCABFD812}"/>
              </a:ext>
            </a:extLst>
          </p:cNvPr>
          <p:cNvSpPr/>
          <p:nvPr/>
        </p:nvSpPr>
        <p:spPr>
          <a:xfrm rot="3249920">
            <a:off x="6962464" y="2952482"/>
            <a:ext cx="48119" cy="185927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" name="Rectangle 206">
            <a:extLst>
              <a:ext uri="{FF2B5EF4-FFF2-40B4-BE49-F238E27FC236}">
                <a16:creationId xmlns:a16="http://schemas.microsoft.com/office/drawing/2014/main" id="{D75C3B15-A274-4621-B133-5085A184E82D}"/>
              </a:ext>
            </a:extLst>
          </p:cNvPr>
          <p:cNvSpPr/>
          <p:nvPr/>
        </p:nvSpPr>
        <p:spPr>
          <a:xfrm rot="2780182">
            <a:off x="6749037" y="3219245"/>
            <a:ext cx="48119" cy="185927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Rectangle 217">
            <a:extLst>
              <a:ext uri="{FF2B5EF4-FFF2-40B4-BE49-F238E27FC236}">
                <a16:creationId xmlns:a16="http://schemas.microsoft.com/office/drawing/2014/main" id="{AB671282-BC30-468E-A080-4A90DBA48712}"/>
              </a:ext>
            </a:extLst>
          </p:cNvPr>
          <p:cNvSpPr/>
          <p:nvPr/>
        </p:nvSpPr>
        <p:spPr>
          <a:xfrm rot="2780182">
            <a:off x="6544429" y="3402824"/>
            <a:ext cx="48119" cy="185927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Rectangle 247">
            <a:extLst>
              <a:ext uri="{FF2B5EF4-FFF2-40B4-BE49-F238E27FC236}">
                <a16:creationId xmlns:a16="http://schemas.microsoft.com/office/drawing/2014/main" id="{14C7F75D-C8BD-4E45-8E2C-A7C8A6FB544F}"/>
              </a:ext>
            </a:extLst>
          </p:cNvPr>
          <p:cNvSpPr/>
          <p:nvPr/>
        </p:nvSpPr>
        <p:spPr>
          <a:xfrm rot="1444989">
            <a:off x="5750961" y="4228473"/>
            <a:ext cx="48119" cy="185927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9" name="Rectangle 248">
            <a:extLst>
              <a:ext uri="{FF2B5EF4-FFF2-40B4-BE49-F238E27FC236}">
                <a16:creationId xmlns:a16="http://schemas.microsoft.com/office/drawing/2014/main" id="{04ECEE7C-79C4-473F-8B21-AC7C71EB584F}"/>
              </a:ext>
            </a:extLst>
          </p:cNvPr>
          <p:cNvSpPr/>
          <p:nvPr/>
        </p:nvSpPr>
        <p:spPr>
          <a:xfrm rot="4837877">
            <a:off x="5930981" y="4368166"/>
            <a:ext cx="48119" cy="185927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0" name="Rectangle 249">
            <a:extLst>
              <a:ext uri="{FF2B5EF4-FFF2-40B4-BE49-F238E27FC236}">
                <a16:creationId xmlns:a16="http://schemas.microsoft.com/office/drawing/2014/main" id="{C9FDD726-FE26-4A22-B27A-C28AFC63BA82}"/>
              </a:ext>
            </a:extLst>
          </p:cNvPr>
          <p:cNvSpPr/>
          <p:nvPr/>
        </p:nvSpPr>
        <p:spPr>
          <a:xfrm rot="4406720">
            <a:off x="6314048" y="4306384"/>
            <a:ext cx="48119" cy="185927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" name="Rectangle 250">
            <a:extLst>
              <a:ext uri="{FF2B5EF4-FFF2-40B4-BE49-F238E27FC236}">
                <a16:creationId xmlns:a16="http://schemas.microsoft.com/office/drawing/2014/main" id="{D53C1E33-EA33-4B04-BF0A-12466A171AEA}"/>
              </a:ext>
            </a:extLst>
          </p:cNvPr>
          <p:cNvSpPr/>
          <p:nvPr/>
        </p:nvSpPr>
        <p:spPr>
          <a:xfrm rot="19630554">
            <a:off x="6395833" y="3962255"/>
            <a:ext cx="48119" cy="185927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Rectangle 251">
            <a:extLst>
              <a:ext uri="{FF2B5EF4-FFF2-40B4-BE49-F238E27FC236}">
                <a16:creationId xmlns:a16="http://schemas.microsoft.com/office/drawing/2014/main" id="{8FE3CB95-F103-41D0-98BE-0CEE867E53B6}"/>
              </a:ext>
            </a:extLst>
          </p:cNvPr>
          <p:cNvSpPr/>
          <p:nvPr/>
        </p:nvSpPr>
        <p:spPr>
          <a:xfrm rot="20115831">
            <a:off x="6283990" y="3715006"/>
            <a:ext cx="48119" cy="185927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" name="Rectangle 252">
            <a:extLst>
              <a:ext uri="{FF2B5EF4-FFF2-40B4-BE49-F238E27FC236}">
                <a16:creationId xmlns:a16="http://schemas.microsoft.com/office/drawing/2014/main" id="{AB9CBFDD-879D-4C94-91DD-8022215DC85D}"/>
              </a:ext>
            </a:extLst>
          </p:cNvPr>
          <p:cNvSpPr/>
          <p:nvPr/>
        </p:nvSpPr>
        <p:spPr>
          <a:xfrm rot="20115831">
            <a:off x="6205688" y="3448615"/>
            <a:ext cx="48119" cy="185927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4" name="Rectangle 253">
            <a:extLst>
              <a:ext uri="{FF2B5EF4-FFF2-40B4-BE49-F238E27FC236}">
                <a16:creationId xmlns:a16="http://schemas.microsoft.com/office/drawing/2014/main" id="{FEB147DF-C71C-4116-B674-A86D99F67064}"/>
              </a:ext>
            </a:extLst>
          </p:cNvPr>
          <p:cNvSpPr/>
          <p:nvPr/>
        </p:nvSpPr>
        <p:spPr>
          <a:xfrm rot="20115831">
            <a:off x="6109779" y="3210703"/>
            <a:ext cx="48119" cy="185927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Rectangle 254">
            <a:extLst>
              <a:ext uri="{FF2B5EF4-FFF2-40B4-BE49-F238E27FC236}">
                <a16:creationId xmlns:a16="http://schemas.microsoft.com/office/drawing/2014/main" id="{6FB3ABFE-AC93-4F71-9395-D3ED02422458}"/>
              </a:ext>
            </a:extLst>
          </p:cNvPr>
          <p:cNvSpPr/>
          <p:nvPr/>
        </p:nvSpPr>
        <p:spPr>
          <a:xfrm rot="20557139">
            <a:off x="6083768" y="2936679"/>
            <a:ext cx="48119" cy="185927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Rectangle 255">
            <a:extLst>
              <a:ext uri="{FF2B5EF4-FFF2-40B4-BE49-F238E27FC236}">
                <a16:creationId xmlns:a16="http://schemas.microsoft.com/office/drawing/2014/main" id="{8130551B-C195-47A5-894E-394336266B5C}"/>
              </a:ext>
            </a:extLst>
          </p:cNvPr>
          <p:cNvSpPr/>
          <p:nvPr/>
        </p:nvSpPr>
        <p:spPr>
          <a:xfrm rot="20557139">
            <a:off x="5987428" y="2697603"/>
            <a:ext cx="48119" cy="185927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Rectangle 256">
            <a:extLst>
              <a:ext uri="{FF2B5EF4-FFF2-40B4-BE49-F238E27FC236}">
                <a16:creationId xmlns:a16="http://schemas.microsoft.com/office/drawing/2014/main" id="{4327DC8F-D6A6-488D-AFB5-C446C42138CF}"/>
              </a:ext>
            </a:extLst>
          </p:cNvPr>
          <p:cNvSpPr/>
          <p:nvPr/>
        </p:nvSpPr>
        <p:spPr>
          <a:xfrm rot="4799687">
            <a:off x="6166357" y="2647711"/>
            <a:ext cx="48119" cy="185927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" name="Rectangle 257">
            <a:extLst>
              <a:ext uri="{FF2B5EF4-FFF2-40B4-BE49-F238E27FC236}">
                <a16:creationId xmlns:a16="http://schemas.microsoft.com/office/drawing/2014/main" id="{AEC50F4E-AE92-4BD4-A347-639FE8798D81}"/>
              </a:ext>
            </a:extLst>
          </p:cNvPr>
          <p:cNvSpPr/>
          <p:nvPr/>
        </p:nvSpPr>
        <p:spPr>
          <a:xfrm rot="5175987">
            <a:off x="6433815" y="2587114"/>
            <a:ext cx="48119" cy="185927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" name="Rectangle 258">
            <a:extLst>
              <a:ext uri="{FF2B5EF4-FFF2-40B4-BE49-F238E27FC236}">
                <a16:creationId xmlns:a16="http://schemas.microsoft.com/office/drawing/2014/main" id="{B24D7E0E-6B9F-4C0D-8C75-ED8EFA51A998}"/>
              </a:ext>
            </a:extLst>
          </p:cNvPr>
          <p:cNvSpPr/>
          <p:nvPr/>
        </p:nvSpPr>
        <p:spPr>
          <a:xfrm rot="5175987">
            <a:off x="6711162" y="2615506"/>
            <a:ext cx="48119" cy="185927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" name="Rectangle 259">
            <a:extLst>
              <a:ext uri="{FF2B5EF4-FFF2-40B4-BE49-F238E27FC236}">
                <a16:creationId xmlns:a16="http://schemas.microsoft.com/office/drawing/2014/main" id="{6374194D-A1DD-400C-B7FE-71B1191A9336}"/>
              </a:ext>
            </a:extLst>
          </p:cNvPr>
          <p:cNvSpPr/>
          <p:nvPr/>
        </p:nvSpPr>
        <p:spPr>
          <a:xfrm rot="5175987">
            <a:off x="6988772" y="2607282"/>
            <a:ext cx="48119" cy="185927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Rectangle 260">
            <a:extLst>
              <a:ext uri="{FF2B5EF4-FFF2-40B4-BE49-F238E27FC236}">
                <a16:creationId xmlns:a16="http://schemas.microsoft.com/office/drawing/2014/main" id="{6256E5DC-810C-4FD0-9AFB-2BF22C306776}"/>
              </a:ext>
            </a:extLst>
          </p:cNvPr>
          <p:cNvSpPr/>
          <p:nvPr/>
        </p:nvSpPr>
        <p:spPr>
          <a:xfrm rot="5175987">
            <a:off x="7229288" y="2564523"/>
            <a:ext cx="48119" cy="185927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2" name="TextBox 261">
            <a:extLst>
              <a:ext uri="{FF2B5EF4-FFF2-40B4-BE49-F238E27FC236}">
                <a16:creationId xmlns:a16="http://schemas.microsoft.com/office/drawing/2014/main" id="{A9FC19CC-2B77-4D2E-BB3D-E195A62EB651}"/>
              </a:ext>
            </a:extLst>
          </p:cNvPr>
          <p:cNvSpPr txBox="1"/>
          <p:nvPr/>
        </p:nvSpPr>
        <p:spPr>
          <a:xfrm>
            <a:off x="9652300" y="1228057"/>
            <a:ext cx="1269170" cy="400110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Half-day</a:t>
            </a: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11B02C73-CCAF-4ED9-BB61-3241251E07C4}"/>
              </a:ext>
            </a:extLst>
          </p:cNvPr>
          <p:cNvSpPr txBox="1"/>
          <p:nvPr/>
        </p:nvSpPr>
        <p:spPr>
          <a:xfrm>
            <a:off x="9897303" y="1507556"/>
            <a:ext cx="1562709" cy="560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Tornado</a:t>
            </a:r>
          </a:p>
        </p:txBody>
      </p:sp>
      <p:sp>
        <p:nvSpPr>
          <p:cNvPr id="263" name="TextBox 262">
            <a:extLst>
              <a:ext uri="{FF2B5EF4-FFF2-40B4-BE49-F238E27FC236}">
                <a16:creationId xmlns:a16="http://schemas.microsoft.com/office/drawing/2014/main" id="{C1E592B7-342D-4A4A-B5E0-0E2C4D2885B8}"/>
              </a:ext>
            </a:extLst>
          </p:cNvPr>
          <p:cNvSpPr txBox="1"/>
          <p:nvPr/>
        </p:nvSpPr>
        <p:spPr>
          <a:xfrm>
            <a:off x="9902887" y="2110907"/>
            <a:ext cx="22448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Battleship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Galactic</a:t>
            </a:r>
          </a:p>
        </p:txBody>
      </p:sp>
      <p:pic>
        <p:nvPicPr>
          <p:cNvPr id="264" name="Picture 263" descr="Shape&#10;&#10;Description automatically generated with low confidence">
            <a:extLst>
              <a:ext uri="{FF2B5EF4-FFF2-40B4-BE49-F238E27FC236}">
                <a16:creationId xmlns:a16="http://schemas.microsoft.com/office/drawing/2014/main" id="{3B034F2D-26AA-454E-95B1-407D94F8E7AA}"/>
              </a:ext>
            </a:extLst>
          </p:cNvPr>
          <p:cNvPicPr>
            <a:picLocks noChangeAspect="1"/>
          </p:cNvPicPr>
          <p:nvPr/>
        </p:nvPicPr>
        <p:blipFill>
          <a:blip r:embed="rId9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695081" y="1796196"/>
            <a:ext cx="189889" cy="158961"/>
          </a:xfrm>
          <a:prstGeom prst="rect">
            <a:avLst/>
          </a:prstGeom>
        </p:spPr>
      </p:pic>
      <p:pic>
        <p:nvPicPr>
          <p:cNvPr id="265" name="Picture 264" descr="Shape&#10;&#10;Description automatically generated with low confidence">
            <a:extLst>
              <a:ext uri="{FF2B5EF4-FFF2-40B4-BE49-F238E27FC236}">
                <a16:creationId xmlns:a16="http://schemas.microsoft.com/office/drawing/2014/main" id="{8CCD6A93-224D-471F-A34A-966D6B2ADA18}"/>
              </a:ext>
            </a:extLst>
          </p:cNvPr>
          <p:cNvPicPr>
            <a:picLocks noChangeAspect="1"/>
          </p:cNvPicPr>
          <p:nvPr/>
        </p:nvPicPr>
        <p:blipFill>
          <a:blip r:embed="rId9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698750" y="2312872"/>
            <a:ext cx="189889" cy="158961"/>
          </a:xfrm>
          <a:prstGeom prst="rect">
            <a:avLst/>
          </a:prstGeom>
        </p:spPr>
      </p:pic>
      <p:pic>
        <p:nvPicPr>
          <p:cNvPr id="266" name="Picture 265" descr="Shape&#10;&#10;Description automatically generated with low confidence">
            <a:extLst>
              <a:ext uri="{FF2B5EF4-FFF2-40B4-BE49-F238E27FC236}">
                <a16:creationId xmlns:a16="http://schemas.microsoft.com/office/drawing/2014/main" id="{923D4877-5342-426F-AE13-E9139001E0AA}"/>
              </a:ext>
            </a:extLst>
          </p:cNvPr>
          <p:cNvPicPr>
            <a:picLocks noChangeAspect="1"/>
          </p:cNvPicPr>
          <p:nvPr/>
        </p:nvPicPr>
        <p:blipFill>
          <a:blip r:embed="rId9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700291" y="2939606"/>
            <a:ext cx="189889" cy="158961"/>
          </a:xfrm>
          <a:prstGeom prst="rect">
            <a:avLst/>
          </a:prstGeom>
        </p:spPr>
      </p:pic>
      <p:sp>
        <p:nvSpPr>
          <p:cNvPr id="271" name="TextBox 270">
            <a:extLst>
              <a:ext uri="{FF2B5EF4-FFF2-40B4-BE49-F238E27FC236}">
                <a16:creationId xmlns:a16="http://schemas.microsoft.com/office/drawing/2014/main" id="{2E4011FA-9233-4915-97D0-54A3B84162AE}"/>
              </a:ext>
            </a:extLst>
          </p:cNvPr>
          <p:cNvSpPr txBox="1"/>
          <p:nvPr/>
        </p:nvSpPr>
        <p:spPr>
          <a:xfrm>
            <a:off x="9866984" y="2854543"/>
            <a:ext cx="1243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Flyer</a:t>
            </a:r>
          </a:p>
        </p:txBody>
      </p:sp>
      <p:pic>
        <p:nvPicPr>
          <p:cNvPr id="272" name="Picture 2" descr="Close, circle, remove, delete Free Icon of Neu Interface">
            <a:extLst>
              <a:ext uri="{FF2B5EF4-FFF2-40B4-BE49-F238E27FC236}">
                <a16:creationId xmlns:a16="http://schemas.microsoft.com/office/drawing/2014/main" id="{66064629-14F2-4788-81BD-406B4ABECB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05572" y="1752873"/>
            <a:ext cx="227747" cy="227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3" name="Picture 2" descr="Close, circle, remove, delete Free Icon of Neu Interface">
            <a:extLst>
              <a:ext uri="{FF2B5EF4-FFF2-40B4-BE49-F238E27FC236}">
                <a16:creationId xmlns:a16="http://schemas.microsoft.com/office/drawing/2014/main" id="{5DFFEC7B-6134-44B7-9388-28D2A9013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05572" y="2302533"/>
            <a:ext cx="227747" cy="227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4" name="Picture 2" descr="Close, circle, remove, delete Free Icon of Neu Interface">
            <a:extLst>
              <a:ext uri="{FF2B5EF4-FFF2-40B4-BE49-F238E27FC236}">
                <a16:creationId xmlns:a16="http://schemas.microsoft.com/office/drawing/2014/main" id="{D641731A-74E8-41D4-BBFF-FEB0D623CF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05572" y="2921198"/>
            <a:ext cx="227747" cy="227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EFB12705-88AF-4963-B1CA-B8BA6B264149}"/>
              </a:ext>
            </a:extLst>
          </p:cNvPr>
          <p:cNvGrpSpPr/>
          <p:nvPr/>
        </p:nvGrpSpPr>
        <p:grpSpPr>
          <a:xfrm>
            <a:off x="9709159" y="3345264"/>
            <a:ext cx="2324160" cy="369332"/>
            <a:chOff x="9709159" y="3345264"/>
            <a:chExt cx="2324160" cy="369332"/>
          </a:xfrm>
        </p:grpSpPr>
        <p:pic>
          <p:nvPicPr>
            <p:cNvPr id="267" name="Picture 266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57AA5F7E-63A2-4954-8D1C-8A9B258553FD}"/>
                </a:ext>
              </a:extLst>
            </p:cNvPr>
            <p:cNvPicPr>
              <a:picLocks noChangeAspect="1"/>
            </p:cNvPicPr>
            <p:nvPr/>
          </p:nvPicPr>
          <p:blipFill>
            <a:blip r:embed="rId9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9709159" y="3459850"/>
              <a:ext cx="189889" cy="158961"/>
            </a:xfrm>
            <a:prstGeom prst="rect">
              <a:avLst/>
            </a:prstGeom>
          </p:spPr>
        </p:pic>
        <p:sp>
          <p:nvSpPr>
            <p:cNvPr id="270" name="TextBox 269">
              <a:extLst>
                <a:ext uri="{FF2B5EF4-FFF2-40B4-BE49-F238E27FC236}">
                  <a16:creationId xmlns:a16="http://schemas.microsoft.com/office/drawing/2014/main" id="{7437FCD0-ABFE-4BDC-B671-B3539DFDFC1C}"/>
                </a:ext>
              </a:extLst>
            </p:cNvPr>
            <p:cNvSpPr txBox="1"/>
            <p:nvPr/>
          </p:nvSpPr>
          <p:spPr>
            <a:xfrm>
              <a:off x="9929811" y="3345264"/>
              <a:ext cx="8081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Lunch</a:t>
              </a:r>
            </a:p>
          </p:txBody>
        </p:sp>
        <p:pic>
          <p:nvPicPr>
            <p:cNvPr id="275" name="Picture 2" descr="Close, circle, remove, delete Free Icon of Neu Interface">
              <a:extLst>
                <a:ext uri="{FF2B5EF4-FFF2-40B4-BE49-F238E27FC236}">
                  <a16:creationId xmlns:a16="http://schemas.microsoft.com/office/drawing/2014/main" id="{32B1FC33-78E0-450A-A4DF-CE1BE91731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05572" y="3416586"/>
              <a:ext cx="227747" cy="2277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D59326DB-A080-4787-BD52-1350076065E9}"/>
              </a:ext>
            </a:extLst>
          </p:cNvPr>
          <p:cNvGrpSpPr/>
          <p:nvPr/>
        </p:nvGrpSpPr>
        <p:grpSpPr>
          <a:xfrm>
            <a:off x="9712494" y="3900040"/>
            <a:ext cx="2320825" cy="369332"/>
            <a:chOff x="9712494" y="3900040"/>
            <a:chExt cx="2320825" cy="369332"/>
          </a:xfrm>
        </p:grpSpPr>
        <p:pic>
          <p:nvPicPr>
            <p:cNvPr id="268" name="Picture 267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474D9921-A057-4894-8B63-C1CBF3FD3813}"/>
                </a:ext>
              </a:extLst>
            </p:cNvPr>
            <p:cNvPicPr>
              <a:picLocks noChangeAspect="1"/>
            </p:cNvPicPr>
            <p:nvPr/>
          </p:nvPicPr>
          <p:blipFill>
            <a:blip r:embed="rId9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9712494" y="3980137"/>
              <a:ext cx="189889" cy="158961"/>
            </a:xfrm>
            <a:prstGeom prst="rect">
              <a:avLst/>
            </a:prstGeom>
          </p:spPr>
        </p:pic>
        <p:sp>
          <p:nvSpPr>
            <p:cNvPr id="269" name="TextBox 268">
              <a:extLst>
                <a:ext uri="{FF2B5EF4-FFF2-40B4-BE49-F238E27FC236}">
                  <a16:creationId xmlns:a16="http://schemas.microsoft.com/office/drawing/2014/main" id="{92092EFE-6FE6-4B63-85EC-8FBC295C1552}"/>
                </a:ext>
              </a:extLst>
            </p:cNvPr>
            <p:cNvSpPr txBox="1"/>
            <p:nvPr/>
          </p:nvSpPr>
          <p:spPr>
            <a:xfrm>
              <a:off x="9898193" y="3900040"/>
              <a:ext cx="163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Thunder Ride</a:t>
              </a:r>
            </a:p>
          </p:txBody>
        </p:sp>
        <p:pic>
          <p:nvPicPr>
            <p:cNvPr id="276" name="Picture 2" descr="Close, circle, remove, delete Free Icon of Neu Interface">
              <a:extLst>
                <a:ext uri="{FF2B5EF4-FFF2-40B4-BE49-F238E27FC236}">
                  <a16:creationId xmlns:a16="http://schemas.microsoft.com/office/drawing/2014/main" id="{14528348-60C9-4A7E-9192-1D4DE678705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05572" y="3987577"/>
              <a:ext cx="227747" cy="2277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95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CC743479-B8E1-4752-844F-403CE71E7EFF}"/>
                  </a:ext>
                </a:extLst>
              </p14:cNvPr>
              <p14:cNvContentPartPr/>
              <p14:nvPr/>
            </p14:nvContentPartPr>
            <p14:xfrm>
              <a:off x="10085057" y="1375696"/>
              <a:ext cx="500400" cy="13464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CC743479-B8E1-4752-844F-403CE71E7EFF}"/>
                  </a:ext>
                </a:extLst>
              </p:cNvPr>
              <p:cNvPicPr/>
              <p:nvPr/>
            </p:nvPicPr>
            <p:blipFill>
              <a:blip r:embed="rId96"/>
              <a:stretch>
                <a:fillRect/>
              </a:stretch>
            </p:blipFill>
            <p:spPr>
              <a:xfrm>
                <a:off x="10031417" y="1268056"/>
                <a:ext cx="608040" cy="35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7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434A22F3-FA95-47A1-859D-AEEAFB3AD859}"/>
                  </a:ext>
                </a:extLst>
              </p14:cNvPr>
              <p14:cNvContentPartPr/>
              <p14:nvPr/>
            </p14:nvContentPartPr>
            <p14:xfrm>
              <a:off x="9670895" y="1603165"/>
              <a:ext cx="44280" cy="1260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434A22F3-FA95-47A1-859D-AEEAFB3AD859}"/>
                  </a:ext>
                </a:extLst>
              </p:cNvPr>
              <p:cNvPicPr/>
              <p:nvPr/>
            </p:nvPicPr>
            <p:blipFill>
              <a:blip r:embed="rId98"/>
              <a:stretch>
                <a:fillRect/>
              </a:stretch>
            </p:blipFill>
            <p:spPr>
              <a:xfrm>
                <a:off x="9653255" y="1567165"/>
                <a:ext cx="79920" cy="8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9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6EBEDAB7-BD42-4B7C-AD06-2E58CA89DB08}"/>
                  </a:ext>
                </a:extLst>
              </p14:cNvPr>
              <p14:cNvContentPartPr/>
              <p14:nvPr/>
            </p14:nvContentPartPr>
            <p14:xfrm>
              <a:off x="9718415" y="1609645"/>
              <a:ext cx="1193760" cy="684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6EBEDAB7-BD42-4B7C-AD06-2E58CA89DB08}"/>
                  </a:ext>
                </a:extLst>
              </p:cNvPr>
              <p:cNvPicPr/>
              <p:nvPr/>
            </p:nvPicPr>
            <p:blipFill>
              <a:blip r:embed="rId100"/>
              <a:stretch>
                <a:fillRect/>
              </a:stretch>
            </p:blipFill>
            <p:spPr>
              <a:xfrm>
                <a:off x="9700775" y="1573645"/>
                <a:ext cx="1229400" cy="78480"/>
              </a:xfrm>
              <a:prstGeom prst="rect">
                <a:avLst/>
              </a:prstGeom>
            </p:spPr>
          </p:pic>
        </mc:Fallback>
      </mc:AlternateContent>
      <p:sp>
        <p:nvSpPr>
          <p:cNvPr id="277" name="Oval 276">
            <a:extLst>
              <a:ext uri="{FF2B5EF4-FFF2-40B4-BE49-F238E27FC236}">
                <a16:creationId xmlns:a16="http://schemas.microsoft.com/office/drawing/2014/main" id="{7FBECE2F-DB0C-482A-B8F8-3B21D801E51C}"/>
              </a:ext>
            </a:extLst>
          </p:cNvPr>
          <p:cNvSpPr/>
          <p:nvPr/>
        </p:nvSpPr>
        <p:spPr>
          <a:xfrm>
            <a:off x="3518157" y="2459323"/>
            <a:ext cx="313873" cy="34830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278" name="Oval 277">
            <a:extLst>
              <a:ext uri="{FF2B5EF4-FFF2-40B4-BE49-F238E27FC236}">
                <a16:creationId xmlns:a16="http://schemas.microsoft.com/office/drawing/2014/main" id="{ACD2C115-26A6-46A6-AB52-884F9E22B0CD}"/>
              </a:ext>
            </a:extLst>
          </p:cNvPr>
          <p:cNvSpPr/>
          <p:nvPr/>
        </p:nvSpPr>
        <p:spPr>
          <a:xfrm>
            <a:off x="2303398" y="1798316"/>
            <a:ext cx="313873" cy="34830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279" name="Oval 278">
            <a:extLst>
              <a:ext uri="{FF2B5EF4-FFF2-40B4-BE49-F238E27FC236}">
                <a16:creationId xmlns:a16="http://schemas.microsoft.com/office/drawing/2014/main" id="{F6993DC8-5254-45A1-B5BF-1781278524F0}"/>
              </a:ext>
            </a:extLst>
          </p:cNvPr>
          <p:cNvSpPr/>
          <p:nvPr/>
        </p:nvSpPr>
        <p:spPr>
          <a:xfrm>
            <a:off x="2625516" y="3609405"/>
            <a:ext cx="313873" cy="34830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280" name="Oval 279">
            <a:extLst>
              <a:ext uri="{FF2B5EF4-FFF2-40B4-BE49-F238E27FC236}">
                <a16:creationId xmlns:a16="http://schemas.microsoft.com/office/drawing/2014/main" id="{2AA278C7-8F78-4D96-B32B-0A1DB8815106}"/>
              </a:ext>
            </a:extLst>
          </p:cNvPr>
          <p:cNvSpPr/>
          <p:nvPr/>
        </p:nvSpPr>
        <p:spPr>
          <a:xfrm>
            <a:off x="5947319" y="3896885"/>
            <a:ext cx="313873" cy="34830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281" name="Oval 280">
            <a:extLst>
              <a:ext uri="{FF2B5EF4-FFF2-40B4-BE49-F238E27FC236}">
                <a16:creationId xmlns:a16="http://schemas.microsoft.com/office/drawing/2014/main" id="{B6706C3D-12DF-4B05-8553-FC0C12A47A7F}"/>
              </a:ext>
            </a:extLst>
          </p:cNvPr>
          <p:cNvSpPr/>
          <p:nvPr/>
        </p:nvSpPr>
        <p:spPr>
          <a:xfrm>
            <a:off x="7545073" y="2761705"/>
            <a:ext cx="313873" cy="34830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5</a:t>
            </a:r>
          </a:p>
        </p:txBody>
      </p:sp>
      <p:sp>
        <p:nvSpPr>
          <p:cNvPr id="282" name="Oval 281">
            <a:extLst>
              <a:ext uri="{FF2B5EF4-FFF2-40B4-BE49-F238E27FC236}">
                <a16:creationId xmlns:a16="http://schemas.microsoft.com/office/drawing/2014/main" id="{388E2B20-6129-4EF2-A4BF-B3C3B129932C}"/>
              </a:ext>
            </a:extLst>
          </p:cNvPr>
          <p:cNvSpPr/>
          <p:nvPr/>
        </p:nvSpPr>
        <p:spPr>
          <a:xfrm>
            <a:off x="7540560" y="2754350"/>
            <a:ext cx="313873" cy="34830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283" name="Oval 282">
            <a:extLst>
              <a:ext uri="{FF2B5EF4-FFF2-40B4-BE49-F238E27FC236}">
                <a16:creationId xmlns:a16="http://schemas.microsoft.com/office/drawing/2014/main" id="{2EF366CA-07A9-432A-BD6F-B4E2C2BAE7E3}"/>
              </a:ext>
            </a:extLst>
          </p:cNvPr>
          <p:cNvSpPr/>
          <p:nvPr/>
        </p:nvSpPr>
        <p:spPr>
          <a:xfrm>
            <a:off x="6391867" y="3608514"/>
            <a:ext cx="313873" cy="34830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5</a:t>
            </a:r>
          </a:p>
        </p:txBody>
      </p:sp>
      <p:grpSp>
        <p:nvGrpSpPr>
          <p:cNvPr id="284" name="Group 283">
            <a:extLst>
              <a:ext uri="{FF2B5EF4-FFF2-40B4-BE49-F238E27FC236}">
                <a16:creationId xmlns:a16="http://schemas.microsoft.com/office/drawing/2014/main" id="{2AA971FF-D368-4E57-9C96-A107DB4F3887}"/>
              </a:ext>
            </a:extLst>
          </p:cNvPr>
          <p:cNvGrpSpPr/>
          <p:nvPr/>
        </p:nvGrpSpPr>
        <p:grpSpPr>
          <a:xfrm>
            <a:off x="9650416" y="4767672"/>
            <a:ext cx="2428896" cy="307777"/>
            <a:chOff x="9650416" y="4767672"/>
            <a:chExt cx="2428896" cy="307777"/>
          </a:xfrm>
        </p:grpSpPr>
        <p:sp>
          <p:nvSpPr>
            <p:cNvPr id="285" name="TextBox 284">
              <a:hlinkClick r:id="rId101" action="ppaction://hlinksldjump"/>
              <a:extLst>
                <a:ext uri="{FF2B5EF4-FFF2-40B4-BE49-F238E27FC236}">
                  <a16:creationId xmlns:a16="http://schemas.microsoft.com/office/drawing/2014/main" id="{460E1CC0-6CE8-4BB6-AB63-A5A2F31D007A}"/>
                </a:ext>
              </a:extLst>
            </p:cNvPr>
            <p:cNvSpPr txBox="1"/>
            <p:nvPr/>
          </p:nvSpPr>
          <p:spPr>
            <a:xfrm>
              <a:off x="9650416" y="4767672"/>
              <a:ext cx="22366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ADD NEW ATTRACTION</a:t>
              </a:r>
            </a:p>
          </p:txBody>
        </p:sp>
        <p:pic>
          <p:nvPicPr>
            <p:cNvPr id="286" name="Picture 285" descr="Shape&#10;&#10;Description automatically generated with low confidence">
              <a:hlinkClick r:id="rId101" action="ppaction://hlinksldjump"/>
              <a:extLst>
                <a:ext uri="{FF2B5EF4-FFF2-40B4-BE49-F238E27FC236}">
                  <a16:creationId xmlns:a16="http://schemas.microsoft.com/office/drawing/2014/main" id="{08C8B7B4-E0F1-41E3-92AF-46B88E2C9C1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55107" y="4794833"/>
              <a:ext cx="224205" cy="224205"/>
            </a:xfrm>
            <a:prstGeom prst="rect">
              <a:avLst/>
            </a:prstGeom>
          </p:spPr>
        </p:pic>
      </p:grp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C680D18-377F-492F-B1E2-1997E5C6A3C0}"/>
              </a:ext>
            </a:extLst>
          </p:cNvPr>
          <p:cNvCxnSpPr>
            <a:cxnSpLocks/>
          </p:cNvCxnSpPr>
          <p:nvPr/>
        </p:nvCxnSpPr>
        <p:spPr>
          <a:xfrm>
            <a:off x="9105280" y="1363397"/>
            <a:ext cx="1336840" cy="1903867"/>
          </a:xfrm>
          <a:prstGeom prst="line">
            <a:avLst/>
          </a:prstGeom>
          <a:ln w="190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Connector 243">
            <a:extLst>
              <a:ext uri="{FF2B5EF4-FFF2-40B4-BE49-F238E27FC236}">
                <a16:creationId xmlns:a16="http://schemas.microsoft.com/office/drawing/2014/main" id="{F82C6E35-8FD9-4BD5-AFB5-EFB5F69A1547}"/>
              </a:ext>
            </a:extLst>
          </p:cNvPr>
          <p:cNvCxnSpPr>
            <a:cxnSpLocks/>
          </p:cNvCxnSpPr>
          <p:nvPr/>
        </p:nvCxnSpPr>
        <p:spPr>
          <a:xfrm flipH="1">
            <a:off x="6106950" y="1453644"/>
            <a:ext cx="905276" cy="2396349"/>
          </a:xfrm>
          <a:prstGeom prst="line">
            <a:avLst/>
          </a:prstGeom>
          <a:ln w="190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7407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3.33333E-6 L 0.00065 0.08334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" y="4167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52 0.00232 L 0.00039 -0.0787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-405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000"/>
                            </p:stCondLst>
                            <p:childTnLst>
                              <p:par>
                                <p:cTn id="18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500"/>
                            </p:stCondLst>
                            <p:childTnLst>
                              <p:par>
                                <p:cTn id="22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000"/>
                            </p:stCondLst>
                            <p:childTnLst>
                              <p:par>
                                <p:cTn id="26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10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10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10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10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10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10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10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10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10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10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10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10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10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10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3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300"/>
                            </p:stCondLst>
                            <p:childTnLst>
                              <p:par>
                                <p:cTn id="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3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600"/>
                            </p:stCondLst>
                            <p:childTnLst>
                              <p:par>
                                <p:cTn id="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3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900"/>
                            </p:stCondLst>
                            <p:childTnLst>
                              <p:par>
                                <p:cTn id="8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3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6200"/>
                            </p:stCondLst>
                            <p:childTnLst>
                              <p:par>
                                <p:cTn id="8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3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6500"/>
                            </p:stCondLst>
                            <p:childTnLst>
                              <p:par>
                                <p:cTn id="8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3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6800"/>
                            </p:stCondLst>
                            <p:childTnLst>
                              <p:par>
                                <p:cTn id="9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3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7100"/>
                            </p:stCondLst>
                            <p:childTnLst>
                              <p:par>
                                <p:cTn id="9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3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7400"/>
                            </p:stCondLst>
                            <p:childTnLst>
                              <p:par>
                                <p:cTn id="10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3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7700"/>
                            </p:stCondLst>
                            <p:childTnLst>
                              <p:par>
                                <p:cTn id="10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3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8000"/>
                            </p:stCondLst>
                            <p:childTnLst>
                              <p:par>
                                <p:cTn id="10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3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8300"/>
                            </p:stCondLst>
                            <p:childTnLst>
                              <p:par>
                                <p:cTn id="1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3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8600"/>
                            </p:stCondLst>
                            <p:childTnLst>
                              <p:par>
                                <p:cTn id="1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3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8900"/>
                            </p:stCondLst>
                            <p:childTnLst>
                              <p:par>
                                <p:cTn id="1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9400"/>
                            </p:stCondLst>
                            <p:childTnLst>
                              <p:par>
                                <p:cTn id="1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3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9700"/>
                            </p:stCondLst>
                            <p:childTnLst>
                              <p:par>
                                <p:cTn id="1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3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10000"/>
                            </p:stCondLst>
                            <p:childTnLst>
                              <p:par>
                                <p:cTn id="1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3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10300"/>
                            </p:stCondLst>
                            <p:childTnLst>
                              <p:par>
                                <p:cTn id="1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3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9" grpId="0" animBg="1"/>
      <p:bldP spid="230" grpId="0" animBg="1"/>
      <p:bldP spid="231" grpId="0" animBg="1"/>
      <p:bldP spid="232" grpId="0" animBg="1"/>
      <p:bldP spid="233" grpId="0" animBg="1"/>
      <p:bldP spid="234" grpId="0" animBg="1"/>
      <p:bldP spid="235" grpId="0" animBg="1"/>
      <p:bldP spid="236" grpId="0" animBg="1"/>
      <p:bldP spid="237" grpId="0" animBg="1"/>
      <p:bldP spid="238" grpId="0" animBg="1"/>
      <p:bldP spid="239" grpId="0" animBg="1"/>
      <p:bldP spid="240" grpId="0" animBg="1"/>
      <p:bldP spid="241" grpId="0" animBg="1"/>
      <p:bldP spid="205" grpId="0" animBg="1"/>
      <p:bldP spid="206" grpId="0" animBg="1"/>
      <p:bldP spid="207" grpId="0" animBg="1"/>
      <p:bldP spid="218" grpId="0" animBg="1"/>
      <p:bldP spid="248" grpId="0" animBg="1"/>
      <p:bldP spid="249" grpId="0" animBg="1"/>
      <p:bldP spid="250" grpId="0" animBg="1"/>
      <p:bldP spid="251" grpId="0" animBg="1"/>
      <p:bldP spid="252" grpId="0" animBg="1"/>
      <p:bldP spid="253" grpId="0" animBg="1"/>
      <p:bldP spid="254" grpId="0" animBg="1"/>
      <p:bldP spid="255" grpId="0" animBg="1"/>
      <p:bldP spid="256" grpId="0" animBg="1"/>
      <p:bldP spid="257" grpId="0" animBg="1"/>
      <p:bldP spid="258" grpId="0" animBg="1"/>
      <p:bldP spid="259" grpId="0" animBg="1"/>
      <p:bldP spid="260" grpId="0" animBg="1"/>
      <p:bldP spid="261" grpId="0" animBg="1"/>
      <p:bldP spid="280" grpId="0" animBg="1"/>
      <p:bldP spid="281" grpId="0" animBg="1"/>
      <p:bldP spid="282" grpId="0" animBg="1"/>
      <p:bldP spid="28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5" name="Group 1074">
            <a:extLst>
              <a:ext uri="{FF2B5EF4-FFF2-40B4-BE49-F238E27FC236}">
                <a16:creationId xmlns:a16="http://schemas.microsoft.com/office/drawing/2014/main" id="{18A7384D-AC0D-4B79-BE0F-1B1E3E91807F}"/>
              </a:ext>
            </a:extLst>
          </p:cNvPr>
          <p:cNvGrpSpPr/>
          <p:nvPr/>
        </p:nvGrpSpPr>
        <p:grpSpPr>
          <a:xfrm>
            <a:off x="-79232" y="29608"/>
            <a:ext cx="12303202" cy="6975864"/>
            <a:chOff x="-79232" y="29608"/>
            <a:chExt cx="12303202" cy="6975864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580113EF-F475-4ED4-A144-2FB1DF8A2E15}"/>
                </a:ext>
              </a:extLst>
            </p:cNvPr>
            <p:cNvGrpSpPr/>
            <p:nvPr/>
          </p:nvGrpSpPr>
          <p:grpSpPr>
            <a:xfrm>
              <a:off x="-79232" y="29608"/>
              <a:ext cx="12303202" cy="6975864"/>
              <a:chOff x="1915373" y="792163"/>
              <a:chExt cx="8348069" cy="5434838"/>
            </a:xfrm>
          </p:grpSpPr>
          <p:pic>
            <p:nvPicPr>
              <p:cNvPr id="1032" name="Picture 8" descr="Fork and knife restaurant icon vector | free image by rawpixel.com | Restaurant  icon, Vector free, Logo restaurant">
                <a:extLst>
                  <a:ext uri="{FF2B5EF4-FFF2-40B4-BE49-F238E27FC236}">
                    <a16:creationId xmlns:a16="http://schemas.microsoft.com/office/drawing/2014/main" id="{B622B152-086C-4276-AFB8-22613220F67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17963" y="5674631"/>
                <a:ext cx="437728" cy="4377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28" name="Picture 4" descr="Restroom Icon Vector #53701 - Free Icons Library">
                <a:extLst>
                  <a:ext uri="{FF2B5EF4-FFF2-40B4-BE49-F238E27FC236}">
                    <a16:creationId xmlns:a16="http://schemas.microsoft.com/office/drawing/2014/main" id="{B0FE3ED5-0388-497D-B642-FC40B7182B0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83294" y="5384343"/>
                <a:ext cx="339536" cy="33953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9DCD0A01-61EA-48D6-A798-1F485454EA3A}"/>
                  </a:ext>
                </a:extLst>
              </p:cNvPr>
              <p:cNvSpPr/>
              <p:nvPr/>
            </p:nvSpPr>
            <p:spPr>
              <a:xfrm>
                <a:off x="1997392" y="792163"/>
                <a:ext cx="8197215" cy="5273675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cxnSp>
            <p:nvCxnSpPr>
              <p:cNvPr id="4" name="Straight Connector 3">
                <a:extLst>
                  <a:ext uri="{FF2B5EF4-FFF2-40B4-BE49-F238E27FC236}">
                    <a16:creationId xmlns:a16="http://schemas.microsoft.com/office/drawing/2014/main" id="{1E902DC4-C26C-4598-9F5E-C2E17FFA35A3}"/>
                  </a:ext>
                </a:extLst>
              </p:cNvPr>
              <p:cNvCxnSpPr/>
              <p:nvPr/>
            </p:nvCxnSpPr>
            <p:spPr>
              <a:xfrm>
                <a:off x="8507417" y="792163"/>
                <a:ext cx="0" cy="5273675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" name="Straight Connector 4">
                <a:extLst>
                  <a:ext uri="{FF2B5EF4-FFF2-40B4-BE49-F238E27FC236}">
                    <a16:creationId xmlns:a16="http://schemas.microsoft.com/office/drawing/2014/main" id="{D65028AA-2030-4E4F-9F35-95998D90F5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97392" y="5369443"/>
                <a:ext cx="8197215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F6AD6237-FA0A-4F6A-8553-7E6D4957C29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53562" y="5369443"/>
                <a:ext cx="0" cy="696395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2FD504F1-E5A7-409B-B792-6B47EA7EC6C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507417" y="1084517"/>
                <a:ext cx="168719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99A159F1-B999-41DD-82FC-F2DFCF0D486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507417" y="1715382"/>
                <a:ext cx="168719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D1E91BD0-9E97-4BBF-A2F1-CE69F2356F8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501685" y="2050903"/>
                <a:ext cx="168719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5DF6C448-FA61-4CF7-805C-E6357B70FAF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507416" y="4719865"/>
                <a:ext cx="168719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40025A17-DB62-4899-B614-F8690883F86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6381" y="792163"/>
                <a:ext cx="0" cy="292354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2D5860A2-E037-46D9-974E-6716D2FB0ED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507416" y="4972574"/>
                <a:ext cx="168719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93D68B7-0D10-40FC-B624-4CAF81FE60BD}"/>
                  </a:ext>
                </a:extLst>
              </p:cNvPr>
              <p:cNvSpPr txBox="1"/>
              <p:nvPr/>
            </p:nvSpPr>
            <p:spPr>
              <a:xfrm>
                <a:off x="8581193" y="798495"/>
                <a:ext cx="1325289" cy="2637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>
                    <a:latin typeface="Arial" panose="020B0604020202020204" pitchFamily="34" charset="0"/>
                    <a:cs typeface="Arial" panose="020B0604020202020204" pitchFamily="34" charset="0"/>
                  </a:rPr>
                  <a:t>Fri 4 Nov 1:30 PM</a:t>
                </a:r>
              </a:p>
            </p:txBody>
          </p:sp>
          <p:sp>
            <p:nvSpPr>
              <p:cNvPr id="34" name="TextBox 33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6D0BD0A8-B6DA-41A3-8A6C-63B3CBBFC18B}"/>
                  </a:ext>
                </a:extLst>
              </p:cNvPr>
              <p:cNvSpPr txBox="1"/>
              <p:nvPr/>
            </p:nvSpPr>
            <p:spPr>
              <a:xfrm>
                <a:off x="9806280" y="811226"/>
                <a:ext cx="457162" cy="2637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EN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9234F17-4297-4A1F-8586-B8DF487E81C0}"/>
                  </a:ext>
                </a:extLst>
              </p:cNvPr>
              <p:cNvSpPr txBox="1"/>
              <p:nvPr/>
            </p:nvSpPr>
            <p:spPr>
              <a:xfrm>
                <a:off x="8512893" y="1115710"/>
                <a:ext cx="1745739" cy="5994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2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Roller-Coaster Frenzy</a:t>
                </a:r>
              </a:p>
            </p:txBody>
          </p: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C615CB21-8589-42A3-9BD3-D3C244915B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351011" y="4972574"/>
                <a:ext cx="0" cy="1093264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AC9DF3C0-BD85-4406-BDEC-F1AD36D9C373}"/>
                  </a:ext>
                </a:extLst>
              </p:cNvPr>
              <p:cNvSpPr txBox="1"/>
              <p:nvPr/>
            </p:nvSpPr>
            <p:spPr>
              <a:xfrm>
                <a:off x="2070769" y="5541261"/>
                <a:ext cx="1108579" cy="3596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>
                    <a:latin typeface="Arial" panose="020B0604020202020204" pitchFamily="34" charset="0"/>
                    <a:cs typeface="Arial" panose="020B0604020202020204" pitchFamily="34" charset="0"/>
                  </a:rPr>
                  <a:t>LEGEND</a:t>
                </a:r>
                <a:endParaRPr lang="en-US" sz="2000" b="1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56" name="Picture 55" descr="A red and white sign&#10;&#10;Description automatically generated with low confidence">
                <a:extLst>
                  <a:ext uri="{FF2B5EF4-FFF2-40B4-BE49-F238E27FC236}">
                    <a16:creationId xmlns:a16="http://schemas.microsoft.com/office/drawing/2014/main" id="{9134271D-EE01-47D5-814C-9FEC1B4E10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6564" b="89833" l="7273" r="93409">
                            <a14:foregroundMark x1="50341" y1="58687" x2="40682" y2="61905"/>
                            <a14:foregroundMark x1="20000" y1="49292" x2="67045" y2="44144"/>
                            <a14:foregroundMark x1="80000" y1="48391" x2="70000" y2="22523"/>
                            <a14:foregroundMark x1="70000" y1="22523" x2="60000" y2="14672"/>
                            <a14:foregroundMark x1="60000" y1="14672" x2="41477" y2="12355"/>
                            <a14:foregroundMark x1="41477" y1="12355" x2="31250" y2="21107"/>
                            <a14:foregroundMark x1="31250" y1="21107" x2="13182" y2="50193"/>
                            <a14:foregroundMark x1="13182" y1="50193" x2="13750" y2="75676"/>
                            <a14:foregroundMark x1="13750" y1="75676" x2="65341" y2="84170"/>
                            <a14:foregroundMark x1="65341" y1="84170" x2="80682" y2="74003"/>
                            <a14:foregroundMark x1="80682" y1="74003" x2="81591" y2="51609"/>
                            <a14:foregroundMark x1="81591" y1="51609" x2="80341" y2="47104"/>
                            <a14:foregroundMark x1="47614" y1="64865" x2="65682" y2="65637"/>
                            <a14:foregroundMark x1="50000" y1="6564" x2="50000" y2="6564"/>
                            <a14:foregroundMark x1="51591" y1="7079" x2="51591" y2="7079"/>
                            <a14:foregroundMark x1="51477" y1="20721" x2="51818" y2="40927"/>
                            <a14:foregroundMark x1="62045" y1="47233" x2="34432" y2="50708"/>
                            <a14:foregroundMark x1="69205" y1="48777" x2="31364" y2="42471"/>
                            <a14:foregroundMark x1="56705" y1="39768" x2="32955" y2="38353"/>
                            <a14:foregroundMark x1="21250" y1="67181" x2="19091" y2="46332"/>
                            <a14:foregroundMark x1="7273" y1="76190" x2="8409" y2="58301"/>
                            <a14:foregroundMark x1="11136" y1="75290" x2="7273" y2="47876"/>
                            <a14:foregroundMark x1="52500" y1="59073" x2="52500" y2="59073"/>
                            <a14:foregroundMark x1="63068" y1="63578" x2="63068" y2="63578"/>
                            <a14:foregroundMark x1="49659" y1="51223" x2="54659" y2="76705"/>
                            <a14:foregroundMark x1="78068" y1="60103" x2="29886" y2="78250"/>
                            <a14:foregroundMark x1="68409" y1="61261" x2="28523" y2="68855"/>
                            <a14:foregroundMark x1="71818" y1="59202" x2="29432" y2="58559"/>
                            <a14:foregroundMark x1="40000" y1="56371" x2="16023" y2="60746"/>
                            <a14:foregroundMark x1="54205" y1="28571" x2="46932" y2="26255"/>
                            <a14:foregroundMark x1="51364" y1="26641" x2="56477" y2="22651"/>
                            <a14:foregroundMark x1="56477" y1="22651" x2="34205" y2="24453"/>
                            <a14:foregroundMark x1="37386" y1="26384" x2="59432" y2="26770"/>
                            <a14:foregroundMark x1="38295" y1="31660" x2="55114" y2="29215"/>
                            <a14:foregroundMark x1="31591" y1="33591" x2="60000" y2="32561"/>
                            <a14:foregroundMark x1="58977" y1="28314" x2="60341" y2="25869"/>
                            <a14:foregroundMark x1="56818" y1="22136" x2="68523" y2="40669"/>
                            <a14:foregroundMark x1="63068" y1="27671" x2="75795" y2="43372"/>
                            <a14:foregroundMark x1="93409" y1="41441" x2="93409" y2="41441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87200" y="5738744"/>
                <a:ext cx="335630" cy="296346"/>
              </a:xfrm>
              <a:prstGeom prst="rect">
                <a:avLst/>
              </a:prstGeom>
            </p:spPr>
          </p:pic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A0F69443-7110-4005-B22D-0250D50DDA65}"/>
                  </a:ext>
                </a:extLst>
              </p:cNvPr>
              <p:cNvSpPr txBox="1"/>
              <p:nvPr/>
            </p:nvSpPr>
            <p:spPr>
              <a:xfrm>
                <a:off x="3722830" y="5457255"/>
                <a:ext cx="85437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>
                    <a:latin typeface="Arial" panose="020B0604020202020204" pitchFamily="34" charset="0"/>
                    <a:cs typeface="Arial" panose="020B0604020202020204" pitchFamily="34" charset="0"/>
                  </a:rPr>
                  <a:t>Restroom</a:t>
                </a: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95520B87-923A-4B79-83DB-2E0D8E240271}"/>
                  </a:ext>
                </a:extLst>
              </p:cNvPr>
              <p:cNvSpPr txBox="1"/>
              <p:nvPr/>
            </p:nvSpPr>
            <p:spPr>
              <a:xfrm>
                <a:off x="3716844" y="5773464"/>
                <a:ext cx="85437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>
                    <a:latin typeface="Arial" panose="020B0604020202020204" pitchFamily="34" charset="0"/>
                    <a:cs typeface="Arial" panose="020B0604020202020204" pitchFamily="34" charset="0"/>
                  </a:rPr>
                  <a:t>First Aid</a:t>
                </a:r>
              </a:p>
            </p:txBody>
          </p:sp>
          <p:pic>
            <p:nvPicPr>
              <p:cNvPr id="1036" name="Picture 12" descr="Drinking Fountain Icons - Download Free Vector Icons | Noun Project">
                <a:extLst>
                  <a:ext uri="{FF2B5EF4-FFF2-40B4-BE49-F238E27FC236}">
                    <a16:creationId xmlns:a16="http://schemas.microsoft.com/office/drawing/2014/main" id="{C6906F78-FE99-4B2D-A539-17E3DA9685F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595814" y="5328724"/>
                <a:ext cx="437727" cy="4377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D28B3EEC-7DB7-4542-B438-C56C9D11295A}"/>
                  </a:ext>
                </a:extLst>
              </p:cNvPr>
              <p:cNvSpPr txBox="1"/>
              <p:nvPr/>
            </p:nvSpPr>
            <p:spPr>
              <a:xfrm>
                <a:off x="5102927" y="5773064"/>
                <a:ext cx="85437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>
                    <a:latin typeface="Arial" panose="020B0604020202020204" pitchFamily="34" charset="0"/>
                    <a:cs typeface="Arial" panose="020B0604020202020204" pitchFamily="34" charset="0"/>
                  </a:rPr>
                  <a:t>Eateries</a:t>
                </a:r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464FFFF2-62CC-4359-B4E6-78CC7211AE92}"/>
                  </a:ext>
                </a:extLst>
              </p:cNvPr>
              <p:cNvSpPr txBox="1"/>
              <p:nvPr/>
            </p:nvSpPr>
            <p:spPr>
              <a:xfrm>
                <a:off x="4999469" y="5452306"/>
                <a:ext cx="108170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>
                    <a:latin typeface="Arial" panose="020B0604020202020204" pitchFamily="34" charset="0"/>
                    <a:cs typeface="Arial" panose="020B0604020202020204" pitchFamily="34" charset="0"/>
                  </a:rPr>
                  <a:t>Water Point</a:t>
                </a:r>
              </a:p>
            </p:txBody>
          </p:sp>
          <p:pic>
            <p:nvPicPr>
              <p:cNvPr id="60" name="Picture 59" descr="A picture containing text, clipart&#10;&#10;Description automatically generated">
                <a:extLst>
                  <a:ext uri="{FF2B5EF4-FFF2-40B4-BE49-F238E27FC236}">
                    <a16:creationId xmlns:a16="http://schemas.microsoft.com/office/drawing/2014/main" id="{EB0DEFF6-EDD0-46FD-9691-B36F68C222E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479" t="63113" r="83017" b="11090"/>
              <a:stretch/>
            </p:blipFill>
            <p:spPr>
              <a:xfrm>
                <a:off x="6203749" y="5738744"/>
                <a:ext cx="280560" cy="285068"/>
              </a:xfrm>
              <a:prstGeom prst="rect">
                <a:avLst/>
              </a:prstGeom>
            </p:spPr>
          </p:pic>
          <p:pic>
            <p:nvPicPr>
              <p:cNvPr id="64" name="Picture 63" descr="A picture containing text, clipart&#10;&#10;Description automatically generated">
                <a:extLst>
                  <a:ext uri="{FF2B5EF4-FFF2-40B4-BE49-F238E27FC236}">
                    <a16:creationId xmlns:a16="http://schemas.microsoft.com/office/drawing/2014/main" id="{E73A61BE-AAB2-4A91-B8C3-0B9D2E0A3E7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9701" t="37138" r="17310" b="36423"/>
              <a:stretch/>
            </p:blipFill>
            <p:spPr>
              <a:xfrm>
                <a:off x="6178284" y="5401066"/>
                <a:ext cx="305336" cy="306090"/>
              </a:xfrm>
              <a:prstGeom prst="rect">
                <a:avLst/>
              </a:prstGeom>
            </p:spPr>
          </p:pic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7843C086-CB3A-4FD5-8E88-277864E277D3}"/>
                  </a:ext>
                </a:extLst>
              </p:cNvPr>
              <p:cNvSpPr txBox="1"/>
              <p:nvPr/>
            </p:nvSpPr>
            <p:spPr>
              <a:xfrm>
                <a:off x="6493978" y="5454131"/>
                <a:ext cx="193303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>
                    <a:latin typeface="Arial" panose="020B0604020202020204" pitchFamily="34" charset="0"/>
                    <a:cs typeface="Arial" panose="020B0604020202020204" pitchFamily="34" charset="0"/>
                  </a:rPr>
                  <a:t>Rides with a min height of </a:t>
                </a:r>
                <a:r>
                  <a:rPr lang="en-US" sz="1200" b="1">
                    <a:latin typeface="Arial" panose="020B0604020202020204" pitchFamily="34" charset="0"/>
                    <a:cs typeface="Arial" panose="020B0604020202020204" pitchFamily="34" charset="0"/>
                  </a:rPr>
                  <a:t>120</a:t>
                </a:r>
                <a:r>
                  <a:rPr lang="en-US" sz="1200">
                    <a:latin typeface="Arial" panose="020B0604020202020204" pitchFamily="34" charset="0"/>
                    <a:cs typeface="Arial" panose="020B0604020202020204" pitchFamily="34" charset="0"/>
                  </a:rPr>
                  <a:t>cm</a:t>
                </a:r>
              </a:p>
            </p:txBody>
          </p: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62EA21F0-3CE0-4F76-BE4B-96146620D1BF}"/>
                  </a:ext>
                </a:extLst>
              </p:cNvPr>
              <p:cNvSpPr txBox="1"/>
              <p:nvPr/>
            </p:nvSpPr>
            <p:spPr>
              <a:xfrm>
                <a:off x="6489144" y="5765336"/>
                <a:ext cx="193303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>
                    <a:latin typeface="Arial" panose="020B0604020202020204" pitchFamily="34" charset="0"/>
                    <a:cs typeface="Arial" panose="020B0604020202020204" pitchFamily="34" charset="0"/>
                  </a:rPr>
                  <a:t>Rides with a min height of </a:t>
                </a:r>
                <a:r>
                  <a:rPr lang="en-US" sz="1200" b="1">
                    <a:latin typeface="Arial" panose="020B0604020202020204" pitchFamily="34" charset="0"/>
                    <a:cs typeface="Arial" panose="020B0604020202020204" pitchFamily="34" charset="0"/>
                  </a:rPr>
                  <a:t>140</a:t>
                </a:r>
                <a:r>
                  <a:rPr lang="en-US" sz="1200">
                    <a:latin typeface="Arial" panose="020B0604020202020204" pitchFamily="34" charset="0"/>
                    <a:cs typeface="Arial" panose="020B0604020202020204" pitchFamily="34" charset="0"/>
                  </a:rPr>
                  <a:t>cm</a:t>
                </a:r>
              </a:p>
            </p:txBody>
          </p:sp>
          <p:pic>
            <p:nvPicPr>
              <p:cNvPr id="14" name="Picture 13" descr="Map&#10;&#10;Description automatically generated">
                <a:extLst>
                  <a:ext uri="{FF2B5EF4-FFF2-40B4-BE49-F238E27FC236}">
                    <a16:creationId xmlns:a16="http://schemas.microsoft.com/office/drawing/2014/main" id="{73C160BE-2450-41AE-AB91-AD669CE9666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612" t="11927" r="11772" b="20783"/>
              <a:stretch/>
            </p:blipFill>
            <p:spPr>
              <a:xfrm rot="447540">
                <a:off x="1915373" y="951984"/>
                <a:ext cx="6712770" cy="4378325"/>
              </a:xfrm>
              <a:prstGeom prst="rect">
                <a:avLst/>
              </a:prstGeom>
            </p:spPr>
          </p:pic>
        </p:grp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64F47F1-0759-4565-9844-6881B0F40AB0}"/>
                </a:ext>
              </a:extLst>
            </p:cNvPr>
            <p:cNvSpPr/>
            <p:nvPr/>
          </p:nvSpPr>
          <p:spPr>
            <a:xfrm>
              <a:off x="8909108" y="2424418"/>
              <a:ext cx="196172" cy="1669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8023F72-4F63-47A6-A6F2-59E29D0EEDB5}"/>
                </a:ext>
              </a:extLst>
            </p:cNvPr>
            <p:cNvSpPr/>
            <p:nvPr/>
          </p:nvSpPr>
          <p:spPr>
            <a:xfrm>
              <a:off x="77854" y="4852215"/>
              <a:ext cx="266095" cy="76840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67E97C8-A2AA-4538-9880-A5323C590116}"/>
                </a:ext>
              </a:extLst>
            </p:cNvPr>
            <p:cNvSpPr/>
            <p:nvPr/>
          </p:nvSpPr>
          <p:spPr>
            <a:xfrm>
              <a:off x="2625340" y="844766"/>
              <a:ext cx="4946627" cy="175432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sz="36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MULTIVERSE </a:t>
              </a:r>
            </a:p>
            <a:p>
              <a:pPr algn="ctr"/>
              <a:r>
                <a:rPr lang="en-US" sz="36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STUDIOS</a:t>
              </a:r>
              <a:endParaRPr lang="en-US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C15E7D2C-4F0D-4761-B229-F9239DE1F6EA}"/>
                </a:ext>
              </a:extLst>
            </p:cNvPr>
            <p:cNvSpPr txBox="1"/>
            <p:nvPr/>
          </p:nvSpPr>
          <p:spPr>
            <a:xfrm>
              <a:off x="9517498" y="5509513"/>
              <a:ext cx="1494499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00" dirty="0">
                  <a:latin typeface="Arial" panose="020B0604020202020204" pitchFamily="34" charset="0"/>
                  <a:cs typeface="Arial" panose="020B0604020202020204" pitchFamily="34" charset="0"/>
                </a:rPr>
                <a:t>2:00 – 2:30 PM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99EF3C3E-0AAA-4856-B517-D7BCE38F0F61}"/>
                </a:ext>
              </a:extLst>
            </p:cNvPr>
            <p:cNvSpPr txBox="1"/>
            <p:nvPr/>
          </p:nvSpPr>
          <p:spPr>
            <a:xfrm>
              <a:off x="10870803" y="5376707"/>
              <a:ext cx="1276919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dirty="0">
                  <a:latin typeface="Arial" panose="020B0604020202020204" pitchFamily="34" charset="0"/>
                  <a:cs typeface="Arial" panose="020B0604020202020204" pitchFamily="34" charset="0"/>
                </a:rPr>
                <a:t>Masquerade Parade</a:t>
              </a:r>
            </a:p>
          </p:txBody>
        </p:sp>
        <p:pic>
          <p:nvPicPr>
            <p:cNvPr id="21" name="Picture 4" descr="Help Icons - Download Free Vector Icons | Noun Project">
              <a:hlinkClick r:id="rId11" action="ppaction://hlinksldjump"/>
              <a:extLst>
                <a:ext uri="{FF2B5EF4-FFF2-40B4-BE49-F238E27FC236}">
                  <a16:creationId xmlns:a16="http://schemas.microsoft.com/office/drawing/2014/main" id="{AF4880D3-D32D-4EE3-A6BE-91707BDB04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05280" y="67699"/>
              <a:ext cx="510839" cy="5108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24" descr="Background pattern&#10;&#10;Description automatically generated">
              <a:extLst>
                <a:ext uri="{FF2B5EF4-FFF2-40B4-BE49-F238E27FC236}">
                  <a16:creationId xmlns:a16="http://schemas.microsoft.com/office/drawing/2014/main" id="{60447523-2318-4BC2-94CD-B808DE6FFED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0169" y="484997"/>
              <a:ext cx="2033185" cy="1324615"/>
            </a:xfrm>
            <a:prstGeom prst="rect">
              <a:avLst/>
            </a:prstGeom>
          </p:spPr>
        </p:pic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6BF66F54-60FE-4731-884E-CF04459B514C}"/>
                </a:ext>
              </a:extLst>
            </p:cNvPr>
            <p:cNvSpPr/>
            <p:nvPr/>
          </p:nvSpPr>
          <p:spPr>
            <a:xfrm>
              <a:off x="1873370" y="1868989"/>
              <a:ext cx="294503" cy="2682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36D8CA9D-29B1-4CAD-B645-611A0FEC660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338485" y="539313"/>
              <a:ext cx="346180" cy="305453"/>
            </a:xfrm>
            <a:prstGeom prst="rect">
              <a:avLst/>
            </a:prstGeom>
          </p:spPr>
        </p:pic>
        <p:pic>
          <p:nvPicPr>
            <p:cNvPr id="39" name="Picture 38" descr="A picture containing dark, night&#10;&#10;Description automatically generated">
              <a:extLst>
                <a:ext uri="{FF2B5EF4-FFF2-40B4-BE49-F238E27FC236}">
                  <a16:creationId xmlns:a16="http://schemas.microsoft.com/office/drawing/2014/main" id="{09A20A6B-5B13-422B-B539-17EC493A394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14843" y="3644924"/>
              <a:ext cx="1190734" cy="1190734"/>
            </a:xfrm>
            <a:prstGeom prst="rect">
              <a:avLst/>
            </a:prstGeom>
          </p:spPr>
        </p:pic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85FB5FB8-B283-4125-A3E6-6C32CD107FD9}"/>
                </a:ext>
              </a:extLst>
            </p:cNvPr>
            <p:cNvSpPr/>
            <p:nvPr/>
          </p:nvSpPr>
          <p:spPr>
            <a:xfrm>
              <a:off x="3338320" y="4877181"/>
              <a:ext cx="294503" cy="2682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6" name="Picture 75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40D4FEAD-E272-4D06-8D68-8E5A225BC86E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73898" y="2315660"/>
              <a:ext cx="1029604" cy="1029604"/>
            </a:xfrm>
            <a:prstGeom prst="rect">
              <a:avLst/>
            </a:prstGeom>
          </p:spPr>
        </p:pic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CD21379D-8E4C-4819-9882-A63F35FFD335}"/>
                </a:ext>
              </a:extLst>
            </p:cNvPr>
            <p:cNvSpPr/>
            <p:nvPr/>
          </p:nvSpPr>
          <p:spPr>
            <a:xfrm>
              <a:off x="1809292" y="3378605"/>
              <a:ext cx="294503" cy="2682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9" name="Picture 88" descr="Map&#10;&#10;Description automatically generated">
              <a:extLst>
                <a:ext uri="{FF2B5EF4-FFF2-40B4-BE49-F238E27FC236}">
                  <a16:creationId xmlns:a16="http://schemas.microsoft.com/office/drawing/2014/main" id="{E3BBA421-7C74-4147-B6AA-D7E1699F7C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12" t="11927" r="11772" b="20783"/>
            <a:stretch/>
          </p:blipFill>
          <p:spPr>
            <a:xfrm rot="2700000">
              <a:off x="-121861" y="4474579"/>
              <a:ext cx="2052274" cy="1165790"/>
            </a:xfrm>
            <a:prstGeom prst="rect">
              <a:avLst/>
            </a:prstGeom>
          </p:spPr>
        </p:pic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C69E55FC-F0C3-4E07-BD36-E04AE521243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446776" y="4296341"/>
              <a:ext cx="436619" cy="383373"/>
            </a:xfrm>
            <a:prstGeom prst="rect">
              <a:avLst/>
            </a:prstGeom>
          </p:spPr>
        </p:pic>
        <p:pic>
          <p:nvPicPr>
            <p:cNvPr id="93" name="Picture 12" descr="Drinking Fountain Icons - Download Free Vector Icons | Noun Project">
              <a:extLst>
                <a:ext uri="{FF2B5EF4-FFF2-40B4-BE49-F238E27FC236}">
                  <a16:creationId xmlns:a16="http://schemas.microsoft.com/office/drawing/2014/main" id="{B293361A-2D00-4B88-A619-C4333342E4E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5858" y="4613649"/>
              <a:ext cx="429754" cy="3742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4" name="Picture 93" descr="A red and white sign&#10;&#10;Description automatically generated with low confidence">
              <a:extLst>
                <a:ext uri="{FF2B5EF4-FFF2-40B4-BE49-F238E27FC236}">
                  <a16:creationId xmlns:a16="http://schemas.microsoft.com/office/drawing/2014/main" id="{AFAC726A-D382-4AE7-AC04-F47800BB18E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6564" b="89833" l="7273" r="93409">
                          <a14:foregroundMark x1="50341" y1="58687" x2="40682" y2="61905"/>
                          <a14:foregroundMark x1="20000" y1="49292" x2="67045" y2="44144"/>
                          <a14:foregroundMark x1="80000" y1="48391" x2="70000" y2="22523"/>
                          <a14:foregroundMark x1="70000" y1="22523" x2="60000" y2="14672"/>
                          <a14:foregroundMark x1="60000" y1="14672" x2="41477" y2="12355"/>
                          <a14:foregroundMark x1="41477" y1="12355" x2="31250" y2="21107"/>
                          <a14:foregroundMark x1="31250" y1="21107" x2="13182" y2="50193"/>
                          <a14:foregroundMark x1="13182" y1="50193" x2="13750" y2="75676"/>
                          <a14:foregroundMark x1="13750" y1="75676" x2="65341" y2="84170"/>
                          <a14:foregroundMark x1="65341" y1="84170" x2="80682" y2="74003"/>
                          <a14:foregroundMark x1="80682" y1="74003" x2="81591" y2="51609"/>
                          <a14:foregroundMark x1="81591" y1="51609" x2="80341" y2="47104"/>
                          <a14:foregroundMark x1="47614" y1="64865" x2="65682" y2="65637"/>
                          <a14:foregroundMark x1="50000" y1="6564" x2="50000" y2="6564"/>
                          <a14:foregroundMark x1="51591" y1="7079" x2="51591" y2="7079"/>
                          <a14:foregroundMark x1="51477" y1="20721" x2="51818" y2="40927"/>
                          <a14:foregroundMark x1="62045" y1="47233" x2="34432" y2="50708"/>
                          <a14:foregroundMark x1="69205" y1="48777" x2="31364" y2="42471"/>
                          <a14:foregroundMark x1="56705" y1="39768" x2="32955" y2="38353"/>
                          <a14:foregroundMark x1="21250" y1="67181" x2="19091" y2="46332"/>
                          <a14:foregroundMark x1="7273" y1="76190" x2="8409" y2="58301"/>
                          <a14:foregroundMark x1="11136" y1="75290" x2="7273" y2="47876"/>
                          <a14:foregroundMark x1="52500" y1="59073" x2="52500" y2="59073"/>
                          <a14:foregroundMark x1="63068" y1="63578" x2="63068" y2="63578"/>
                          <a14:foregroundMark x1="49659" y1="51223" x2="54659" y2="76705"/>
                          <a14:foregroundMark x1="78068" y1="60103" x2="29886" y2="78250"/>
                          <a14:foregroundMark x1="68409" y1="61261" x2="28523" y2="68855"/>
                          <a14:foregroundMark x1="71818" y1="59202" x2="29432" y2="58559"/>
                          <a14:foregroundMark x1="40000" y1="56371" x2="16023" y2="60746"/>
                          <a14:foregroundMark x1="54205" y1="28571" x2="46932" y2="26255"/>
                          <a14:foregroundMark x1="51364" y1="26641" x2="56477" y2="22651"/>
                          <a14:foregroundMark x1="56477" y1="22651" x2="34205" y2="24453"/>
                          <a14:foregroundMark x1="37386" y1="26384" x2="59432" y2="26770"/>
                          <a14:foregroundMark x1="38295" y1="31660" x2="55114" y2="29215"/>
                          <a14:foregroundMark x1="31591" y1="33591" x2="60000" y2="32561"/>
                          <a14:foregroundMark x1="58977" y1="28314" x2="60341" y2="25869"/>
                          <a14:foregroundMark x1="56818" y1="22136" x2="68523" y2="40669"/>
                          <a14:foregroundMark x1="63068" y1="27671" x2="75795" y2="43372"/>
                          <a14:foregroundMark x1="93409" y1="41441" x2="93409" y2="4144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0759" y="5217915"/>
              <a:ext cx="436620" cy="335753"/>
            </a:xfrm>
            <a:prstGeom prst="rect">
              <a:avLst/>
            </a:prstGeom>
          </p:spPr>
        </p:pic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9B535F69-BC87-41E0-A0F3-0E55074EDAE8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597538" y="4817993"/>
              <a:ext cx="608983" cy="533585"/>
            </a:xfrm>
            <a:prstGeom prst="rect">
              <a:avLst/>
            </a:prstGeom>
          </p:spPr>
        </p:pic>
        <p:pic>
          <p:nvPicPr>
            <p:cNvPr id="87" name="Picture 86" descr="Icon&#10;&#10;Description automatically generated">
              <a:extLst>
                <a:ext uri="{FF2B5EF4-FFF2-40B4-BE49-F238E27FC236}">
                  <a16:creationId xmlns:a16="http://schemas.microsoft.com/office/drawing/2014/main" id="{0C03C24B-F666-4092-8F1C-056340ED1BDE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531295">
              <a:off x="7803419" y="4230247"/>
              <a:ext cx="1049452" cy="798541"/>
            </a:xfrm>
            <a:prstGeom prst="rect">
              <a:avLst/>
            </a:prstGeom>
          </p:spPr>
        </p:pic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1EBC77D2-2A72-4605-8262-11BD0A1E4AF9}"/>
                </a:ext>
              </a:extLst>
            </p:cNvPr>
            <p:cNvSpPr/>
            <p:nvPr/>
          </p:nvSpPr>
          <p:spPr>
            <a:xfrm rot="18513870">
              <a:off x="8234440" y="4403849"/>
              <a:ext cx="288531" cy="5468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9" name="Picture 98">
              <a:extLst>
                <a:ext uri="{FF2B5EF4-FFF2-40B4-BE49-F238E27FC236}">
                  <a16:creationId xmlns:a16="http://schemas.microsoft.com/office/drawing/2014/main" id="{07FF4CD8-E902-4FFB-901B-46FEE17BE16D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 rot="21383876">
              <a:off x="964479" y="4107413"/>
              <a:ext cx="1629002" cy="1057423"/>
            </a:xfrm>
            <a:prstGeom prst="rect">
              <a:avLst/>
            </a:prstGeom>
          </p:spPr>
        </p:pic>
        <p:pic>
          <p:nvPicPr>
            <p:cNvPr id="106" name="Picture 105" descr="Background pattern&#10;&#10;Description automatically generated">
              <a:extLst>
                <a:ext uri="{FF2B5EF4-FFF2-40B4-BE49-F238E27FC236}">
                  <a16:creationId xmlns:a16="http://schemas.microsoft.com/office/drawing/2014/main" id="{00B87E2B-BAC7-4970-90AF-7FDA0E20661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793249">
              <a:off x="6391723" y="1429327"/>
              <a:ext cx="1595244" cy="1039298"/>
            </a:xfrm>
            <a:prstGeom prst="rect">
              <a:avLst/>
            </a:prstGeom>
          </p:spPr>
        </p:pic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50FB1E62-7A6B-4946-8FDD-3465F007E094}"/>
                </a:ext>
              </a:extLst>
            </p:cNvPr>
            <p:cNvSpPr/>
            <p:nvPr/>
          </p:nvSpPr>
          <p:spPr>
            <a:xfrm>
              <a:off x="7314979" y="2517116"/>
              <a:ext cx="294503" cy="2682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1" name="Picture 100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969F58AC-9270-4E8A-90C3-982839B6CA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8061" y="1374602"/>
              <a:ext cx="1134214" cy="1134214"/>
            </a:xfrm>
            <a:prstGeom prst="rect">
              <a:avLst/>
            </a:prstGeom>
          </p:spPr>
        </p:pic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ED9F265A-17A0-4709-8D3C-4F45CF3E3632}"/>
                </a:ext>
              </a:extLst>
            </p:cNvPr>
            <p:cNvSpPr/>
            <p:nvPr/>
          </p:nvSpPr>
          <p:spPr>
            <a:xfrm>
              <a:off x="5367953" y="2457222"/>
              <a:ext cx="294503" cy="2682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3B54DBF9-F712-464C-ABC6-CC2D52415FD2}"/>
                </a:ext>
              </a:extLst>
            </p:cNvPr>
            <p:cNvGrpSpPr/>
            <p:nvPr/>
          </p:nvGrpSpPr>
          <p:grpSpPr>
            <a:xfrm>
              <a:off x="3273776" y="1363397"/>
              <a:ext cx="1562447" cy="1677642"/>
              <a:chOff x="3041590" y="2836706"/>
              <a:chExt cx="1562447" cy="1677642"/>
            </a:xfrm>
          </p:grpSpPr>
          <p:pic>
            <p:nvPicPr>
              <p:cNvPr id="72" name="Picture 71">
                <a:extLst>
                  <a:ext uri="{FF2B5EF4-FFF2-40B4-BE49-F238E27FC236}">
                    <a16:creationId xmlns:a16="http://schemas.microsoft.com/office/drawing/2014/main" id="{B866CFE6-A599-4D7C-BCE7-E790BAFFB0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3041590" y="2874783"/>
                <a:ext cx="1562447" cy="1387123"/>
              </a:xfrm>
              <a:prstGeom prst="rect">
                <a:avLst/>
              </a:prstGeom>
            </p:spPr>
          </p:pic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2652B819-4910-4C42-BD3C-809AEE8B6C11}"/>
                  </a:ext>
                </a:extLst>
              </p:cNvPr>
              <p:cNvSpPr/>
              <p:nvPr/>
            </p:nvSpPr>
            <p:spPr>
              <a:xfrm>
                <a:off x="3650308" y="4246084"/>
                <a:ext cx="294503" cy="26826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15" name="Picture 114">
                <a:extLst>
                  <a:ext uri="{FF2B5EF4-FFF2-40B4-BE49-F238E27FC236}">
                    <a16:creationId xmlns:a16="http://schemas.microsoft.com/office/drawing/2014/main" id="{C1F9FD4D-54AD-431A-A7E8-3B60C389D0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250595" y="2836706"/>
                <a:ext cx="349249" cy="302053"/>
              </a:xfrm>
              <a:prstGeom prst="rect">
                <a:avLst/>
              </a:prstGeom>
            </p:spPr>
          </p:pic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054" name="Ink 1053">
                  <a:extLst>
                    <a:ext uri="{FF2B5EF4-FFF2-40B4-BE49-F238E27FC236}">
                      <a16:creationId xmlns:a16="http://schemas.microsoft.com/office/drawing/2014/main" id="{3884C35D-3A9C-432B-86D7-C2581D338AE1}"/>
                    </a:ext>
                  </a:extLst>
                </p14:cNvPr>
                <p14:cNvContentPartPr/>
                <p14:nvPr/>
              </p14:nvContentPartPr>
              <p14:xfrm>
                <a:off x="865329" y="1997271"/>
                <a:ext cx="948600" cy="1613520"/>
              </p14:xfrm>
            </p:contentPart>
          </mc:Choice>
          <mc:Fallback xmlns="">
            <p:pic>
              <p:nvPicPr>
                <p:cNvPr id="1054" name="Ink 1053">
                  <a:extLst>
                    <a:ext uri="{FF2B5EF4-FFF2-40B4-BE49-F238E27FC236}">
                      <a16:creationId xmlns:a16="http://schemas.microsoft.com/office/drawing/2014/main" id="{3884C35D-3A9C-432B-86D7-C2581D338AE1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803769" y="1935711"/>
                  <a:ext cx="1071720" cy="173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2C850047-FB79-2840-8B04-2EC3BC521346}"/>
                    </a:ext>
                  </a:extLst>
                </p14:cNvPr>
                <p14:cNvContentPartPr/>
                <p14:nvPr/>
              </p14:nvContentPartPr>
              <p14:xfrm>
                <a:off x="2203809" y="2085471"/>
                <a:ext cx="2534040" cy="123300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2C850047-FB79-2840-8B04-2EC3BC521346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2142249" y="2023911"/>
                  <a:ext cx="2657160" cy="135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79506B2C-2740-6D45-B323-8F6007F09699}"/>
                    </a:ext>
                  </a:extLst>
                </p14:cNvPr>
                <p14:cNvContentPartPr/>
                <p14:nvPr/>
              </p14:nvContentPartPr>
              <p14:xfrm>
                <a:off x="2247369" y="3280671"/>
                <a:ext cx="1444680" cy="27432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79506B2C-2740-6D45-B323-8F6007F09699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2185809" y="3219111"/>
                  <a:ext cx="1567800" cy="39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0626C858-325F-B94F-BF3E-4CCD3F227140}"/>
                    </a:ext>
                  </a:extLst>
                </p14:cNvPr>
                <p14:cNvContentPartPr/>
                <p14:nvPr/>
              </p14:nvContentPartPr>
              <p14:xfrm>
                <a:off x="2265729" y="3233871"/>
                <a:ext cx="1419840" cy="32760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0626C858-325F-B94F-BF3E-4CCD3F227140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2204169" y="3172311"/>
                  <a:ext cx="1542960" cy="45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BFE2CC95-F0B7-084B-8747-70C401C96866}"/>
                    </a:ext>
                  </a:extLst>
                </p14:cNvPr>
                <p14:cNvContentPartPr/>
                <p14:nvPr/>
              </p14:nvContentPartPr>
              <p14:xfrm>
                <a:off x="2216049" y="3423951"/>
                <a:ext cx="1052640" cy="23076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BFE2CC95-F0B7-084B-8747-70C401C96866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2154468" y="3362295"/>
                  <a:ext cx="1175802" cy="35407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2EF7E911-4FB6-EF4F-9E0F-B1808E483E01}"/>
                    </a:ext>
                  </a:extLst>
                </p14:cNvPr>
                <p14:cNvContentPartPr/>
                <p14:nvPr/>
              </p14:nvContentPartPr>
              <p14:xfrm>
                <a:off x="2079249" y="3754071"/>
                <a:ext cx="896760" cy="114588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2EF7E911-4FB6-EF4F-9E0F-B1808E483E01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2017689" y="3692511"/>
                  <a:ext cx="1019880" cy="126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06166574-63EF-A94E-A07B-AE8C8872CC13}"/>
                    </a:ext>
                  </a:extLst>
                </p14:cNvPr>
                <p14:cNvContentPartPr/>
                <p14:nvPr/>
              </p14:nvContentPartPr>
              <p14:xfrm>
                <a:off x="2925969" y="4893111"/>
                <a:ext cx="311760" cy="13104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06166574-63EF-A94E-A07B-AE8C8872CC13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2864409" y="4831551"/>
                  <a:ext cx="434880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AF684C96-6EE1-6F4C-8042-6998F5E3B611}"/>
                    </a:ext>
                  </a:extLst>
                </p14:cNvPr>
                <p14:cNvContentPartPr/>
                <p14:nvPr/>
              </p14:nvContentPartPr>
              <p14:xfrm>
                <a:off x="3896889" y="3268431"/>
                <a:ext cx="952920" cy="175608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AF684C96-6EE1-6F4C-8042-6998F5E3B611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3835329" y="3206871"/>
                  <a:ext cx="1076040" cy="18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BE33284D-7466-E04B-8FDA-C810BEDFBC4E}"/>
                    </a:ext>
                  </a:extLst>
                </p14:cNvPr>
                <p14:cNvContentPartPr/>
                <p14:nvPr/>
              </p14:nvContentPartPr>
              <p14:xfrm>
                <a:off x="4749729" y="3342951"/>
                <a:ext cx="6480" cy="648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BE33284D-7466-E04B-8FDA-C810BEDFBC4E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4688169" y="3281391"/>
                  <a:ext cx="12960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1027" name="Ink 1026">
                  <a:extLst>
                    <a:ext uri="{FF2B5EF4-FFF2-40B4-BE49-F238E27FC236}">
                      <a16:creationId xmlns:a16="http://schemas.microsoft.com/office/drawing/2014/main" id="{C217A63E-9410-E747-B188-C55C11908CE6}"/>
                    </a:ext>
                  </a:extLst>
                </p14:cNvPr>
                <p14:cNvContentPartPr/>
                <p14:nvPr/>
              </p14:nvContentPartPr>
              <p14:xfrm>
                <a:off x="759489" y="1624671"/>
                <a:ext cx="361440" cy="622800"/>
              </p14:xfrm>
            </p:contentPart>
          </mc:Choice>
          <mc:Fallback xmlns="">
            <p:pic>
              <p:nvPicPr>
                <p:cNvPr id="1027" name="Ink 1026">
                  <a:extLst>
                    <a:ext uri="{FF2B5EF4-FFF2-40B4-BE49-F238E27FC236}">
                      <a16:creationId xmlns:a16="http://schemas.microsoft.com/office/drawing/2014/main" id="{C217A63E-9410-E747-B188-C55C11908CE6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697929" y="1563111"/>
                  <a:ext cx="484560" cy="74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1037" name="Ink 1036">
                  <a:extLst>
                    <a:ext uri="{FF2B5EF4-FFF2-40B4-BE49-F238E27FC236}">
                      <a16:creationId xmlns:a16="http://schemas.microsoft.com/office/drawing/2014/main" id="{BD5F2E2E-EC84-744B-BC70-D65F36CD4B3F}"/>
                    </a:ext>
                  </a:extLst>
                </p14:cNvPr>
                <p14:cNvContentPartPr/>
                <p14:nvPr/>
              </p14:nvContentPartPr>
              <p14:xfrm>
                <a:off x="4282809" y="2776671"/>
                <a:ext cx="535680" cy="535680"/>
              </p14:xfrm>
            </p:contentPart>
          </mc:Choice>
          <mc:Fallback xmlns="">
            <p:pic>
              <p:nvPicPr>
                <p:cNvPr id="1037" name="Ink 1036">
                  <a:extLst>
                    <a:ext uri="{FF2B5EF4-FFF2-40B4-BE49-F238E27FC236}">
                      <a16:creationId xmlns:a16="http://schemas.microsoft.com/office/drawing/2014/main" id="{BD5F2E2E-EC84-744B-BC70-D65F36CD4B3F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4221249" y="2715111"/>
                  <a:ext cx="658800" cy="65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1038" name="Ink 1037">
                  <a:extLst>
                    <a:ext uri="{FF2B5EF4-FFF2-40B4-BE49-F238E27FC236}">
                      <a16:creationId xmlns:a16="http://schemas.microsoft.com/office/drawing/2014/main" id="{3245F967-BDC5-3144-9820-57BD5336700E}"/>
                    </a:ext>
                  </a:extLst>
                </p14:cNvPr>
                <p14:cNvContentPartPr/>
                <p14:nvPr/>
              </p14:nvContentPartPr>
              <p14:xfrm>
                <a:off x="4781049" y="2664351"/>
                <a:ext cx="486000" cy="585720"/>
              </p14:xfrm>
            </p:contentPart>
          </mc:Choice>
          <mc:Fallback xmlns="">
            <p:pic>
              <p:nvPicPr>
                <p:cNvPr id="1038" name="Ink 1037">
                  <a:extLst>
                    <a:ext uri="{FF2B5EF4-FFF2-40B4-BE49-F238E27FC236}">
                      <a16:creationId xmlns:a16="http://schemas.microsoft.com/office/drawing/2014/main" id="{3245F967-BDC5-3144-9820-57BD5336700E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4719489" y="2602753"/>
                  <a:ext cx="609120" cy="70891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1039" name="Ink 1038">
                  <a:extLst>
                    <a:ext uri="{FF2B5EF4-FFF2-40B4-BE49-F238E27FC236}">
                      <a16:creationId xmlns:a16="http://schemas.microsoft.com/office/drawing/2014/main" id="{BEC8904A-C322-5C44-8AE4-DE393AD315E6}"/>
                    </a:ext>
                  </a:extLst>
                </p14:cNvPr>
                <p14:cNvContentPartPr/>
                <p14:nvPr/>
              </p14:nvContentPartPr>
              <p14:xfrm>
                <a:off x="4706169" y="4089951"/>
                <a:ext cx="2801880" cy="461160"/>
              </p14:xfrm>
            </p:contentPart>
          </mc:Choice>
          <mc:Fallback xmlns="">
            <p:pic>
              <p:nvPicPr>
                <p:cNvPr id="1039" name="Ink 1038">
                  <a:extLst>
                    <a:ext uri="{FF2B5EF4-FFF2-40B4-BE49-F238E27FC236}">
                      <a16:creationId xmlns:a16="http://schemas.microsoft.com/office/drawing/2014/main" id="{BEC8904A-C322-5C44-8AE4-DE393AD315E6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4644609" y="4028391"/>
                  <a:ext cx="2925000" cy="58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1043" name="Ink 1042">
                  <a:extLst>
                    <a:ext uri="{FF2B5EF4-FFF2-40B4-BE49-F238E27FC236}">
                      <a16:creationId xmlns:a16="http://schemas.microsoft.com/office/drawing/2014/main" id="{85B54D89-9E58-B84E-9B05-3F20F5B02533}"/>
                    </a:ext>
                  </a:extLst>
                </p14:cNvPr>
                <p14:cNvContentPartPr/>
                <p14:nvPr/>
              </p14:nvContentPartPr>
              <p14:xfrm>
                <a:off x="7464129" y="4449231"/>
                <a:ext cx="153360" cy="93600"/>
              </p14:xfrm>
            </p:contentPart>
          </mc:Choice>
          <mc:Fallback xmlns="">
            <p:pic>
              <p:nvPicPr>
                <p:cNvPr id="1043" name="Ink 1042">
                  <a:extLst>
                    <a:ext uri="{FF2B5EF4-FFF2-40B4-BE49-F238E27FC236}">
                      <a16:creationId xmlns:a16="http://schemas.microsoft.com/office/drawing/2014/main" id="{85B54D89-9E58-B84E-9B05-3F20F5B02533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7402424" y="4387671"/>
                  <a:ext cx="27677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1058" name="Ink 1057">
                  <a:extLst>
                    <a:ext uri="{FF2B5EF4-FFF2-40B4-BE49-F238E27FC236}">
                      <a16:creationId xmlns:a16="http://schemas.microsoft.com/office/drawing/2014/main" id="{0E0B3994-155F-F643-95B1-1A11A11B94D9}"/>
                    </a:ext>
                  </a:extLst>
                </p14:cNvPr>
                <p14:cNvContentPartPr/>
                <p14:nvPr/>
              </p14:nvContentPartPr>
              <p14:xfrm>
                <a:off x="4759449" y="2733111"/>
                <a:ext cx="1317240" cy="585720"/>
              </p14:xfrm>
            </p:contentPart>
          </mc:Choice>
          <mc:Fallback xmlns="">
            <p:pic>
              <p:nvPicPr>
                <p:cNvPr id="1058" name="Ink 1057">
                  <a:extLst>
                    <a:ext uri="{FF2B5EF4-FFF2-40B4-BE49-F238E27FC236}">
                      <a16:creationId xmlns:a16="http://schemas.microsoft.com/office/drawing/2014/main" id="{0E0B3994-155F-F643-95B1-1A11A11B94D9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4677009" y="2650671"/>
                  <a:ext cx="1481400" cy="74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1060" name="Ink 1059">
                  <a:extLst>
                    <a:ext uri="{FF2B5EF4-FFF2-40B4-BE49-F238E27FC236}">
                      <a16:creationId xmlns:a16="http://schemas.microsoft.com/office/drawing/2014/main" id="{BF8E0D49-3460-4440-AFD7-6D1ABAC4E8AA}"/>
                    </a:ext>
                  </a:extLst>
                </p14:cNvPr>
                <p14:cNvContentPartPr/>
                <p14:nvPr/>
              </p14:nvContentPartPr>
              <p14:xfrm>
                <a:off x="5976249" y="2674791"/>
                <a:ext cx="1202040" cy="87480"/>
              </p14:xfrm>
            </p:contentPart>
          </mc:Choice>
          <mc:Fallback xmlns="">
            <p:pic>
              <p:nvPicPr>
                <p:cNvPr id="1060" name="Ink 1059">
                  <a:extLst>
                    <a:ext uri="{FF2B5EF4-FFF2-40B4-BE49-F238E27FC236}">
                      <a16:creationId xmlns:a16="http://schemas.microsoft.com/office/drawing/2014/main" id="{BF8E0D49-3460-4440-AFD7-6D1ABAC4E8AA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5893784" y="2592689"/>
                  <a:ext cx="1366249" cy="25096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1031" name="Ink 1030">
                  <a:extLst>
                    <a:ext uri="{FF2B5EF4-FFF2-40B4-BE49-F238E27FC236}">
                      <a16:creationId xmlns:a16="http://schemas.microsoft.com/office/drawing/2014/main" id="{6AED79CD-1FA6-EC4E-8E77-EB6B3F9EEE62}"/>
                    </a:ext>
                  </a:extLst>
                </p14:cNvPr>
                <p14:cNvContentPartPr/>
                <p14:nvPr/>
              </p14:nvContentPartPr>
              <p14:xfrm>
                <a:off x="5997849" y="2838591"/>
                <a:ext cx="645120" cy="1395000"/>
              </p14:xfrm>
            </p:contentPart>
          </mc:Choice>
          <mc:Fallback xmlns="">
            <p:pic>
              <p:nvPicPr>
                <p:cNvPr id="1031" name="Ink 1030">
                  <a:extLst>
                    <a:ext uri="{FF2B5EF4-FFF2-40B4-BE49-F238E27FC236}">
                      <a16:creationId xmlns:a16="http://schemas.microsoft.com/office/drawing/2014/main" id="{6AED79CD-1FA6-EC4E-8E77-EB6B3F9EEE62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5936289" y="2777031"/>
                  <a:ext cx="768240" cy="151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1034" name="Ink 1033">
                  <a:extLst>
                    <a:ext uri="{FF2B5EF4-FFF2-40B4-BE49-F238E27FC236}">
                      <a16:creationId xmlns:a16="http://schemas.microsoft.com/office/drawing/2014/main" id="{FBB5C620-88A3-E94B-914C-D493B15C05DD}"/>
                    </a:ext>
                  </a:extLst>
                </p14:cNvPr>
                <p14:cNvContentPartPr/>
                <p14:nvPr/>
              </p14:nvContentPartPr>
              <p14:xfrm>
                <a:off x="6032409" y="2807631"/>
                <a:ext cx="93600" cy="149760"/>
              </p14:xfrm>
            </p:contentPart>
          </mc:Choice>
          <mc:Fallback xmlns="">
            <p:pic>
              <p:nvPicPr>
                <p:cNvPr id="1034" name="Ink 1033">
                  <a:extLst>
                    <a:ext uri="{FF2B5EF4-FFF2-40B4-BE49-F238E27FC236}">
                      <a16:creationId xmlns:a16="http://schemas.microsoft.com/office/drawing/2014/main" id="{FBB5C620-88A3-E94B-914C-D493B15C05DD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5971085" y="2746071"/>
                  <a:ext cx="216248" cy="27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1076" name="Ink 1075">
                  <a:extLst>
                    <a:ext uri="{FF2B5EF4-FFF2-40B4-BE49-F238E27FC236}">
                      <a16:creationId xmlns:a16="http://schemas.microsoft.com/office/drawing/2014/main" id="{082852AE-E41E-41F4-B9FE-CEEDE1503DA2}"/>
                    </a:ext>
                  </a:extLst>
                </p14:cNvPr>
                <p14:cNvContentPartPr/>
                <p14:nvPr/>
              </p14:nvContentPartPr>
              <p14:xfrm>
                <a:off x="7670049" y="2665431"/>
                <a:ext cx="491400" cy="1478880"/>
              </p14:xfrm>
            </p:contentPart>
          </mc:Choice>
          <mc:Fallback xmlns="">
            <p:pic>
              <p:nvPicPr>
                <p:cNvPr id="1076" name="Ink 1075">
                  <a:extLst>
                    <a:ext uri="{FF2B5EF4-FFF2-40B4-BE49-F238E27FC236}">
                      <a16:creationId xmlns:a16="http://schemas.microsoft.com/office/drawing/2014/main" id="{082852AE-E41E-41F4-B9FE-CEEDE1503DA2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7608849" y="2603871"/>
                  <a:ext cx="614520" cy="160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605C48FA-D8D7-8E45-88AE-730970DDD9ED}"/>
                    </a:ext>
                  </a:extLst>
                </p14:cNvPr>
                <p14:cNvContentPartPr/>
                <p14:nvPr/>
              </p14:nvContentPartPr>
              <p14:xfrm>
                <a:off x="5696169" y="4476231"/>
                <a:ext cx="286560" cy="54828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605C48FA-D8D7-8E45-88AE-730970DDD9ED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5634686" y="4414671"/>
                  <a:ext cx="409526" cy="67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5F4B4570-8F34-8649-8915-FF2E36E22981}"/>
                    </a:ext>
                  </a:extLst>
                </p14:cNvPr>
                <p14:cNvContentPartPr/>
                <p14:nvPr/>
              </p14:nvContentPartPr>
              <p14:xfrm>
                <a:off x="5733609" y="4469751"/>
                <a:ext cx="25200" cy="25560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5F4B4570-8F34-8649-8915-FF2E36E22981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5672049" y="4408191"/>
                  <a:ext cx="148320" cy="37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8F6830BD-E376-F44F-87F9-1F42D4F147A2}"/>
                    </a:ext>
                  </a:extLst>
                </p14:cNvPr>
                <p14:cNvContentPartPr/>
                <p14:nvPr/>
              </p14:nvContentPartPr>
              <p14:xfrm>
                <a:off x="5677449" y="4469751"/>
                <a:ext cx="31320" cy="29916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8F6830BD-E376-F44F-87F9-1F42D4F147A2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5615889" y="4408191"/>
                  <a:ext cx="154440" cy="42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09604024-289A-EF43-A46A-D266FBC09DBD}"/>
                    </a:ext>
                  </a:extLst>
                </p14:cNvPr>
                <p14:cNvContentPartPr/>
                <p14:nvPr/>
              </p14:nvContentPartPr>
              <p14:xfrm>
                <a:off x="5714889" y="4501071"/>
                <a:ext cx="143640" cy="46116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09604024-289A-EF43-A46A-D266FBC09DBD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5653329" y="4439511"/>
                  <a:ext cx="266760" cy="58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834DAF8B-03B6-EA46-9635-61BFEB96B46C}"/>
                    </a:ext>
                  </a:extLst>
                </p14:cNvPr>
                <p14:cNvContentPartPr/>
                <p14:nvPr/>
              </p14:nvContentPartPr>
              <p14:xfrm>
                <a:off x="5770689" y="4694031"/>
                <a:ext cx="187200" cy="28656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834DAF8B-03B6-EA46-9635-61BFEB96B46C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5709129" y="4632548"/>
                  <a:ext cx="310320" cy="409526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099" name="Group 1098">
              <a:extLst>
                <a:ext uri="{FF2B5EF4-FFF2-40B4-BE49-F238E27FC236}">
                  <a16:creationId xmlns:a16="http://schemas.microsoft.com/office/drawing/2014/main" id="{AE306BBB-03C6-B94D-B65D-0BDBFA4829C8}"/>
                </a:ext>
              </a:extLst>
            </p:cNvPr>
            <p:cNvGrpSpPr/>
            <p:nvPr/>
          </p:nvGrpSpPr>
          <p:grpSpPr>
            <a:xfrm>
              <a:off x="7458009" y="4171671"/>
              <a:ext cx="772200" cy="408240"/>
              <a:chOff x="7458009" y="4171671"/>
              <a:chExt cx="772200" cy="408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3">
                <p14:nvContentPartPr>
                  <p14:cNvPr id="1085" name="Ink 1084">
                    <a:extLst>
                      <a:ext uri="{FF2B5EF4-FFF2-40B4-BE49-F238E27FC236}">
                        <a16:creationId xmlns:a16="http://schemas.microsoft.com/office/drawing/2014/main" id="{5E84A682-D9E2-4D44-BC92-33C6CB768103}"/>
                      </a:ext>
                    </a:extLst>
                  </p14:cNvPr>
                  <p14:cNvContentPartPr/>
                  <p14:nvPr/>
                </p14:nvContentPartPr>
                <p14:xfrm>
                  <a:off x="8005929" y="4187511"/>
                  <a:ext cx="28440" cy="58320"/>
                </p14:xfrm>
              </p:contentPart>
            </mc:Choice>
            <mc:Fallback xmlns="">
              <p:pic>
                <p:nvPicPr>
                  <p:cNvPr id="1085" name="Ink 1084">
                    <a:extLst>
                      <a:ext uri="{FF2B5EF4-FFF2-40B4-BE49-F238E27FC236}">
                        <a16:creationId xmlns:a16="http://schemas.microsoft.com/office/drawing/2014/main" id="{5E84A682-D9E2-4D44-BC92-33C6CB768103}"/>
                      </a:ext>
                    </a:extLst>
                  </p:cNvPr>
                  <p:cNvPicPr/>
                  <p:nvPr/>
                </p:nvPicPr>
                <p:blipFill>
                  <a:blip r:embed="rId74"/>
                  <a:stretch>
                    <a:fillRect/>
                  </a:stretch>
                </p:blipFill>
                <p:spPr>
                  <a:xfrm>
                    <a:off x="7944369" y="4125951"/>
                    <a:ext cx="151560" cy="181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5">
                <p14:nvContentPartPr>
                  <p14:cNvPr id="1086" name="Ink 1085">
                    <a:extLst>
                      <a:ext uri="{FF2B5EF4-FFF2-40B4-BE49-F238E27FC236}">
                        <a16:creationId xmlns:a16="http://schemas.microsoft.com/office/drawing/2014/main" id="{DA239D36-BB36-F64C-A361-888989E0DEC5}"/>
                      </a:ext>
                    </a:extLst>
                  </p14:cNvPr>
                  <p14:cNvContentPartPr/>
                  <p14:nvPr/>
                </p14:nvContentPartPr>
                <p14:xfrm>
                  <a:off x="7458009" y="4200111"/>
                  <a:ext cx="560520" cy="317880"/>
                </p14:xfrm>
              </p:contentPart>
            </mc:Choice>
            <mc:Fallback xmlns="">
              <p:pic>
                <p:nvPicPr>
                  <p:cNvPr id="1086" name="Ink 1085">
                    <a:extLst>
                      <a:ext uri="{FF2B5EF4-FFF2-40B4-BE49-F238E27FC236}">
                        <a16:creationId xmlns:a16="http://schemas.microsoft.com/office/drawing/2014/main" id="{DA239D36-BB36-F64C-A361-888989E0DEC5}"/>
                      </a:ext>
                    </a:extLst>
                  </p:cNvPr>
                  <p:cNvPicPr/>
                  <p:nvPr/>
                </p:nvPicPr>
                <p:blipFill>
                  <a:blip r:embed="rId76"/>
                  <a:stretch>
                    <a:fillRect/>
                  </a:stretch>
                </p:blipFill>
                <p:spPr>
                  <a:xfrm>
                    <a:off x="7396489" y="4138551"/>
                    <a:ext cx="683561" cy="44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7">
                <p14:nvContentPartPr>
                  <p14:cNvPr id="1092" name="Ink 1091">
                    <a:extLst>
                      <a:ext uri="{FF2B5EF4-FFF2-40B4-BE49-F238E27FC236}">
                        <a16:creationId xmlns:a16="http://schemas.microsoft.com/office/drawing/2014/main" id="{CD8CEB8E-AE20-6947-8072-9EBDFB5F892D}"/>
                      </a:ext>
                    </a:extLst>
                  </p14:cNvPr>
                  <p14:cNvContentPartPr/>
                  <p14:nvPr/>
                </p14:nvContentPartPr>
                <p14:xfrm>
                  <a:off x="8055609" y="4274631"/>
                  <a:ext cx="12960" cy="62640"/>
                </p14:xfrm>
              </p:contentPart>
            </mc:Choice>
            <mc:Fallback xmlns="">
              <p:pic>
                <p:nvPicPr>
                  <p:cNvPr id="1092" name="Ink 1091">
                    <a:extLst>
                      <a:ext uri="{FF2B5EF4-FFF2-40B4-BE49-F238E27FC236}">
                        <a16:creationId xmlns:a16="http://schemas.microsoft.com/office/drawing/2014/main" id="{CD8CEB8E-AE20-6947-8072-9EBDFB5F892D}"/>
                      </a:ext>
                    </a:extLst>
                  </p:cNvPr>
                  <p:cNvPicPr/>
                  <p:nvPr/>
                </p:nvPicPr>
                <p:blipFill>
                  <a:blip r:embed="rId78"/>
                  <a:stretch>
                    <a:fillRect/>
                  </a:stretch>
                </p:blipFill>
                <p:spPr>
                  <a:xfrm>
                    <a:off x="8024649" y="4243671"/>
                    <a:ext cx="74160" cy="123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9">
                <p14:nvContentPartPr>
                  <p14:cNvPr id="1093" name="Ink 1092">
                    <a:extLst>
                      <a:ext uri="{FF2B5EF4-FFF2-40B4-BE49-F238E27FC236}">
                        <a16:creationId xmlns:a16="http://schemas.microsoft.com/office/drawing/2014/main" id="{5B895A91-1700-F744-B214-F9FEF6C15199}"/>
                      </a:ext>
                    </a:extLst>
                  </p14:cNvPr>
                  <p14:cNvContentPartPr/>
                  <p14:nvPr/>
                </p14:nvContentPartPr>
                <p14:xfrm>
                  <a:off x="8036889" y="4255911"/>
                  <a:ext cx="19080" cy="174600"/>
                </p14:xfrm>
              </p:contentPart>
            </mc:Choice>
            <mc:Fallback xmlns="">
              <p:pic>
                <p:nvPicPr>
                  <p:cNvPr id="1093" name="Ink 1092">
                    <a:extLst>
                      <a:ext uri="{FF2B5EF4-FFF2-40B4-BE49-F238E27FC236}">
                        <a16:creationId xmlns:a16="http://schemas.microsoft.com/office/drawing/2014/main" id="{5B895A91-1700-F744-B214-F9FEF6C15199}"/>
                      </a:ext>
                    </a:extLst>
                  </p:cNvPr>
                  <p:cNvPicPr/>
                  <p:nvPr/>
                </p:nvPicPr>
                <p:blipFill>
                  <a:blip r:embed="rId80"/>
                  <a:stretch>
                    <a:fillRect/>
                  </a:stretch>
                </p:blipFill>
                <p:spPr>
                  <a:xfrm>
                    <a:off x="8005334" y="4224951"/>
                    <a:ext cx="81457" cy="23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1">
                <p14:nvContentPartPr>
                  <p14:cNvPr id="1094" name="Ink 1093">
                    <a:extLst>
                      <a:ext uri="{FF2B5EF4-FFF2-40B4-BE49-F238E27FC236}">
                        <a16:creationId xmlns:a16="http://schemas.microsoft.com/office/drawing/2014/main" id="{21038DC7-E78A-A343-8564-B48C0B56AE2E}"/>
                      </a:ext>
                    </a:extLst>
                  </p14:cNvPr>
                  <p14:cNvContentPartPr/>
                  <p14:nvPr/>
                </p14:nvContentPartPr>
                <p14:xfrm>
                  <a:off x="8049489" y="4255911"/>
                  <a:ext cx="12960" cy="136800"/>
                </p14:xfrm>
              </p:contentPart>
            </mc:Choice>
            <mc:Fallback xmlns="">
              <p:pic>
                <p:nvPicPr>
                  <p:cNvPr id="1094" name="Ink 1093">
                    <a:extLst>
                      <a:ext uri="{FF2B5EF4-FFF2-40B4-BE49-F238E27FC236}">
                        <a16:creationId xmlns:a16="http://schemas.microsoft.com/office/drawing/2014/main" id="{21038DC7-E78A-A343-8564-B48C0B56AE2E}"/>
                      </a:ext>
                    </a:extLst>
                  </p:cNvPr>
                  <p:cNvPicPr/>
                  <p:nvPr/>
                </p:nvPicPr>
                <p:blipFill>
                  <a:blip r:embed="rId82"/>
                  <a:stretch>
                    <a:fillRect/>
                  </a:stretch>
                </p:blipFill>
                <p:spPr>
                  <a:xfrm>
                    <a:off x="8018529" y="4224869"/>
                    <a:ext cx="74160" cy="19816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3">
                <p14:nvContentPartPr>
                  <p14:cNvPr id="1095" name="Ink 1094">
                    <a:extLst>
                      <a:ext uri="{FF2B5EF4-FFF2-40B4-BE49-F238E27FC236}">
                        <a16:creationId xmlns:a16="http://schemas.microsoft.com/office/drawing/2014/main" id="{C37BFABF-0CFA-C645-A0D8-5BEC2D8A1216}"/>
                      </a:ext>
                    </a:extLst>
                  </p14:cNvPr>
                  <p14:cNvContentPartPr/>
                  <p14:nvPr/>
                </p14:nvContentPartPr>
                <p14:xfrm>
                  <a:off x="7968489" y="4171671"/>
                  <a:ext cx="261720" cy="389880"/>
                </p14:xfrm>
              </p:contentPart>
            </mc:Choice>
            <mc:Fallback xmlns="">
              <p:pic>
                <p:nvPicPr>
                  <p:cNvPr id="1095" name="Ink 1094">
                    <a:extLst>
                      <a:ext uri="{FF2B5EF4-FFF2-40B4-BE49-F238E27FC236}">
                        <a16:creationId xmlns:a16="http://schemas.microsoft.com/office/drawing/2014/main" id="{C37BFABF-0CFA-C645-A0D8-5BEC2D8A1216}"/>
                      </a:ext>
                    </a:extLst>
                  </p:cNvPr>
                  <p:cNvPicPr/>
                  <p:nvPr/>
                </p:nvPicPr>
                <p:blipFill>
                  <a:blip r:embed="rId84"/>
                  <a:stretch>
                    <a:fillRect/>
                  </a:stretch>
                </p:blipFill>
                <p:spPr>
                  <a:xfrm>
                    <a:off x="7937572" y="4140682"/>
                    <a:ext cx="322836" cy="45113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5">
                <p14:nvContentPartPr>
                  <p14:cNvPr id="1096" name="Ink 1095">
                    <a:extLst>
                      <a:ext uri="{FF2B5EF4-FFF2-40B4-BE49-F238E27FC236}">
                        <a16:creationId xmlns:a16="http://schemas.microsoft.com/office/drawing/2014/main" id="{257FA0FC-3F0D-9E42-B076-88EF132CD650}"/>
                      </a:ext>
                    </a:extLst>
                  </p14:cNvPr>
                  <p14:cNvContentPartPr/>
                  <p14:nvPr/>
                </p14:nvContentPartPr>
                <p14:xfrm>
                  <a:off x="8074329" y="4480191"/>
                  <a:ext cx="31320" cy="81360"/>
                </p14:xfrm>
              </p:contentPart>
            </mc:Choice>
            <mc:Fallback xmlns="">
              <p:pic>
                <p:nvPicPr>
                  <p:cNvPr id="1096" name="Ink 1095">
                    <a:extLst>
                      <a:ext uri="{FF2B5EF4-FFF2-40B4-BE49-F238E27FC236}">
                        <a16:creationId xmlns:a16="http://schemas.microsoft.com/office/drawing/2014/main" id="{257FA0FC-3F0D-9E42-B076-88EF132CD650}"/>
                      </a:ext>
                    </a:extLst>
                  </p:cNvPr>
                  <p:cNvPicPr/>
                  <p:nvPr/>
                </p:nvPicPr>
                <p:blipFill>
                  <a:blip r:embed="rId86"/>
                  <a:stretch>
                    <a:fillRect/>
                  </a:stretch>
                </p:blipFill>
                <p:spPr>
                  <a:xfrm>
                    <a:off x="8043721" y="4449231"/>
                    <a:ext cx="91825" cy="14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7">
                <p14:nvContentPartPr>
                  <p14:cNvPr id="1097" name="Ink 1096">
                    <a:extLst>
                      <a:ext uri="{FF2B5EF4-FFF2-40B4-BE49-F238E27FC236}">
                        <a16:creationId xmlns:a16="http://schemas.microsoft.com/office/drawing/2014/main" id="{538F4FB9-8915-6B47-B2CF-11F857665A7B}"/>
                      </a:ext>
                    </a:extLst>
                  </p14:cNvPr>
                  <p14:cNvContentPartPr/>
                  <p14:nvPr/>
                </p14:nvContentPartPr>
                <p14:xfrm>
                  <a:off x="8099169" y="4486311"/>
                  <a:ext cx="12960" cy="43920"/>
                </p14:xfrm>
              </p:contentPart>
            </mc:Choice>
            <mc:Fallback xmlns="">
              <p:pic>
                <p:nvPicPr>
                  <p:cNvPr id="1097" name="Ink 1096">
                    <a:extLst>
                      <a:ext uri="{FF2B5EF4-FFF2-40B4-BE49-F238E27FC236}">
                        <a16:creationId xmlns:a16="http://schemas.microsoft.com/office/drawing/2014/main" id="{538F4FB9-8915-6B47-B2CF-11F857665A7B}"/>
                      </a:ext>
                    </a:extLst>
                  </p:cNvPr>
                  <p:cNvPicPr/>
                  <p:nvPr/>
                </p:nvPicPr>
                <p:blipFill>
                  <a:blip r:embed="rId88"/>
                  <a:stretch>
                    <a:fillRect/>
                  </a:stretch>
                </p:blipFill>
                <p:spPr>
                  <a:xfrm>
                    <a:off x="8067324" y="4455351"/>
                    <a:ext cx="75909" cy="105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9">
                <p14:nvContentPartPr>
                  <p14:cNvPr id="1098" name="Ink 1097">
                    <a:extLst>
                      <a:ext uri="{FF2B5EF4-FFF2-40B4-BE49-F238E27FC236}">
                        <a16:creationId xmlns:a16="http://schemas.microsoft.com/office/drawing/2014/main" id="{7DCC82B8-191F-9745-B833-80F138849413}"/>
                      </a:ext>
                    </a:extLst>
                  </p14:cNvPr>
                  <p14:cNvContentPartPr/>
                  <p14:nvPr/>
                </p14:nvContentPartPr>
                <p14:xfrm>
                  <a:off x="8043009" y="4467591"/>
                  <a:ext cx="81360" cy="112320"/>
                </p14:xfrm>
              </p:contentPart>
            </mc:Choice>
            <mc:Fallback xmlns="">
              <p:pic>
                <p:nvPicPr>
                  <p:cNvPr id="1098" name="Ink 1097">
                    <a:extLst>
                      <a:ext uri="{FF2B5EF4-FFF2-40B4-BE49-F238E27FC236}">
                        <a16:creationId xmlns:a16="http://schemas.microsoft.com/office/drawing/2014/main" id="{7DCC82B8-191F-9745-B833-80F138849413}"/>
                      </a:ext>
                    </a:extLst>
                  </p:cNvPr>
                  <p:cNvPicPr/>
                  <p:nvPr/>
                </p:nvPicPr>
                <p:blipFill>
                  <a:blip r:embed="rId90"/>
                  <a:stretch>
                    <a:fillRect/>
                  </a:stretch>
                </p:blipFill>
                <p:spPr>
                  <a:xfrm>
                    <a:off x="8012049" y="4436631"/>
                    <a:ext cx="142560" cy="173520"/>
                  </a:xfrm>
                  <a:prstGeom prst="rect">
                    <a:avLst/>
                  </a:prstGeom>
                </p:spPr>
              </p:pic>
            </mc:Fallback>
          </mc:AlternateContent>
        </p:grpSp>
        <p:pic>
          <p:nvPicPr>
            <p:cNvPr id="174" name="Picture 12" descr="Drinking Fountain Icons - Download Free Vector Icons | Noun Project">
              <a:extLst>
                <a:ext uri="{FF2B5EF4-FFF2-40B4-BE49-F238E27FC236}">
                  <a16:creationId xmlns:a16="http://schemas.microsoft.com/office/drawing/2014/main" id="{DDDAEFEF-080B-446A-96A6-C8394B7991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9915" y="1087539"/>
              <a:ext cx="587429" cy="5116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6" name="Picture 175">
              <a:extLst>
                <a:ext uri="{FF2B5EF4-FFF2-40B4-BE49-F238E27FC236}">
                  <a16:creationId xmlns:a16="http://schemas.microsoft.com/office/drawing/2014/main" id="{A37C5A3D-E377-4C1D-BC6E-7383C1EAB352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5023424" y="3400598"/>
              <a:ext cx="436619" cy="383373"/>
            </a:xfrm>
            <a:prstGeom prst="rect">
              <a:avLst/>
            </a:prstGeom>
          </p:spPr>
        </p:pic>
        <p:pic>
          <p:nvPicPr>
            <p:cNvPr id="177" name="Picture 176">
              <a:extLst>
                <a:ext uri="{FF2B5EF4-FFF2-40B4-BE49-F238E27FC236}">
                  <a16:creationId xmlns:a16="http://schemas.microsoft.com/office/drawing/2014/main" id="{DA279D40-9242-4C6D-A497-09F0246CB142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5464876" y="3217931"/>
              <a:ext cx="608983" cy="533585"/>
            </a:xfrm>
            <a:prstGeom prst="rect">
              <a:avLst/>
            </a:prstGeom>
          </p:spPr>
        </p:pic>
        <p:pic>
          <p:nvPicPr>
            <p:cNvPr id="178" name="Picture 177">
              <a:extLst>
                <a:ext uri="{FF2B5EF4-FFF2-40B4-BE49-F238E27FC236}">
                  <a16:creationId xmlns:a16="http://schemas.microsoft.com/office/drawing/2014/main" id="{1AC5ED08-85A9-415B-80FC-3E4AA0DD93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6235137" y="2842603"/>
              <a:ext cx="608983" cy="533585"/>
            </a:xfrm>
            <a:prstGeom prst="rect">
              <a:avLst/>
            </a:prstGeom>
          </p:spPr>
        </p:pic>
        <p:pic>
          <p:nvPicPr>
            <p:cNvPr id="179" name="Picture 12" descr="Drinking Fountain Icons - Download Free Vector Icons | Noun Project">
              <a:extLst>
                <a:ext uri="{FF2B5EF4-FFF2-40B4-BE49-F238E27FC236}">
                  <a16:creationId xmlns:a16="http://schemas.microsoft.com/office/drawing/2014/main" id="{9E1F991F-A407-4CA8-8977-065EB3E847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37475" y="3517532"/>
              <a:ext cx="645112" cy="5618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0" name="Picture 179" descr="A red and white sign&#10;&#10;Description automatically generated with low confidence">
              <a:extLst>
                <a:ext uri="{FF2B5EF4-FFF2-40B4-BE49-F238E27FC236}">
                  <a16:creationId xmlns:a16="http://schemas.microsoft.com/office/drawing/2014/main" id="{DB7F8448-A502-4ABA-A53C-F422387B7B0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6564" b="89833" l="7273" r="93409">
                          <a14:foregroundMark x1="50341" y1="58687" x2="40682" y2="61905"/>
                          <a14:foregroundMark x1="20000" y1="49292" x2="67045" y2="44144"/>
                          <a14:foregroundMark x1="80000" y1="48391" x2="70000" y2="22523"/>
                          <a14:foregroundMark x1="70000" y1="22523" x2="60000" y2="14672"/>
                          <a14:foregroundMark x1="60000" y1="14672" x2="41477" y2="12355"/>
                          <a14:foregroundMark x1="41477" y1="12355" x2="31250" y2="21107"/>
                          <a14:foregroundMark x1="31250" y1="21107" x2="13182" y2="50193"/>
                          <a14:foregroundMark x1="13182" y1="50193" x2="13750" y2="75676"/>
                          <a14:foregroundMark x1="13750" y1="75676" x2="65341" y2="84170"/>
                          <a14:foregroundMark x1="65341" y1="84170" x2="80682" y2="74003"/>
                          <a14:foregroundMark x1="80682" y1="74003" x2="81591" y2="51609"/>
                          <a14:foregroundMark x1="81591" y1="51609" x2="80341" y2="47104"/>
                          <a14:foregroundMark x1="47614" y1="64865" x2="65682" y2="65637"/>
                          <a14:foregroundMark x1="50000" y1="6564" x2="50000" y2="6564"/>
                          <a14:foregroundMark x1="51591" y1="7079" x2="51591" y2="7079"/>
                          <a14:foregroundMark x1="51477" y1="20721" x2="51818" y2="40927"/>
                          <a14:foregroundMark x1="62045" y1="47233" x2="34432" y2="50708"/>
                          <a14:foregroundMark x1="69205" y1="48777" x2="31364" y2="42471"/>
                          <a14:foregroundMark x1="56705" y1="39768" x2="32955" y2="38353"/>
                          <a14:foregroundMark x1="21250" y1="67181" x2="19091" y2="46332"/>
                          <a14:foregroundMark x1="7273" y1="76190" x2="8409" y2="58301"/>
                          <a14:foregroundMark x1="11136" y1="75290" x2="7273" y2="47876"/>
                          <a14:foregroundMark x1="52500" y1="59073" x2="52500" y2="59073"/>
                          <a14:foregroundMark x1="63068" y1="63578" x2="63068" y2="63578"/>
                          <a14:foregroundMark x1="49659" y1="51223" x2="54659" y2="76705"/>
                          <a14:foregroundMark x1="78068" y1="60103" x2="29886" y2="78250"/>
                          <a14:foregroundMark x1="68409" y1="61261" x2="28523" y2="68855"/>
                          <a14:foregroundMark x1="71818" y1="59202" x2="29432" y2="58559"/>
                          <a14:foregroundMark x1="40000" y1="56371" x2="16023" y2="60746"/>
                          <a14:foregroundMark x1="54205" y1="28571" x2="46932" y2="26255"/>
                          <a14:foregroundMark x1="51364" y1="26641" x2="56477" y2="22651"/>
                          <a14:foregroundMark x1="56477" y1="22651" x2="34205" y2="24453"/>
                          <a14:foregroundMark x1="37386" y1="26384" x2="59432" y2="26770"/>
                          <a14:foregroundMark x1="38295" y1="31660" x2="55114" y2="29215"/>
                          <a14:foregroundMark x1="31591" y1="33591" x2="60000" y2="32561"/>
                          <a14:foregroundMark x1="58977" y1="28314" x2="60341" y2="25869"/>
                          <a14:foregroundMark x1="56818" y1="22136" x2="68523" y2="40669"/>
                          <a14:foregroundMark x1="63068" y1="27671" x2="75795" y2="43372"/>
                          <a14:foregroundMark x1="93409" y1="41441" x2="93409" y2="4144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30045" y="1257320"/>
              <a:ext cx="436620" cy="335753"/>
            </a:xfrm>
            <a:prstGeom prst="rect">
              <a:avLst/>
            </a:prstGeom>
          </p:spPr>
        </p:pic>
        <p:pic>
          <p:nvPicPr>
            <p:cNvPr id="182" name="Picture 181">
              <a:extLst>
                <a:ext uri="{FF2B5EF4-FFF2-40B4-BE49-F238E27FC236}">
                  <a16:creationId xmlns:a16="http://schemas.microsoft.com/office/drawing/2014/main" id="{5B7F5DC4-CED4-44B5-9ACE-7CCCE855C6CC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6548510" y="3547950"/>
              <a:ext cx="608983" cy="533585"/>
            </a:xfrm>
            <a:prstGeom prst="rect">
              <a:avLst/>
            </a:prstGeom>
          </p:spPr>
        </p:pic>
        <p:pic>
          <p:nvPicPr>
            <p:cNvPr id="183" name="Picture 182">
              <a:extLst>
                <a:ext uri="{FF2B5EF4-FFF2-40B4-BE49-F238E27FC236}">
                  <a16:creationId xmlns:a16="http://schemas.microsoft.com/office/drawing/2014/main" id="{7718759F-E325-4EA8-9144-A09F375BBD0E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6985461" y="3095973"/>
              <a:ext cx="436619" cy="383373"/>
            </a:xfrm>
            <a:prstGeom prst="rect">
              <a:avLst/>
            </a:prstGeom>
          </p:spPr>
        </p:pic>
        <p:pic>
          <p:nvPicPr>
            <p:cNvPr id="184" name="Picture 183">
              <a:extLst>
                <a:ext uri="{FF2B5EF4-FFF2-40B4-BE49-F238E27FC236}">
                  <a16:creationId xmlns:a16="http://schemas.microsoft.com/office/drawing/2014/main" id="{DCCD37CE-1A72-410A-9162-798710DC75BF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5453417" y="3757996"/>
              <a:ext cx="608983" cy="533585"/>
            </a:xfrm>
            <a:prstGeom prst="rect">
              <a:avLst/>
            </a:prstGeom>
          </p:spPr>
        </p:pic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DF438481-18FB-4341-BF6B-D81B47B600EC}"/>
                </a:ext>
              </a:extLst>
            </p:cNvPr>
            <p:cNvSpPr txBox="1"/>
            <p:nvPr/>
          </p:nvSpPr>
          <p:spPr>
            <a:xfrm rot="18684587">
              <a:off x="7750100" y="4780535"/>
              <a:ext cx="21191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ENTRANCE</a:t>
              </a:r>
            </a:p>
          </p:txBody>
        </p:sp>
        <p:sp>
          <p:nvSpPr>
            <p:cNvPr id="1051" name="Arrow: Up 1050">
              <a:extLst>
                <a:ext uri="{FF2B5EF4-FFF2-40B4-BE49-F238E27FC236}">
                  <a16:creationId xmlns:a16="http://schemas.microsoft.com/office/drawing/2014/main" id="{6F9B2B7A-F3B2-42FA-AF6B-E86BFFA35EA1}"/>
                </a:ext>
              </a:extLst>
            </p:cNvPr>
            <p:cNvSpPr/>
            <p:nvPr/>
          </p:nvSpPr>
          <p:spPr>
            <a:xfrm rot="18681687">
              <a:off x="8954431" y="5007334"/>
              <a:ext cx="382179" cy="558506"/>
            </a:xfrm>
            <a:prstGeom prst="upArrow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2" name="Rectangle 1051">
              <a:extLst>
                <a:ext uri="{FF2B5EF4-FFF2-40B4-BE49-F238E27FC236}">
                  <a16:creationId xmlns:a16="http://schemas.microsoft.com/office/drawing/2014/main" id="{F8CF9A69-BE29-41AB-969B-767DD1BB9220}"/>
                </a:ext>
              </a:extLst>
            </p:cNvPr>
            <p:cNvSpPr/>
            <p:nvPr/>
          </p:nvSpPr>
          <p:spPr>
            <a:xfrm rot="18560175">
              <a:off x="8181235" y="4418835"/>
              <a:ext cx="300848" cy="437340"/>
            </a:xfrm>
            <a:prstGeom prst="rect">
              <a:avLst/>
            </a:prstGeom>
            <a:solidFill>
              <a:srgbClr val="B05C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9" name="Picture 208">
              <a:extLst>
                <a:ext uri="{FF2B5EF4-FFF2-40B4-BE49-F238E27FC236}">
                  <a16:creationId xmlns:a16="http://schemas.microsoft.com/office/drawing/2014/main" id="{650EE075-702B-4BF1-9266-762CC594577E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6045805" y="4855028"/>
              <a:ext cx="436619" cy="383373"/>
            </a:xfrm>
            <a:prstGeom prst="rect">
              <a:avLst/>
            </a:prstGeom>
          </p:spPr>
        </p:pic>
        <p:sp>
          <p:nvSpPr>
            <p:cNvPr id="1055" name="Multiplication Sign 1054">
              <a:extLst>
                <a:ext uri="{FF2B5EF4-FFF2-40B4-BE49-F238E27FC236}">
                  <a16:creationId xmlns:a16="http://schemas.microsoft.com/office/drawing/2014/main" id="{B8B4D38E-BC45-41CC-AAC9-A09E4AAACCAA}"/>
                </a:ext>
              </a:extLst>
            </p:cNvPr>
            <p:cNvSpPr/>
            <p:nvPr/>
          </p:nvSpPr>
          <p:spPr>
            <a:xfrm>
              <a:off x="6481348" y="4118989"/>
              <a:ext cx="231788" cy="291124"/>
            </a:xfrm>
            <a:prstGeom prst="mathMultiply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TextBox 215">
              <a:extLst>
                <a:ext uri="{FF2B5EF4-FFF2-40B4-BE49-F238E27FC236}">
                  <a16:creationId xmlns:a16="http://schemas.microsoft.com/office/drawing/2014/main" id="{F3C3D8AA-5DC9-4EA3-8B93-2DA86A68AF16}"/>
                </a:ext>
              </a:extLst>
            </p:cNvPr>
            <p:cNvSpPr txBox="1"/>
            <p:nvPr/>
          </p:nvSpPr>
          <p:spPr>
            <a:xfrm rot="21408194">
              <a:off x="6222920" y="4377643"/>
              <a:ext cx="13104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YOU ARE HERE</a:t>
              </a:r>
            </a:p>
          </p:txBody>
        </p:sp>
        <p:pic>
          <p:nvPicPr>
            <p:cNvPr id="1074" name="Picture 1073">
              <a:extLst>
                <a:ext uri="{FF2B5EF4-FFF2-40B4-BE49-F238E27FC236}">
                  <a16:creationId xmlns:a16="http://schemas.microsoft.com/office/drawing/2014/main" id="{26C9A98F-B4EC-4F1F-A579-63C504CA37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285" t="34041" r="12077" b="47911"/>
            <a:stretch/>
          </p:blipFill>
          <p:spPr>
            <a:xfrm rot="20946929">
              <a:off x="8032375" y="4460951"/>
              <a:ext cx="536752" cy="284230"/>
            </a:xfrm>
            <a:prstGeom prst="rect">
              <a:avLst/>
            </a:prstGeom>
          </p:spPr>
        </p:pic>
      </p:grp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19D3CB3F-33F6-45B9-BDC6-69959099EFAF}"/>
              </a:ext>
            </a:extLst>
          </p:cNvPr>
          <p:cNvCxnSpPr>
            <a:cxnSpLocks/>
          </p:cNvCxnSpPr>
          <p:nvPr/>
        </p:nvCxnSpPr>
        <p:spPr>
          <a:xfrm>
            <a:off x="10930465" y="1215438"/>
            <a:ext cx="4497" cy="43936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TextBox 128">
            <a:extLst>
              <a:ext uri="{FF2B5EF4-FFF2-40B4-BE49-F238E27FC236}">
                <a16:creationId xmlns:a16="http://schemas.microsoft.com/office/drawing/2014/main" id="{870154C5-94D4-40DB-91AD-8CCDCED3711C}"/>
              </a:ext>
            </a:extLst>
          </p:cNvPr>
          <p:cNvSpPr txBox="1"/>
          <p:nvPr/>
        </p:nvSpPr>
        <p:spPr>
          <a:xfrm>
            <a:off x="10958374" y="1233669"/>
            <a:ext cx="1168086" cy="400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Full-day</a:t>
            </a:r>
          </a:p>
        </p:txBody>
      </p: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2AC28B16-9731-4CD5-B18F-095524A3C788}"/>
              </a:ext>
            </a:extLst>
          </p:cNvPr>
          <p:cNvCxnSpPr>
            <a:cxnSpLocks/>
          </p:cNvCxnSpPr>
          <p:nvPr/>
        </p:nvCxnSpPr>
        <p:spPr>
          <a:xfrm>
            <a:off x="9616119" y="4750371"/>
            <a:ext cx="248654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TextBox 133">
            <a:extLst>
              <a:ext uri="{FF2B5EF4-FFF2-40B4-BE49-F238E27FC236}">
                <a16:creationId xmlns:a16="http://schemas.microsoft.com/office/drawing/2014/main" id="{3B39866B-57F1-4F57-B80A-0946DD2A0C2D}"/>
              </a:ext>
            </a:extLst>
          </p:cNvPr>
          <p:cNvSpPr txBox="1"/>
          <p:nvPr/>
        </p:nvSpPr>
        <p:spPr>
          <a:xfrm>
            <a:off x="9625690" y="5045506"/>
            <a:ext cx="25148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Upcoming Live Shows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3741666-EBEB-4693-BC0D-52E416F6036F}"/>
              </a:ext>
            </a:extLst>
          </p:cNvPr>
          <p:cNvGrpSpPr/>
          <p:nvPr/>
        </p:nvGrpSpPr>
        <p:grpSpPr>
          <a:xfrm>
            <a:off x="9604236" y="5740191"/>
            <a:ext cx="1265635" cy="1265635"/>
            <a:chOff x="9604236" y="5740191"/>
            <a:chExt cx="1265635" cy="1265635"/>
          </a:xfrm>
        </p:grpSpPr>
        <p:pic>
          <p:nvPicPr>
            <p:cNvPr id="40" name="Picture 39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1992887E-AA3B-4310-B93B-E9DC48F9CFBA}"/>
                </a:ext>
              </a:extLst>
            </p:cNvPr>
            <p:cNvPicPr>
              <a:picLocks noChangeAspect="1"/>
            </p:cNvPicPr>
            <p:nvPr/>
          </p:nvPicPr>
          <p:blipFill>
            <a:blip r:embed="rId9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04236" y="5740191"/>
              <a:ext cx="1265635" cy="1265635"/>
            </a:xfrm>
            <a:prstGeom prst="rect">
              <a:avLst/>
            </a:prstGeom>
          </p:spPr>
        </p:pic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BB2F5658-DEBC-4DFF-9C04-D4690E5736B3}"/>
                </a:ext>
              </a:extLst>
            </p:cNvPr>
            <p:cNvSpPr txBox="1"/>
            <p:nvPr/>
          </p:nvSpPr>
          <p:spPr>
            <a:xfrm>
              <a:off x="9843469" y="6158539"/>
              <a:ext cx="78799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UNDO</a:t>
              </a:r>
            </a:p>
          </p:txBody>
        </p:sp>
      </p:grp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92A31780-0DD1-49A1-A628-F31896883172}"/>
              </a:ext>
            </a:extLst>
          </p:cNvPr>
          <p:cNvSpPr/>
          <p:nvPr/>
        </p:nvSpPr>
        <p:spPr>
          <a:xfrm>
            <a:off x="11090830" y="6048716"/>
            <a:ext cx="875094" cy="631991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NEXT</a:t>
            </a:r>
          </a:p>
        </p:txBody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1A94B87F-2C4A-4A97-B4CE-B93BD94EE135}"/>
              </a:ext>
            </a:extLst>
          </p:cNvPr>
          <p:cNvSpPr/>
          <p:nvPr/>
        </p:nvSpPr>
        <p:spPr>
          <a:xfrm rot="19518684">
            <a:off x="6406747" y="3966696"/>
            <a:ext cx="48119" cy="18592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89B963AB-4132-4C52-92C9-0C5107C8D99C}"/>
              </a:ext>
            </a:extLst>
          </p:cNvPr>
          <p:cNvSpPr/>
          <p:nvPr/>
        </p:nvSpPr>
        <p:spPr>
          <a:xfrm rot="20356743">
            <a:off x="6299204" y="3716607"/>
            <a:ext cx="48119" cy="18592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Rectangle 154">
            <a:extLst>
              <a:ext uri="{FF2B5EF4-FFF2-40B4-BE49-F238E27FC236}">
                <a16:creationId xmlns:a16="http://schemas.microsoft.com/office/drawing/2014/main" id="{8C463DC9-4936-415A-8A63-912DD749C83E}"/>
              </a:ext>
            </a:extLst>
          </p:cNvPr>
          <p:cNvSpPr/>
          <p:nvPr/>
        </p:nvSpPr>
        <p:spPr>
          <a:xfrm rot="20356743">
            <a:off x="6200331" y="3465969"/>
            <a:ext cx="48119" cy="18592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Rectangle 155">
            <a:extLst>
              <a:ext uri="{FF2B5EF4-FFF2-40B4-BE49-F238E27FC236}">
                <a16:creationId xmlns:a16="http://schemas.microsoft.com/office/drawing/2014/main" id="{59457BBB-9C82-41CE-8CD9-2D7C58585A38}"/>
              </a:ext>
            </a:extLst>
          </p:cNvPr>
          <p:cNvSpPr/>
          <p:nvPr/>
        </p:nvSpPr>
        <p:spPr>
          <a:xfrm rot="20356743">
            <a:off x="6116000" y="3222487"/>
            <a:ext cx="48119" cy="18592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Rectangle 156">
            <a:extLst>
              <a:ext uri="{FF2B5EF4-FFF2-40B4-BE49-F238E27FC236}">
                <a16:creationId xmlns:a16="http://schemas.microsoft.com/office/drawing/2014/main" id="{890BEF27-4494-4CF3-9A7F-B559F8254037}"/>
              </a:ext>
            </a:extLst>
          </p:cNvPr>
          <p:cNvSpPr/>
          <p:nvPr/>
        </p:nvSpPr>
        <p:spPr>
          <a:xfrm rot="20704799">
            <a:off x="6074991" y="2949396"/>
            <a:ext cx="48119" cy="18592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105E4B55-AD66-4CAD-B643-AD04020103A9}"/>
              </a:ext>
            </a:extLst>
          </p:cNvPr>
          <p:cNvSpPr/>
          <p:nvPr/>
        </p:nvSpPr>
        <p:spPr>
          <a:xfrm rot="20704799">
            <a:off x="5990369" y="2713338"/>
            <a:ext cx="48119" cy="18592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Rectangle 158">
            <a:extLst>
              <a:ext uri="{FF2B5EF4-FFF2-40B4-BE49-F238E27FC236}">
                <a16:creationId xmlns:a16="http://schemas.microsoft.com/office/drawing/2014/main" id="{B2FA721D-6F8E-4CE7-8472-3164E323A778}"/>
              </a:ext>
            </a:extLst>
          </p:cNvPr>
          <p:cNvSpPr/>
          <p:nvPr/>
        </p:nvSpPr>
        <p:spPr>
          <a:xfrm rot="14569882">
            <a:off x="5820486" y="2720672"/>
            <a:ext cx="48119" cy="18592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Rectangle 159">
            <a:extLst>
              <a:ext uri="{FF2B5EF4-FFF2-40B4-BE49-F238E27FC236}">
                <a16:creationId xmlns:a16="http://schemas.microsoft.com/office/drawing/2014/main" id="{2926777F-D39D-4A8B-ACF3-D22B50668131}"/>
              </a:ext>
            </a:extLst>
          </p:cNvPr>
          <p:cNvSpPr/>
          <p:nvPr/>
        </p:nvSpPr>
        <p:spPr>
          <a:xfrm rot="13992724">
            <a:off x="5598048" y="2882431"/>
            <a:ext cx="48119" cy="18592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92472F08-FCD0-4F20-A009-6A089DC3F248}"/>
              </a:ext>
            </a:extLst>
          </p:cNvPr>
          <p:cNvSpPr/>
          <p:nvPr/>
        </p:nvSpPr>
        <p:spPr>
          <a:xfrm rot="14443722">
            <a:off x="5384331" y="3027484"/>
            <a:ext cx="48119" cy="18592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E3AA0260-485E-45BC-AA8B-9E7A01F75C06}"/>
              </a:ext>
            </a:extLst>
          </p:cNvPr>
          <p:cNvSpPr/>
          <p:nvPr/>
        </p:nvSpPr>
        <p:spPr>
          <a:xfrm rot="14912863">
            <a:off x="5139376" y="3149339"/>
            <a:ext cx="48119" cy="18592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Rectangle 162">
            <a:extLst>
              <a:ext uri="{FF2B5EF4-FFF2-40B4-BE49-F238E27FC236}">
                <a16:creationId xmlns:a16="http://schemas.microsoft.com/office/drawing/2014/main" id="{8AF8AF34-98F8-4005-A135-FB033C8FFB3D}"/>
              </a:ext>
            </a:extLst>
          </p:cNvPr>
          <p:cNvSpPr/>
          <p:nvPr/>
        </p:nvSpPr>
        <p:spPr>
          <a:xfrm rot="15587163">
            <a:off x="4857122" y="3226181"/>
            <a:ext cx="48119" cy="18592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65F7A463-3FDD-4129-942F-3568BA4D8B6C}"/>
              </a:ext>
            </a:extLst>
          </p:cNvPr>
          <p:cNvSpPr/>
          <p:nvPr/>
        </p:nvSpPr>
        <p:spPr>
          <a:xfrm rot="391631">
            <a:off x="4781538" y="3058413"/>
            <a:ext cx="48119" cy="18592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Rectangle 164">
            <a:extLst>
              <a:ext uri="{FF2B5EF4-FFF2-40B4-BE49-F238E27FC236}">
                <a16:creationId xmlns:a16="http://schemas.microsoft.com/office/drawing/2014/main" id="{80D633D5-0292-4B09-A4DF-39945C2C4EF4}"/>
              </a:ext>
            </a:extLst>
          </p:cNvPr>
          <p:cNvSpPr/>
          <p:nvPr/>
        </p:nvSpPr>
        <p:spPr>
          <a:xfrm rot="21191163">
            <a:off x="4789799" y="2813820"/>
            <a:ext cx="48119" cy="18592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Rectangle 165">
            <a:extLst>
              <a:ext uri="{FF2B5EF4-FFF2-40B4-BE49-F238E27FC236}">
                <a16:creationId xmlns:a16="http://schemas.microsoft.com/office/drawing/2014/main" id="{FD4E1535-9524-46F7-ADBD-F86602406160}"/>
              </a:ext>
            </a:extLst>
          </p:cNvPr>
          <p:cNvSpPr/>
          <p:nvPr/>
        </p:nvSpPr>
        <p:spPr>
          <a:xfrm rot="15689164">
            <a:off x="4614335" y="2691977"/>
            <a:ext cx="48119" cy="18592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id="{F6FA939A-986B-4F67-8053-B17A7246CF6C}"/>
              </a:ext>
            </a:extLst>
          </p:cNvPr>
          <p:cNvSpPr/>
          <p:nvPr/>
        </p:nvSpPr>
        <p:spPr>
          <a:xfrm rot="15689164">
            <a:off x="4371853" y="2737497"/>
            <a:ext cx="48119" cy="18592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Rectangle 167">
            <a:extLst>
              <a:ext uri="{FF2B5EF4-FFF2-40B4-BE49-F238E27FC236}">
                <a16:creationId xmlns:a16="http://schemas.microsoft.com/office/drawing/2014/main" id="{A09432B9-9C1A-41B7-A525-BB10C9E61642}"/>
              </a:ext>
            </a:extLst>
          </p:cNvPr>
          <p:cNvSpPr/>
          <p:nvPr/>
        </p:nvSpPr>
        <p:spPr>
          <a:xfrm rot="15689164">
            <a:off x="4378610" y="2738392"/>
            <a:ext cx="48119" cy="185927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88161950-0513-4E8D-A440-364901F85926}"/>
              </a:ext>
            </a:extLst>
          </p:cNvPr>
          <p:cNvSpPr/>
          <p:nvPr/>
        </p:nvSpPr>
        <p:spPr>
          <a:xfrm rot="15689164">
            <a:off x="4630179" y="2692283"/>
            <a:ext cx="48119" cy="185927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DD428DC5-36A1-48FD-829B-FC2AE90B6530}"/>
              </a:ext>
            </a:extLst>
          </p:cNvPr>
          <p:cNvSpPr/>
          <p:nvPr/>
        </p:nvSpPr>
        <p:spPr>
          <a:xfrm rot="21321489">
            <a:off x="4798594" y="2820951"/>
            <a:ext cx="48119" cy="185927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Rectangle 170">
            <a:extLst>
              <a:ext uri="{FF2B5EF4-FFF2-40B4-BE49-F238E27FC236}">
                <a16:creationId xmlns:a16="http://schemas.microsoft.com/office/drawing/2014/main" id="{39829D26-FAFA-4047-9035-452E786880D0}"/>
              </a:ext>
            </a:extLst>
          </p:cNvPr>
          <p:cNvSpPr/>
          <p:nvPr/>
        </p:nvSpPr>
        <p:spPr>
          <a:xfrm rot="258419">
            <a:off x="4774634" y="3072453"/>
            <a:ext cx="48119" cy="185927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Rectangle 171">
            <a:extLst>
              <a:ext uri="{FF2B5EF4-FFF2-40B4-BE49-F238E27FC236}">
                <a16:creationId xmlns:a16="http://schemas.microsoft.com/office/drawing/2014/main" id="{22C73614-FA9C-4203-B9F5-F1A2B6E9E1A0}"/>
              </a:ext>
            </a:extLst>
          </p:cNvPr>
          <p:cNvSpPr/>
          <p:nvPr/>
        </p:nvSpPr>
        <p:spPr>
          <a:xfrm rot="16200000">
            <a:off x="4585160" y="3194695"/>
            <a:ext cx="48119" cy="185927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Rectangle 172">
            <a:extLst>
              <a:ext uri="{FF2B5EF4-FFF2-40B4-BE49-F238E27FC236}">
                <a16:creationId xmlns:a16="http://schemas.microsoft.com/office/drawing/2014/main" id="{0E79DF18-DD4C-4375-A3DD-5A63F42B7391}"/>
              </a:ext>
            </a:extLst>
          </p:cNvPr>
          <p:cNvSpPr/>
          <p:nvPr/>
        </p:nvSpPr>
        <p:spPr>
          <a:xfrm rot="16200000">
            <a:off x="4303001" y="3201895"/>
            <a:ext cx="48119" cy="185927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4A82F126-6B8D-4AA5-9D50-E5633F780402}"/>
              </a:ext>
            </a:extLst>
          </p:cNvPr>
          <p:cNvSpPr/>
          <p:nvPr/>
        </p:nvSpPr>
        <p:spPr>
          <a:xfrm rot="17229066">
            <a:off x="4028554" y="3194774"/>
            <a:ext cx="48119" cy="185927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Rectangle 180">
            <a:extLst>
              <a:ext uri="{FF2B5EF4-FFF2-40B4-BE49-F238E27FC236}">
                <a16:creationId xmlns:a16="http://schemas.microsoft.com/office/drawing/2014/main" id="{15639B16-F348-4671-81DB-20334B8379C6}"/>
              </a:ext>
            </a:extLst>
          </p:cNvPr>
          <p:cNvSpPr/>
          <p:nvPr/>
        </p:nvSpPr>
        <p:spPr>
          <a:xfrm rot="17229066">
            <a:off x="3746861" y="3116558"/>
            <a:ext cx="48119" cy="185927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4C949E2C-B644-4FB8-A1C6-F188E5393289}"/>
              </a:ext>
            </a:extLst>
          </p:cNvPr>
          <p:cNvSpPr/>
          <p:nvPr/>
        </p:nvSpPr>
        <p:spPr>
          <a:xfrm rot="18650382">
            <a:off x="3517519" y="2979556"/>
            <a:ext cx="48119" cy="185927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Rectangle 185">
            <a:extLst>
              <a:ext uri="{FF2B5EF4-FFF2-40B4-BE49-F238E27FC236}">
                <a16:creationId xmlns:a16="http://schemas.microsoft.com/office/drawing/2014/main" id="{0E6387C8-6D3B-4CAE-816E-A740A2D9F4A9}"/>
              </a:ext>
            </a:extLst>
          </p:cNvPr>
          <p:cNvSpPr/>
          <p:nvPr/>
        </p:nvSpPr>
        <p:spPr>
          <a:xfrm rot="17258174">
            <a:off x="3280791" y="2820739"/>
            <a:ext cx="48119" cy="185927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0EEB3D43-5419-4FAC-ADBE-AE9ECBB01EBD}"/>
              </a:ext>
            </a:extLst>
          </p:cNvPr>
          <p:cNvSpPr/>
          <p:nvPr/>
        </p:nvSpPr>
        <p:spPr>
          <a:xfrm rot="18009623">
            <a:off x="3037202" y="2705851"/>
            <a:ext cx="48119" cy="185927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" name="Rectangle 187">
            <a:extLst>
              <a:ext uri="{FF2B5EF4-FFF2-40B4-BE49-F238E27FC236}">
                <a16:creationId xmlns:a16="http://schemas.microsoft.com/office/drawing/2014/main" id="{4BBD46C3-D103-4C1F-9DD3-15D2084F73D2}"/>
              </a:ext>
            </a:extLst>
          </p:cNvPr>
          <p:cNvSpPr/>
          <p:nvPr/>
        </p:nvSpPr>
        <p:spPr>
          <a:xfrm rot="18441317">
            <a:off x="2818105" y="2537979"/>
            <a:ext cx="48119" cy="185927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4F733941-6DAF-4A5B-BC4F-E20104B13898}"/>
              </a:ext>
            </a:extLst>
          </p:cNvPr>
          <p:cNvSpPr/>
          <p:nvPr/>
        </p:nvSpPr>
        <p:spPr>
          <a:xfrm rot="18441317">
            <a:off x="2597923" y="2361726"/>
            <a:ext cx="48119" cy="185927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Rectangle 189">
            <a:extLst>
              <a:ext uri="{FF2B5EF4-FFF2-40B4-BE49-F238E27FC236}">
                <a16:creationId xmlns:a16="http://schemas.microsoft.com/office/drawing/2014/main" id="{A141E208-A798-4A21-9E17-8432B12E03F5}"/>
              </a:ext>
            </a:extLst>
          </p:cNvPr>
          <p:cNvSpPr/>
          <p:nvPr/>
        </p:nvSpPr>
        <p:spPr>
          <a:xfrm rot="18848558">
            <a:off x="2424130" y="2211844"/>
            <a:ext cx="48119" cy="185927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Rectangle 190">
            <a:extLst>
              <a:ext uri="{FF2B5EF4-FFF2-40B4-BE49-F238E27FC236}">
                <a16:creationId xmlns:a16="http://schemas.microsoft.com/office/drawing/2014/main" id="{882D1770-1DB2-4EBF-87C0-2BE76E98225E}"/>
              </a:ext>
            </a:extLst>
          </p:cNvPr>
          <p:cNvSpPr/>
          <p:nvPr/>
        </p:nvSpPr>
        <p:spPr>
          <a:xfrm rot="18848558">
            <a:off x="2225451" y="2028847"/>
            <a:ext cx="48119" cy="185927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" name="Rectangle 191">
            <a:extLst>
              <a:ext uri="{FF2B5EF4-FFF2-40B4-BE49-F238E27FC236}">
                <a16:creationId xmlns:a16="http://schemas.microsoft.com/office/drawing/2014/main" id="{B2745AAA-9E35-4DBE-96F0-C6E0C1E88CA8}"/>
              </a:ext>
            </a:extLst>
          </p:cNvPr>
          <p:cNvSpPr/>
          <p:nvPr/>
        </p:nvSpPr>
        <p:spPr>
          <a:xfrm rot="18445987">
            <a:off x="2232134" y="2034077"/>
            <a:ext cx="48119" cy="185927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AA7F57F8-B6CA-4B3F-A13B-B73B5B5EB1CA}"/>
              </a:ext>
            </a:extLst>
          </p:cNvPr>
          <p:cNvSpPr/>
          <p:nvPr/>
        </p:nvSpPr>
        <p:spPr>
          <a:xfrm rot="18445987">
            <a:off x="2423479" y="2200211"/>
            <a:ext cx="48119" cy="185927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Rectangle 193">
            <a:extLst>
              <a:ext uri="{FF2B5EF4-FFF2-40B4-BE49-F238E27FC236}">
                <a16:creationId xmlns:a16="http://schemas.microsoft.com/office/drawing/2014/main" id="{97478DA5-1DF4-443C-8264-0B967630F7B3}"/>
              </a:ext>
            </a:extLst>
          </p:cNvPr>
          <p:cNvSpPr/>
          <p:nvPr/>
        </p:nvSpPr>
        <p:spPr>
          <a:xfrm rot="18445987">
            <a:off x="2599122" y="2351536"/>
            <a:ext cx="48119" cy="185927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Rectangle 194">
            <a:extLst>
              <a:ext uri="{FF2B5EF4-FFF2-40B4-BE49-F238E27FC236}">
                <a16:creationId xmlns:a16="http://schemas.microsoft.com/office/drawing/2014/main" id="{812DD46E-5606-4B55-9AAD-333DC1FB8DFB}"/>
              </a:ext>
            </a:extLst>
          </p:cNvPr>
          <p:cNvSpPr/>
          <p:nvPr/>
        </p:nvSpPr>
        <p:spPr>
          <a:xfrm rot="18445987">
            <a:off x="2820265" y="2533207"/>
            <a:ext cx="48119" cy="185927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614D62BA-679A-40E2-9817-F3A3794BCC68}"/>
              </a:ext>
            </a:extLst>
          </p:cNvPr>
          <p:cNvSpPr/>
          <p:nvPr/>
        </p:nvSpPr>
        <p:spPr>
          <a:xfrm rot="18445987">
            <a:off x="3035349" y="2708134"/>
            <a:ext cx="48119" cy="185927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" name="Rectangle 196">
            <a:extLst>
              <a:ext uri="{FF2B5EF4-FFF2-40B4-BE49-F238E27FC236}">
                <a16:creationId xmlns:a16="http://schemas.microsoft.com/office/drawing/2014/main" id="{0F40C43C-97E7-40BA-8E1E-9C4D3631ACED}"/>
              </a:ext>
            </a:extLst>
          </p:cNvPr>
          <p:cNvSpPr/>
          <p:nvPr/>
        </p:nvSpPr>
        <p:spPr>
          <a:xfrm rot="17097382">
            <a:off x="3272514" y="2823284"/>
            <a:ext cx="48119" cy="185927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" name="Rectangle 197">
            <a:extLst>
              <a:ext uri="{FF2B5EF4-FFF2-40B4-BE49-F238E27FC236}">
                <a16:creationId xmlns:a16="http://schemas.microsoft.com/office/drawing/2014/main" id="{4FC39EED-A5A6-4C0E-B325-BF6B67DC74D9}"/>
              </a:ext>
            </a:extLst>
          </p:cNvPr>
          <p:cNvSpPr/>
          <p:nvPr/>
        </p:nvSpPr>
        <p:spPr>
          <a:xfrm rot="18755339">
            <a:off x="3508066" y="2970350"/>
            <a:ext cx="48119" cy="185927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0" name="Rectangle 199">
            <a:extLst>
              <a:ext uri="{FF2B5EF4-FFF2-40B4-BE49-F238E27FC236}">
                <a16:creationId xmlns:a16="http://schemas.microsoft.com/office/drawing/2014/main" id="{5AA48B84-F48D-4F0E-BB38-CE1BD814BB6A}"/>
              </a:ext>
            </a:extLst>
          </p:cNvPr>
          <p:cNvSpPr/>
          <p:nvPr/>
        </p:nvSpPr>
        <p:spPr>
          <a:xfrm rot="17209259">
            <a:off x="3752035" y="3107082"/>
            <a:ext cx="48119" cy="185927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1" name="Rectangle 200">
            <a:extLst>
              <a:ext uri="{FF2B5EF4-FFF2-40B4-BE49-F238E27FC236}">
                <a16:creationId xmlns:a16="http://schemas.microsoft.com/office/drawing/2014/main" id="{CE3BD9C2-E536-44F5-975A-33C97B4F1E10}"/>
              </a:ext>
            </a:extLst>
          </p:cNvPr>
          <p:cNvSpPr/>
          <p:nvPr/>
        </p:nvSpPr>
        <p:spPr>
          <a:xfrm rot="17209259">
            <a:off x="4024366" y="3206276"/>
            <a:ext cx="48119" cy="185927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2" name="Rectangle 201">
            <a:extLst>
              <a:ext uri="{FF2B5EF4-FFF2-40B4-BE49-F238E27FC236}">
                <a16:creationId xmlns:a16="http://schemas.microsoft.com/office/drawing/2014/main" id="{A2B01C15-73BA-483F-AD4C-A603B9CE38E7}"/>
              </a:ext>
            </a:extLst>
          </p:cNvPr>
          <p:cNvSpPr/>
          <p:nvPr/>
        </p:nvSpPr>
        <p:spPr>
          <a:xfrm rot="16200000">
            <a:off x="4315600" y="3208301"/>
            <a:ext cx="48119" cy="185927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" name="Rectangle 202">
            <a:extLst>
              <a:ext uri="{FF2B5EF4-FFF2-40B4-BE49-F238E27FC236}">
                <a16:creationId xmlns:a16="http://schemas.microsoft.com/office/drawing/2014/main" id="{FAFFF649-4FB8-483F-A6F7-EA246D2B41E0}"/>
              </a:ext>
            </a:extLst>
          </p:cNvPr>
          <p:cNvSpPr/>
          <p:nvPr/>
        </p:nvSpPr>
        <p:spPr>
          <a:xfrm rot="16200000">
            <a:off x="4590119" y="3201601"/>
            <a:ext cx="48119" cy="185927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" name="Rectangle 203">
            <a:extLst>
              <a:ext uri="{FF2B5EF4-FFF2-40B4-BE49-F238E27FC236}">
                <a16:creationId xmlns:a16="http://schemas.microsoft.com/office/drawing/2014/main" id="{B2FD2DF5-F485-43AF-8FB3-29F6F90EB825}"/>
              </a:ext>
            </a:extLst>
          </p:cNvPr>
          <p:cNvSpPr/>
          <p:nvPr/>
        </p:nvSpPr>
        <p:spPr>
          <a:xfrm>
            <a:off x="4766096" y="3301390"/>
            <a:ext cx="48119" cy="185927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" name="Rectangle 207">
            <a:extLst>
              <a:ext uri="{FF2B5EF4-FFF2-40B4-BE49-F238E27FC236}">
                <a16:creationId xmlns:a16="http://schemas.microsoft.com/office/drawing/2014/main" id="{96FA73D9-A5F1-486C-BD80-3828A326044B}"/>
              </a:ext>
            </a:extLst>
          </p:cNvPr>
          <p:cNvSpPr/>
          <p:nvPr/>
        </p:nvSpPr>
        <p:spPr>
          <a:xfrm>
            <a:off x="4803173" y="3568459"/>
            <a:ext cx="48119" cy="185927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0" name="Rectangle 209">
            <a:extLst>
              <a:ext uri="{FF2B5EF4-FFF2-40B4-BE49-F238E27FC236}">
                <a16:creationId xmlns:a16="http://schemas.microsoft.com/office/drawing/2014/main" id="{3089B8EE-0ECC-409C-B536-CA9E888FC9D7}"/>
              </a:ext>
            </a:extLst>
          </p:cNvPr>
          <p:cNvSpPr/>
          <p:nvPr/>
        </p:nvSpPr>
        <p:spPr>
          <a:xfrm rot="1100531">
            <a:off x="4774178" y="3833317"/>
            <a:ext cx="48119" cy="185927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1" name="Rectangle 210">
            <a:extLst>
              <a:ext uri="{FF2B5EF4-FFF2-40B4-BE49-F238E27FC236}">
                <a16:creationId xmlns:a16="http://schemas.microsoft.com/office/drawing/2014/main" id="{2D8E5589-AF00-40B3-88B4-116E7BCFD7C6}"/>
              </a:ext>
            </a:extLst>
          </p:cNvPr>
          <p:cNvSpPr/>
          <p:nvPr/>
        </p:nvSpPr>
        <p:spPr>
          <a:xfrm rot="1929804">
            <a:off x="4622237" y="4076324"/>
            <a:ext cx="48119" cy="185927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" name="Rectangle 211">
            <a:extLst>
              <a:ext uri="{FF2B5EF4-FFF2-40B4-BE49-F238E27FC236}">
                <a16:creationId xmlns:a16="http://schemas.microsoft.com/office/drawing/2014/main" id="{A191509F-DD1E-4017-AE9B-1B12AD4BE53D}"/>
              </a:ext>
            </a:extLst>
          </p:cNvPr>
          <p:cNvSpPr/>
          <p:nvPr/>
        </p:nvSpPr>
        <p:spPr>
          <a:xfrm rot="1929804">
            <a:off x="4425482" y="4269849"/>
            <a:ext cx="48119" cy="185927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3" name="Rectangle 212">
            <a:extLst>
              <a:ext uri="{FF2B5EF4-FFF2-40B4-BE49-F238E27FC236}">
                <a16:creationId xmlns:a16="http://schemas.microsoft.com/office/drawing/2014/main" id="{0CC56801-777D-4FB3-9243-4139854EEA6B}"/>
              </a:ext>
            </a:extLst>
          </p:cNvPr>
          <p:cNvSpPr/>
          <p:nvPr/>
        </p:nvSpPr>
        <p:spPr>
          <a:xfrm rot="1929804">
            <a:off x="4251130" y="4483127"/>
            <a:ext cx="48119" cy="185927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" name="Rectangle 213">
            <a:extLst>
              <a:ext uri="{FF2B5EF4-FFF2-40B4-BE49-F238E27FC236}">
                <a16:creationId xmlns:a16="http://schemas.microsoft.com/office/drawing/2014/main" id="{A604822F-DDE8-444F-8B3F-045802E46B64}"/>
              </a:ext>
            </a:extLst>
          </p:cNvPr>
          <p:cNvSpPr/>
          <p:nvPr/>
        </p:nvSpPr>
        <p:spPr>
          <a:xfrm rot="1929804">
            <a:off x="4081518" y="4704314"/>
            <a:ext cx="48119" cy="185927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5" name="Rectangle 214">
            <a:extLst>
              <a:ext uri="{FF2B5EF4-FFF2-40B4-BE49-F238E27FC236}">
                <a16:creationId xmlns:a16="http://schemas.microsoft.com/office/drawing/2014/main" id="{94ED6467-7AF3-4027-AA17-A3D5087906BE}"/>
              </a:ext>
            </a:extLst>
          </p:cNvPr>
          <p:cNvSpPr/>
          <p:nvPr/>
        </p:nvSpPr>
        <p:spPr>
          <a:xfrm rot="3773516">
            <a:off x="3890740" y="4879100"/>
            <a:ext cx="48119" cy="185927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Rectangle 218">
            <a:extLst>
              <a:ext uri="{FF2B5EF4-FFF2-40B4-BE49-F238E27FC236}">
                <a16:creationId xmlns:a16="http://schemas.microsoft.com/office/drawing/2014/main" id="{442AD8FA-3183-4C3F-AE9D-4EC65E4408DD}"/>
              </a:ext>
            </a:extLst>
          </p:cNvPr>
          <p:cNvSpPr/>
          <p:nvPr/>
        </p:nvSpPr>
        <p:spPr>
          <a:xfrm rot="4061487">
            <a:off x="3890680" y="4871518"/>
            <a:ext cx="48119" cy="185927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Rectangle 219">
            <a:extLst>
              <a:ext uri="{FF2B5EF4-FFF2-40B4-BE49-F238E27FC236}">
                <a16:creationId xmlns:a16="http://schemas.microsoft.com/office/drawing/2014/main" id="{964C055F-F439-4646-848E-3EA350DC101C}"/>
              </a:ext>
            </a:extLst>
          </p:cNvPr>
          <p:cNvSpPr/>
          <p:nvPr/>
        </p:nvSpPr>
        <p:spPr>
          <a:xfrm rot="2077173">
            <a:off x="4095711" y="4704788"/>
            <a:ext cx="48119" cy="185927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Rectangle 220">
            <a:extLst>
              <a:ext uri="{FF2B5EF4-FFF2-40B4-BE49-F238E27FC236}">
                <a16:creationId xmlns:a16="http://schemas.microsoft.com/office/drawing/2014/main" id="{46F5FF72-C9C2-4C10-B2DB-195DCD629D63}"/>
              </a:ext>
            </a:extLst>
          </p:cNvPr>
          <p:cNvSpPr/>
          <p:nvPr/>
        </p:nvSpPr>
        <p:spPr>
          <a:xfrm rot="2077173">
            <a:off x="4255328" y="4475636"/>
            <a:ext cx="48119" cy="185927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Rectangle 221">
            <a:extLst>
              <a:ext uri="{FF2B5EF4-FFF2-40B4-BE49-F238E27FC236}">
                <a16:creationId xmlns:a16="http://schemas.microsoft.com/office/drawing/2014/main" id="{C6609735-8B1A-4C7A-8E5E-29751EA3E8E8}"/>
              </a:ext>
            </a:extLst>
          </p:cNvPr>
          <p:cNvSpPr/>
          <p:nvPr/>
        </p:nvSpPr>
        <p:spPr>
          <a:xfrm rot="2077173">
            <a:off x="4430314" y="4261630"/>
            <a:ext cx="48119" cy="185927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Rectangle 222">
            <a:extLst>
              <a:ext uri="{FF2B5EF4-FFF2-40B4-BE49-F238E27FC236}">
                <a16:creationId xmlns:a16="http://schemas.microsoft.com/office/drawing/2014/main" id="{3BB968A4-1BA9-45EC-A2A5-F65CAF5055E7}"/>
              </a:ext>
            </a:extLst>
          </p:cNvPr>
          <p:cNvSpPr/>
          <p:nvPr/>
        </p:nvSpPr>
        <p:spPr>
          <a:xfrm rot="2077173">
            <a:off x="4621446" y="4056827"/>
            <a:ext cx="48119" cy="185927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Rectangle 223">
            <a:extLst>
              <a:ext uri="{FF2B5EF4-FFF2-40B4-BE49-F238E27FC236}">
                <a16:creationId xmlns:a16="http://schemas.microsoft.com/office/drawing/2014/main" id="{EC419A3D-57FD-4641-BE96-5AAA36D46E85}"/>
              </a:ext>
            </a:extLst>
          </p:cNvPr>
          <p:cNvSpPr/>
          <p:nvPr/>
        </p:nvSpPr>
        <p:spPr>
          <a:xfrm rot="5400000">
            <a:off x="4886316" y="3998366"/>
            <a:ext cx="48119" cy="185927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Rectangle 224">
            <a:extLst>
              <a:ext uri="{FF2B5EF4-FFF2-40B4-BE49-F238E27FC236}">
                <a16:creationId xmlns:a16="http://schemas.microsoft.com/office/drawing/2014/main" id="{9E6CB463-3C8B-4A8A-B1A0-67CAAE73EEA8}"/>
              </a:ext>
            </a:extLst>
          </p:cNvPr>
          <p:cNvSpPr/>
          <p:nvPr/>
        </p:nvSpPr>
        <p:spPr>
          <a:xfrm rot="6189204">
            <a:off x="5153375" y="4052541"/>
            <a:ext cx="48119" cy="185927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Rectangle 225">
            <a:extLst>
              <a:ext uri="{FF2B5EF4-FFF2-40B4-BE49-F238E27FC236}">
                <a16:creationId xmlns:a16="http://schemas.microsoft.com/office/drawing/2014/main" id="{264D37AE-162F-4D25-9F5A-7123AB2EEAE9}"/>
              </a:ext>
            </a:extLst>
          </p:cNvPr>
          <p:cNvSpPr/>
          <p:nvPr/>
        </p:nvSpPr>
        <p:spPr>
          <a:xfrm rot="6853946">
            <a:off x="5359199" y="4188406"/>
            <a:ext cx="48119" cy="185927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Rectangle 226">
            <a:extLst>
              <a:ext uri="{FF2B5EF4-FFF2-40B4-BE49-F238E27FC236}">
                <a16:creationId xmlns:a16="http://schemas.microsoft.com/office/drawing/2014/main" id="{2471FE4C-8B10-4298-B257-FBD9FD00E2F6}"/>
              </a:ext>
            </a:extLst>
          </p:cNvPr>
          <p:cNvSpPr/>
          <p:nvPr/>
        </p:nvSpPr>
        <p:spPr>
          <a:xfrm rot="6367010">
            <a:off x="5579231" y="4334382"/>
            <a:ext cx="48119" cy="185927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Rectangle 228">
            <a:extLst>
              <a:ext uri="{FF2B5EF4-FFF2-40B4-BE49-F238E27FC236}">
                <a16:creationId xmlns:a16="http://schemas.microsoft.com/office/drawing/2014/main" id="{BFED6FC3-4B10-415D-AFEF-F8C93E86FA81}"/>
              </a:ext>
            </a:extLst>
          </p:cNvPr>
          <p:cNvSpPr/>
          <p:nvPr/>
        </p:nvSpPr>
        <p:spPr>
          <a:xfrm rot="4921265">
            <a:off x="5929605" y="4367815"/>
            <a:ext cx="48119" cy="185927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Rectangle 229">
            <a:extLst>
              <a:ext uri="{FF2B5EF4-FFF2-40B4-BE49-F238E27FC236}">
                <a16:creationId xmlns:a16="http://schemas.microsoft.com/office/drawing/2014/main" id="{35F34042-4C4A-41F4-B2CF-56D1BAC6C367}"/>
              </a:ext>
            </a:extLst>
          </p:cNvPr>
          <p:cNvSpPr/>
          <p:nvPr/>
        </p:nvSpPr>
        <p:spPr>
          <a:xfrm rot="4291197">
            <a:off x="6312248" y="4309118"/>
            <a:ext cx="48119" cy="185927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Rectangle 230">
            <a:extLst>
              <a:ext uri="{FF2B5EF4-FFF2-40B4-BE49-F238E27FC236}">
                <a16:creationId xmlns:a16="http://schemas.microsoft.com/office/drawing/2014/main" id="{570A2038-1657-4C02-8E71-DC29B05AD9DF}"/>
              </a:ext>
            </a:extLst>
          </p:cNvPr>
          <p:cNvSpPr/>
          <p:nvPr/>
        </p:nvSpPr>
        <p:spPr>
          <a:xfrm rot="19769009">
            <a:off x="6404869" y="3971280"/>
            <a:ext cx="48119" cy="185927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Rectangle 231">
            <a:extLst>
              <a:ext uri="{FF2B5EF4-FFF2-40B4-BE49-F238E27FC236}">
                <a16:creationId xmlns:a16="http://schemas.microsoft.com/office/drawing/2014/main" id="{755AF5C9-D55C-469E-9884-A96AE8929C4D}"/>
              </a:ext>
            </a:extLst>
          </p:cNvPr>
          <p:cNvSpPr/>
          <p:nvPr/>
        </p:nvSpPr>
        <p:spPr>
          <a:xfrm rot="20203196">
            <a:off x="6290708" y="3712998"/>
            <a:ext cx="48119" cy="185927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Rectangle 232">
            <a:extLst>
              <a:ext uri="{FF2B5EF4-FFF2-40B4-BE49-F238E27FC236}">
                <a16:creationId xmlns:a16="http://schemas.microsoft.com/office/drawing/2014/main" id="{934D54E6-54FB-48E4-A0E1-9B1CF32D1615}"/>
              </a:ext>
            </a:extLst>
          </p:cNvPr>
          <p:cNvSpPr/>
          <p:nvPr/>
        </p:nvSpPr>
        <p:spPr>
          <a:xfrm rot="20203196">
            <a:off x="6207294" y="3468142"/>
            <a:ext cx="48119" cy="185927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Rectangle 233">
            <a:extLst>
              <a:ext uri="{FF2B5EF4-FFF2-40B4-BE49-F238E27FC236}">
                <a16:creationId xmlns:a16="http://schemas.microsoft.com/office/drawing/2014/main" id="{49992643-59B5-47CC-B9B0-4EA7E7FD4D4D}"/>
              </a:ext>
            </a:extLst>
          </p:cNvPr>
          <p:cNvSpPr/>
          <p:nvPr/>
        </p:nvSpPr>
        <p:spPr>
          <a:xfrm rot="20203196">
            <a:off x="6116000" y="3217004"/>
            <a:ext cx="48119" cy="185927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Rectangle 235">
            <a:extLst>
              <a:ext uri="{FF2B5EF4-FFF2-40B4-BE49-F238E27FC236}">
                <a16:creationId xmlns:a16="http://schemas.microsoft.com/office/drawing/2014/main" id="{E25676A1-4BAC-4B21-849B-5FEC3071EEE2}"/>
              </a:ext>
            </a:extLst>
          </p:cNvPr>
          <p:cNvSpPr/>
          <p:nvPr/>
        </p:nvSpPr>
        <p:spPr>
          <a:xfrm rot="20862575">
            <a:off x="5985948" y="2690476"/>
            <a:ext cx="48119" cy="185927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Rectangle 236">
            <a:extLst>
              <a:ext uri="{FF2B5EF4-FFF2-40B4-BE49-F238E27FC236}">
                <a16:creationId xmlns:a16="http://schemas.microsoft.com/office/drawing/2014/main" id="{44B16426-A57F-4FD5-8F62-42DC7508977A}"/>
              </a:ext>
            </a:extLst>
          </p:cNvPr>
          <p:cNvSpPr/>
          <p:nvPr/>
        </p:nvSpPr>
        <p:spPr>
          <a:xfrm rot="4574391">
            <a:off x="6161098" y="2647106"/>
            <a:ext cx="48119" cy="185927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Rectangle 237">
            <a:extLst>
              <a:ext uri="{FF2B5EF4-FFF2-40B4-BE49-F238E27FC236}">
                <a16:creationId xmlns:a16="http://schemas.microsoft.com/office/drawing/2014/main" id="{0319A824-6745-4459-A813-9CB16AEE82B3}"/>
              </a:ext>
            </a:extLst>
          </p:cNvPr>
          <p:cNvSpPr/>
          <p:nvPr/>
        </p:nvSpPr>
        <p:spPr>
          <a:xfrm rot="5146089">
            <a:off x="6426589" y="2594079"/>
            <a:ext cx="48119" cy="185927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Rectangle 238">
            <a:extLst>
              <a:ext uri="{FF2B5EF4-FFF2-40B4-BE49-F238E27FC236}">
                <a16:creationId xmlns:a16="http://schemas.microsoft.com/office/drawing/2014/main" id="{63397EEC-D9C7-4B84-B7E6-BBDD689DB945}"/>
              </a:ext>
            </a:extLst>
          </p:cNvPr>
          <p:cNvSpPr/>
          <p:nvPr/>
        </p:nvSpPr>
        <p:spPr>
          <a:xfrm rot="5146089">
            <a:off x="6706427" y="2609621"/>
            <a:ext cx="48119" cy="185927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" name="Rectangle 239">
            <a:extLst>
              <a:ext uri="{FF2B5EF4-FFF2-40B4-BE49-F238E27FC236}">
                <a16:creationId xmlns:a16="http://schemas.microsoft.com/office/drawing/2014/main" id="{B2D8B2A5-596C-4ED4-811C-CA2CCEAD611E}"/>
              </a:ext>
            </a:extLst>
          </p:cNvPr>
          <p:cNvSpPr/>
          <p:nvPr/>
        </p:nvSpPr>
        <p:spPr>
          <a:xfrm rot="5146089">
            <a:off x="6981402" y="2602731"/>
            <a:ext cx="48119" cy="185927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Rectangle 240">
            <a:extLst>
              <a:ext uri="{FF2B5EF4-FFF2-40B4-BE49-F238E27FC236}">
                <a16:creationId xmlns:a16="http://schemas.microsoft.com/office/drawing/2014/main" id="{0202663A-9894-47AD-9528-F3A8F221AEEF}"/>
              </a:ext>
            </a:extLst>
          </p:cNvPr>
          <p:cNvSpPr/>
          <p:nvPr/>
        </p:nvSpPr>
        <p:spPr>
          <a:xfrm rot="5146089">
            <a:off x="7230941" y="2578893"/>
            <a:ext cx="48119" cy="185927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" name="Rectangle 241">
            <a:extLst>
              <a:ext uri="{FF2B5EF4-FFF2-40B4-BE49-F238E27FC236}">
                <a16:creationId xmlns:a16="http://schemas.microsoft.com/office/drawing/2014/main" id="{5A052DFA-EBC8-41DD-8B24-448F7D279AC8}"/>
              </a:ext>
            </a:extLst>
          </p:cNvPr>
          <p:cNvSpPr/>
          <p:nvPr/>
        </p:nvSpPr>
        <p:spPr>
          <a:xfrm>
            <a:off x="6552208" y="276627"/>
            <a:ext cx="2937221" cy="2212589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Path will automatically change when item in itinerary is removed by clicking on “x” icon</a:t>
            </a:r>
          </a:p>
          <a:p>
            <a:pPr algn="ctr"/>
            <a:endParaRPr lang="en-US" dirty="0">
              <a:solidFill>
                <a:sysClr val="windowText" lastClr="000000"/>
              </a:solidFill>
            </a:endParaRPr>
          </a:p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E.g. Removing “Lunch”</a:t>
            </a:r>
          </a:p>
        </p:txBody>
      </p:sp>
      <p:sp>
        <p:nvSpPr>
          <p:cNvPr id="205" name="Rectangle 204">
            <a:extLst>
              <a:ext uri="{FF2B5EF4-FFF2-40B4-BE49-F238E27FC236}">
                <a16:creationId xmlns:a16="http://schemas.microsoft.com/office/drawing/2014/main" id="{4CF8C5EE-2000-4DA1-A7B2-4A89EE52DFC6}"/>
              </a:ext>
            </a:extLst>
          </p:cNvPr>
          <p:cNvSpPr/>
          <p:nvPr/>
        </p:nvSpPr>
        <p:spPr>
          <a:xfrm rot="3859011">
            <a:off x="7244051" y="2813943"/>
            <a:ext cx="48119" cy="185927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" name="Rectangle 205">
            <a:extLst>
              <a:ext uri="{FF2B5EF4-FFF2-40B4-BE49-F238E27FC236}">
                <a16:creationId xmlns:a16="http://schemas.microsoft.com/office/drawing/2014/main" id="{4C791E92-D3B4-496F-A163-AF5FCABFD812}"/>
              </a:ext>
            </a:extLst>
          </p:cNvPr>
          <p:cNvSpPr/>
          <p:nvPr/>
        </p:nvSpPr>
        <p:spPr>
          <a:xfrm rot="3249920">
            <a:off x="6962464" y="2952482"/>
            <a:ext cx="48119" cy="185927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" name="Rectangle 206">
            <a:extLst>
              <a:ext uri="{FF2B5EF4-FFF2-40B4-BE49-F238E27FC236}">
                <a16:creationId xmlns:a16="http://schemas.microsoft.com/office/drawing/2014/main" id="{D75C3B15-A274-4621-B133-5085A184E82D}"/>
              </a:ext>
            </a:extLst>
          </p:cNvPr>
          <p:cNvSpPr/>
          <p:nvPr/>
        </p:nvSpPr>
        <p:spPr>
          <a:xfrm rot="2780182">
            <a:off x="6749037" y="3219245"/>
            <a:ext cx="48119" cy="185927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Rectangle 217">
            <a:extLst>
              <a:ext uri="{FF2B5EF4-FFF2-40B4-BE49-F238E27FC236}">
                <a16:creationId xmlns:a16="http://schemas.microsoft.com/office/drawing/2014/main" id="{AB671282-BC30-468E-A080-4A90DBA48712}"/>
              </a:ext>
            </a:extLst>
          </p:cNvPr>
          <p:cNvSpPr/>
          <p:nvPr/>
        </p:nvSpPr>
        <p:spPr>
          <a:xfrm rot="2780182">
            <a:off x="6544429" y="3402824"/>
            <a:ext cx="48119" cy="185927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9" name="Rectangle 248">
            <a:extLst>
              <a:ext uri="{FF2B5EF4-FFF2-40B4-BE49-F238E27FC236}">
                <a16:creationId xmlns:a16="http://schemas.microsoft.com/office/drawing/2014/main" id="{04ECEE7C-79C4-473F-8B21-AC7C71EB584F}"/>
              </a:ext>
            </a:extLst>
          </p:cNvPr>
          <p:cNvSpPr/>
          <p:nvPr/>
        </p:nvSpPr>
        <p:spPr>
          <a:xfrm rot="4837877">
            <a:off x="5930981" y="4368166"/>
            <a:ext cx="48119" cy="185927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0" name="Rectangle 249">
            <a:extLst>
              <a:ext uri="{FF2B5EF4-FFF2-40B4-BE49-F238E27FC236}">
                <a16:creationId xmlns:a16="http://schemas.microsoft.com/office/drawing/2014/main" id="{C9FDD726-FE26-4A22-B27A-C28AFC63BA82}"/>
              </a:ext>
            </a:extLst>
          </p:cNvPr>
          <p:cNvSpPr/>
          <p:nvPr/>
        </p:nvSpPr>
        <p:spPr>
          <a:xfrm rot="4406720">
            <a:off x="6314048" y="4306384"/>
            <a:ext cx="48119" cy="185927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" name="Rectangle 250">
            <a:extLst>
              <a:ext uri="{FF2B5EF4-FFF2-40B4-BE49-F238E27FC236}">
                <a16:creationId xmlns:a16="http://schemas.microsoft.com/office/drawing/2014/main" id="{D53C1E33-EA33-4B04-BF0A-12466A171AEA}"/>
              </a:ext>
            </a:extLst>
          </p:cNvPr>
          <p:cNvSpPr/>
          <p:nvPr/>
        </p:nvSpPr>
        <p:spPr>
          <a:xfrm rot="19630554">
            <a:off x="6395833" y="3962255"/>
            <a:ext cx="48119" cy="185927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Rectangle 251">
            <a:extLst>
              <a:ext uri="{FF2B5EF4-FFF2-40B4-BE49-F238E27FC236}">
                <a16:creationId xmlns:a16="http://schemas.microsoft.com/office/drawing/2014/main" id="{8FE3CB95-F103-41D0-98BE-0CEE867E53B6}"/>
              </a:ext>
            </a:extLst>
          </p:cNvPr>
          <p:cNvSpPr/>
          <p:nvPr/>
        </p:nvSpPr>
        <p:spPr>
          <a:xfrm rot="20115831">
            <a:off x="6283990" y="3715006"/>
            <a:ext cx="48119" cy="185927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" name="Rectangle 252">
            <a:extLst>
              <a:ext uri="{FF2B5EF4-FFF2-40B4-BE49-F238E27FC236}">
                <a16:creationId xmlns:a16="http://schemas.microsoft.com/office/drawing/2014/main" id="{AB9CBFDD-879D-4C94-91DD-8022215DC85D}"/>
              </a:ext>
            </a:extLst>
          </p:cNvPr>
          <p:cNvSpPr/>
          <p:nvPr/>
        </p:nvSpPr>
        <p:spPr>
          <a:xfrm rot="20115831">
            <a:off x="6205688" y="3448615"/>
            <a:ext cx="48119" cy="185927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4" name="Rectangle 253">
            <a:extLst>
              <a:ext uri="{FF2B5EF4-FFF2-40B4-BE49-F238E27FC236}">
                <a16:creationId xmlns:a16="http://schemas.microsoft.com/office/drawing/2014/main" id="{FEB147DF-C71C-4116-B674-A86D99F67064}"/>
              </a:ext>
            </a:extLst>
          </p:cNvPr>
          <p:cNvSpPr/>
          <p:nvPr/>
        </p:nvSpPr>
        <p:spPr>
          <a:xfrm rot="20115831">
            <a:off x="6109779" y="3210703"/>
            <a:ext cx="48119" cy="185927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Rectangle 254">
            <a:extLst>
              <a:ext uri="{FF2B5EF4-FFF2-40B4-BE49-F238E27FC236}">
                <a16:creationId xmlns:a16="http://schemas.microsoft.com/office/drawing/2014/main" id="{6FB3ABFE-AC93-4F71-9395-D3ED02422458}"/>
              </a:ext>
            </a:extLst>
          </p:cNvPr>
          <p:cNvSpPr/>
          <p:nvPr/>
        </p:nvSpPr>
        <p:spPr>
          <a:xfrm rot="20557139">
            <a:off x="6074720" y="2943976"/>
            <a:ext cx="48119" cy="185927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Rectangle 255">
            <a:extLst>
              <a:ext uri="{FF2B5EF4-FFF2-40B4-BE49-F238E27FC236}">
                <a16:creationId xmlns:a16="http://schemas.microsoft.com/office/drawing/2014/main" id="{8130551B-C195-47A5-894E-394336266B5C}"/>
              </a:ext>
            </a:extLst>
          </p:cNvPr>
          <p:cNvSpPr/>
          <p:nvPr/>
        </p:nvSpPr>
        <p:spPr>
          <a:xfrm rot="20557139">
            <a:off x="5987428" y="2697603"/>
            <a:ext cx="48119" cy="185927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Rectangle 256">
            <a:extLst>
              <a:ext uri="{FF2B5EF4-FFF2-40B4-BE49-F238E27FC236}">
                <a16:creationId xmlns:a16="http://schemas.microsoft.com/office/drawing/2014/main" id="{4327DC8F-D6A6-488D-AFB5-C446C42138CF}"/>
              </a:ext>
            </a:extLst>
          </p:cNvPr>
          <p:cNvSpPr/>
          <p:nvPr/>
        </p:nvSpPr>
        <p:spPr>
          <a:xfrm rot="4799687">
            <a:off x="6166357" y="2647711"/>
            <a:ext cx="48119" cy="185927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" name="Rectangle 257">
            <a:extLst>
              <a:ext uri="{FF2B5EF4-FFF2-40B4-BE49-F238E27FC236}">
                <a16:creationId xmlns:a16="http://schemas.microsoft.com/office/drawing/2014/main" id="{AEC50F4E-AE92-4BD4-A347-639FE8798D81}"/>
              </a:ext>
            </a:extLst>
          </p:cNvPr>
          <p:cNvSpPr/>
          <p:nvPr/>
        </p:nvSpPr>
        <p:spPr>
          <a:xfrm rot="5175987">
            <a:off x="6433815" y="2587114"/>
            <a:ext cx="48119" cy="185927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" name="Rectangle 258">
            <a:extLst>
              <a:ext uri="{FF2B5EF4-FFF2-40B4-BE49-F238E27FC236}">
                <a16:creationId xmlns:a16="http://schemas.microsoft.com/office/drawing/2014/main" id="{B24D7E0E-6B9F-4C0D-8C75-ED8EFA51A998}"/>
              </a:ext>
            </a:extLst>
          </p:cNvPr>
          <p:cNvSpPr/>
          <p:nvPr/>
        </p:nvSpPr>
        <p:spPr>
          <a:xfrm rot="5175987">
            <a:off x="6711162" y="2615506"/>
            <a:ext cx="48119" cy="185927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" name="Rectangle 259">
            <a:extLst>
              <a:ext uri="{FF2B5EF4-FFF2-40B4-BE49-F238E27FC236}">
                <a16:creationId xmlns:a16="http://schemas.microsoft.com/office/drawing/2014/main" id="{6374194D-A1DD-400C-B7FE-71B1191A9336}"/>
              </a:ext>
            </a:extLst>
          </p:cNvPr>
          <p:cNvSpPr/>
          <p:nvPr/>
        </p:nvSpPr>
        <p:spPr>
          <a:xfrm rot="5175987">
            <a:off x="6988772" y="2607282"/>
            <a:ext cx="48119" cy="185927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Rectangle 260">
            <a:extLst>
              <a:ext uri="{FF2B5EF4-FFF2-40B4-BE49-F238E27FC236}">
                <a16:creationId xmlns:a16="http://schemas.microsoft.com/office/drawing/2014/main" id="{6256E5DC-810C-4FD0-9AFB-2BF22C306776}"/>
              </a:ext>
            </a:extLst>
          </p:cNvPr>
          <p:cNvSpPr/>
          <p:nvPr/>
        </p:nvSpPr>
        <p:spPr>
          <a:xfrm rot="5175987">
            <a:off x="7229288" y="2564523"/>
            <a:ext cx="48119" cy="185927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2" name="TextBox 261">
            <a:extLst>
              <a:ext uri="{FF2B5EF4-FFF2-40B4-BE49-F238E27FC236}">
                <a16:creationId xmlns:a16="http://schemas.microsoft.com/office/drawing/2014/main" id="{A9FC19CC-2B77-4D2E-BB3D-E195A62EB651}"/>
              </a:ext>
            </a:extLst>
          </p:cNvPr>
          <p:cNvSpPr txBox="1"/>
          <p:nvPr/>
        </p:nvSpPr>
        <p:spPr>
          <a:xfrm>
            <a:off x="9652300" y="1228057"/>
            <a:ext cx="1269170" cy="400110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Half-day</a:t>
            </a: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11B02C73-CCAF-4ED9-BB61-3241251E07C4}"/>
              </a:ext>
            </a:extLst>
          </p:cNvPr>
          <p:cNvSpPr txBox="1"/>
          <p:nvPr/>
        </p:nvSpPr>
        <p:spPr>
          <a:xfrm>
            <a:off x="9897303" y="1507556"/>
            <a:ext cx="1562709" cy="560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Tornado</a:t>
            </a:r>
          </a:p>
        </p:txBody>
      </p:sp>
      <p:sp>
        <p:nvSpPr>
          <p:cNvPr id="263" name="TextBox 262">
            <a:extLst>
              <a:ext uri="{FF2B5EF4-FFF2-40B4-BE49-F238E27FC236}">
                <a16:creationId xmlns:a16="http://schemas.microsoft.com/office/drawing/2014/main" id="{C1E592B7-342D-4A4A-B5E0-0E2C4D2885B8}"/>
              </a:ext>
            </a:extLst>
          </p:cNvPr>
          <p:cNvSpPr txBox="1"/>
          <p:nvPr/>
        </p:nvSpPr>
        <p:spPr>
          <a:xfrm>
            <a:off x="9902887" y="2110907"/>
            <a:ext cx="22448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Battleship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Galactic</a:t>
            </a:r>
          </a:p>
        </p:txBody>
      </p:sp>
      <p:pic>
        <p:nvPicPr>
          <p:cNvPr id="264" name="Picture 263" descr="Shape&#10;&#10;Description automatically generated with low confidence">
            <a:extLst>
              <a:ext uri="{FF2B5EF4-FFF2-40B4-BE49-F238E27FC236}">
                <a16:creationId xmlns:a16="http://schemas.microsoft.com/office/drawing/2014/main" id="{3B034F2D-26AA-454E-95B1-407D94F8E7AA}"/>
              </a:ext>
            </a:extLst>
          </p:cNvPr>
          <p:cNvPicPr>
            <a:picLocks noChangeAspect="1"/>
          </p:cNvPicPr>
          <p:nvPr/>
        </p:nvPicPr>
        <p:blipFill>
          <a:blip r:embed="rId9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695081" y="1796196"/>
            <a:ext cx="189889" cy="158961"/>
          </a:xfrm>
          <a:prstGeom prst="rect">
            <a:avLst/>
          </a:prstGeom>
        </p:spPr>
      </p:pic>
      <p:pic>
        <p:nvPicPr>
          <p:cNvPr id="265" name="Picture 264" descr="Shape&#10;&#10;Description automatically generated with low confidence">
            <a:extLst>
              <a:ext uri="{FF2B5EF4-FFF2-40B4-BE49-F238E27FC236}">
                <a16:creationId xmlns:a16="http://schemas.microsoft.com/office/drawing/2014/main" id="{8CCD6A93-224D-471F-A34A-966D6B2ADA18}"/>
              </a:ext>
            </a:extLst>
          </p:cNvPr>
          <p:cNvPicPr>
            <a:picLocks noChangeAspect="1"/>
          </p:cNvPicPr>
          <p:nvPr/>
        </p:nvPicPr>
        <p:blipFill>
          <a:blip r:embed="rId9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698750" y="2312872"/>
            <a:ext cx="189889" cy="158961"/>
          </a:xfrm>
          <a:prstGeom prst="rect">
            <a:avLst/>
          </a:prstGeom>
        </p:spPr>
      </p:pic>
      <p:pic>
        <p:nvPicPr>
          <p:cNvPr id="266" name="Picture 265" descr="Shape&#10;&#10;Description automatically generated with low confidence">
            <a:extLst>
              <a:ext uri="{FF2B5EF4-FFF2-40B4-BE49-F238E27FC236}">
                <a16:creationId xmlns:a16="http://schemas.microsoft.com/office/drawing/2014/main" id="{923D4877-5342-426F-AE13-E9139001E0AA}"/>
              </a:ext>
            </a:extLst>
          </p:cNvPr>
          <p:cNvPicPr>
            <a:picLocks noChangeAspect="1"/>
          </p:cNvPicPr>
          <p:nvPr/>
        </p:nvPicPr>
        <p:blipFill>
          <a:blip r:embed="rId9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700291" y="2939606"/>
            <a:ext cx="189889" cy="158961"/>
          </a:xfrm>
          <a:prstGeom prst="rect">
            <a:avLst/>
          </a:prstGeom>
        </p:spPr>
      </p:pic>
      <p:sp>
        <p:nvSpPr>
          <p:cNvPr id="271" name="TextBox 270">
            <a:extLst>
              <a:ext uri="{FF2B5EF4-FFF2-40B4-BE49-F238E27FC236}">
                <a16:creationId xmlns:a16="http://schemas.microsoft.com/office/drawing/2014/main" id="{2E4011FA-9233-4915-97D0-54A3B84162AE}"/>
              </a:ext>
            </a:extLst>
          </p:cNvPr>
          <p:cNvSpPr txBox="1"/>
          <p:nvPr/>
        </p:nvSpPr>
        <p:spPr>
          <a:xfrm>
            <a:off x="9866984" y="2854543"/>
            <a:ext cx="1243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Flyer</a:t>
            </a:r>
          </a:p>
        </p:txBody>
      </p:sp>
      <p:pic>
        <p:nvPicPr>
          <p:cNvPr id="272" name="Picture 2" descr="Close, circle, remove, delete Free Icon of Neu Interface">
            <a:extLst>
              <a:ext uri="{FF2B5EF4-FFF2-40B4-BE49-F238E27FC236}">
                <a16:creationId xmlns:a16="http://schemas.microsoft.com/office/drawing/2014/main" id="{66064629-14F2-4788-81BD-406B4ABECB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05572" y="1752873"/>
            <a:ext cx="227747" cy="227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3" name="Picture 2" descr="Close, circle, remove, delete Free Icon of Neu Interface">
            <a:extLst>
              <a:ext uri="{FF2B5EF4-FFF2-40B4-BE49-F238E27FC236}">
                <a16:creationId xmlns:a16="http://schemas.microsoft.com/office/drawing/2014/main" id="{5DFFEC7B-6134-44B7-9388-28D2A9013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05572" y="2302533"/>
            <a:ext cx="227747" cy="227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4" name="Picture 2" descr="Close, circle, remove, delete Free Icon of Neu Interface">
            <a:extLst>
              <a:ext uri="{FF2B5EF4-FFF2-40B4-BE49-F238E27FC236}">
                <a16:creationId xmlns:a16="http://schemas.microsoft.com/office/drawing/2014/main" id="{D641731A-74E8-41D4-BBFF-FEB0D623CF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05572" y="2921198"/>
            <a:ext cx="227747" cy="227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EFB12705-88AF-4963-B1CA-B8BA6B264149}"/>
              </a:ext>
            </a:extLst>
          </p:cNvPr>
          <p:cNvGrpSpPr/>
          <p:nvPr/>
        </p:nvGrpSpPr>
        <p:grpSpPr>
          <a:xfrm>
            <a:off x="9709159" y="3919784"/>
            <a:ext cx="2324160" cy="369332"/>
            <a:chOff x="9709159" y="3345264"/>
            <a:chExt cx="2324160" cy="369332"/>
          </a:xfrm>
        </p:grpSpPr>
        <p:pic>
          <p:nvPicPr>
            <p:cNvPr id="267" name="Picture 266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57AA5F7E-63A2-4954-8D1C-8A9B258553FD}"/>
                </a:ext>
              </a:extLst>
            </p:cNvPr>
            <p:cNvPicPr>
              <a:picLocks noChangeAspect="1"/>
            </p:cNvPicPr>
            <p:nvPr/>
          </p:nvPicPr>
          <p:blipFill>
            <a:blip r:embed="rId9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9709159" y="3459850"/>
              <a:ext cx="189889" cy="158961"/>
            </a:xfrm>
            <a:prstGeom prst="rect">
              <a:avLst/>
            </a:prstGeom>
          </p:spPr>
        </p:pic>
        <p:sp>
          <p:nvSpPr>
            <p:cNvPr id="270" name="TextBox 269">
              <a:extLst>
                <a:ext uri="{FF2B5EF4-FFF2-40B4-BE49-F238E27FC236}">
                  <a16:creationId xmlns:a16="http://schemas.microsoft.com/office/drawing/2014/main" id="{7437FCD0-ABFE-4BDC-B671-B3539DFDFC1C}"/>
                </a:ext>
              </a:extLst>
            </p:cNvPr>
            <p:cNvSpPr txBox="1"/>
            <p:nvPr/>
          </p:nvSpPr>
          <p:spPr>
            <a:xfrm>
              <a:off x="9929811" y="3345264"/>
              <a:ext cx="8081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Lunch</a:t>
              </a:r>
            </a:p>
          </p:txBody>
        </p:sp>
        <p:pic>
          <p:nvPicPr>
            <p:cNvPr id="275" name="Picture 2" descr="Close, circle, remove, delete Free Icon of Neu Interface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32B1FC33-78E0-450A-A4DF-CE1BE91731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05572" y="3416586"/>
              <a:ext cx="227747" cy="2277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D59326DB-A080-4787-BD52-1350076065E9}"/>
              </a:ext>
            </a:extLst>
          </p:cNvPr>
          <p:cNvGrpSpPr/>
          <p:nvPr/>
        </p:nvGrpSpPr>
        <p:grpSpPr>
          <a:xfrm>
            <a:off x="9712494" y="3413988"/>
            <a:ext cx="2320825" cy="369332"/>
            <a:chOff x="9712494" y="3900040"/>
            <a:chExt cx="2320825" cy="369332"/>
          </a:xfrm>
        </p:grpSpPr>
        <p:pic>
          <p:nvPicPr>
            <p:cNvPr id="268" name="Picture 267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474D9921-A057-4894-8B63-C1CBF3FD3813}"/>
                </a:ext>
              </a:extLst>
            </p:cNvPr>
            <p:cNvPicPr>
              <a:picLocks noChangeAspect="1"/>
            </p:cNvPicPr>
            <p:nvPr/>
          </p:nvPicPr>
          <p:blipFill>
            <a:blip r:embed="rId9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9712494" y="3980137"/>
              <a:ext cx="189889" cy="158961"/>
            </a:xfrm>
            <a:prstGeom prst="rect">
              <a:avLst/>
            </a:prstGeom>
          </p:spPr>
        </p:pic>
        <p:sp>
          <p:nvSpPr>
            <p:cNvPr id="269" name="TextBox 268">
              <a:extLst>
                <a:ext uri="{FF2B5EF4-FFF2-40B4-BE49-F238E27FC236}">
                  <a16:creationId xmlns:a16="http://schemas.microsoft.com/office/drawing/2014/main" id="{92092EFE-6FE6-4B63-85EC-8FBC295C1552}"/>
                </a:ext>
              </a:extLst>
            </p:cNvPr>
            <p:cNvSpPr txBox="1"/>
            <p:nvPr/>
          </p:nvSpPr>
          <p:spPr>
            <a:xfrm>
              <a:off x="9898193" y="3900040"/>
              <a:ext cx="163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Thunder Ride</a:t>
              </a:r>
            </a:p>
          </p:txBody>
        </p:sp>
        <p:pic>
          <p:nvPicPr>
            <p:cNvPr id="276" name="Picture 2" descr="Close, circle, remove, delete Free Icon of Neu Interface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14528348-60C9-4A7E-9192-1D4DE678705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05572" y="3987577"/>
              <a:ext cx="227747" cy="2277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95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CC743479-B8E1-4752-844F-403CE71E7EFF}"/>
                  </a:ext>
                </a:extLst>
              </p14:cNvPr>
              <p14:cNvContentPartPr/>
              <p14:nvPr/>
            </p14:nvContentPartPr>
            <p14:xfrm>
              <a:off x="10085057" y="1375696"/>
              <a:ext cx="500400" cy="13464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CC743479-B8E1-4752-844F-403CE71E7EFF}"/>
                  </a:ext>
                </a:extLst>
              </p:cNvPr>
              <p:cNvPicPr/>
              <p:nvPr/>
            </p:nvPicPr>
            <p:blipFill>
              <a:blip r:embed="rId96"/>
              <a:stretch>
                <a:fillRect/>
              </a:stretch>
            </p:blipFill>
            <p:spPr>
              <a:xfrm>
                <a:off x="10031417" y="1268056"/>
                <a:ext cx="608040" cy="35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7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434A22F3-FA95-47A1-859D-AEEAFB3AD859}"/>
                  </a:ext>
                </a:extLst>
              </p14:cNvPr>
              <p14:cNvContentPartPr/>
              <p14:nvPr/>
            </p14:nvContentPartPr>
            <p14:xfrm>
              <a:off x="9670895" y="1603165"/>
              <a:ext cx="44280" cy="1260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434A22F3-FA95-47A1-859D-AEEAFB3AD859}"/>
                  </a:ext>
                </a:extLst>
              </p:cNvPr>
              <p:cNvPicPr/>
              <p:nvPr/>
            </p:nvPicPr>
            <p:blipFill>
              <a:blip r:embed="rId98"/>
              <a:stretch>
                <a:fillRect/>
              </a:stretch>
            </p:blipFill>
            <p:spPr>
              <a:xfrm>
                <a:off x="9653255" y="1567165"/>
                <a:ext cx="79920" cy="8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9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6EBEDAB7-BD42-4B7C-AD06-2E58CA89DB08}"/>
                  </a:ext>
                </a:extLst>
              </p14:cNvPr>
              <p14:cNvContentPartPr/>
              <p14:nvPr/>
            </p14:nvContentPartPr>
            <p14:xfrm>
              <a:off x="9718415" y="1609645"/>
              <a:ext cx="1193760" cy="684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6EBEDAB7-BD42-4B7C-AD06-2E58CA89DB08}"/>
                  </a:ext>
                </a:extLst>
              </p:cNvPr>
              <p:cNvPicPr/>
              <p:nvPr/>
            </p:nvPicPr>
            <p:blipFill>
              <a:blip r:embed="rId100"/>
              <a:stretch>
                <a:fillRect/>
              </a:stretch>
            </p:blipFill>
            <p:spPr>
              <a:xfrm>
                <a:off x="9700775" y="1573645"/>
                <a:ext cx="1229400" cy="78480"/>
              </a:xfrm>
              <a:prstGeom prst="rect">
                <a:avLst/>
              </a:prstGeom>
            </p:spPr>
          </p:pic>
        </mc:Fallback>
      </mc:AlternateContent>
      <p:sp>
        <p:nvSpPr>
          <p:cNvPr id="244" name="Oval 243">
            <a:extLst>
              <a:ext uri="{FF2B5EF4-FFF2-40B4-BE49-F238E27FC236}">
                <a16:creationId xmlns:a16="http://schemas.microsoft.com/office/drawing/2014/main" id="{C5AE8AE5-6B88-4864-9F60-103E5E561175}"/>
              </a:ext>
            </a:extLst>
          </p:cNvPr>
          <p:cNvSpPr/>
          <p:nvPr/>
        </p:nvSpPr>
        <p:spPr>
          <a:xfrm>
            <a:off x="3518157" y="2459323"/>
            <a:ext cx="313873" cy="34830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245" name="Oval 244">
            <a:extLst>
              <a:ext uri="{FF2B5EF4-FFF2-40B4-BE49-F238E27FC236}">
                <a16:creationId xmlns:a16="http://schemas.microsoft.com/office/drawing/2014/main" id="{2DA8A788-B949-44C6-9D88-46F91107D7B2}"/>
              </a:ext>
            </a:extLst>
          </p:cNvPr>
          <p:cNvSpPr/>
          <p:nvPr/>
        </p:nvSpPr>
        <p:spPr>
          <a:xfrm>
            <a:off x="2303398" y="1798316"/>
            <a:ext cx="313873" cy="34830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246" name="Oval 245">
            <a:extLst>
              <a:ext uri="{FF2B5EF4-FFF2-40B4-BE49-F238E27FC236}">
                <a16:creationId xmlns:a16="http://schemas.microsoft.com/office/drawing/2014/main" id="{596710CA-D5BD-4EDB-B946-2E712FCEE2B5}"/>
              </a:ext>
            </a:extLst>
          </p:cNvPr>
          <p:cNvSpPr/>
          <p:nvPr/>
        </p:nvSpPr>
        <p:spPr>
          <a:xfrm>
            <a:off x="2625516" y="3609405"/>
            <a:ext cx="313873" cy="34830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247" name="Oval 246">
            <a:extLst>
              <a:ext uri="{FF2B5EF4-FFF2-40B4-BE49-F238E27FC236}">
                <a16:creationId xmlns:a16="http://schemas.microsoft.com/office/drawing/2014/main" id="{38A9F943-E6D8-48FF-A7AD-8B61E407427F}"/>
              </a:ext>
            </a:extLst>
          </p:cNvPr>
          <p:cNvSpPr/>
          <p:nvPr/>
        </p:nvSpPr>
        <p:spPr>
          <a:xfrm>
            <a:off x="7558838" y="2751007"/>
            <a:ext cx="313873" cy="34830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277" name="Oval 276">
            <a:extLst>
              <a:ext uri="{FF2B5EF4-FFF2-40B4-BE49-F238E27FC236}">
                <a16:creationId xmlns:a16="http://schemas.microsoft.com/office/drawing/2014/main" id="{B8955C64-7C11-4C03-9AD7-83D2D5B2E556}"/>
              </a:ext>
            </a:extLst>
          </p:cNvPr>
          <p:cNvSpPr/>
          <p:nvPr/>
        </p:nvSpPr>
        <p:spPr>
          <a:xfrm>
            <a:off x="6400950" y="3614541"/>
            <a:ext cx="313873" cy="34830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5</a:t>
            </a:r>
          </a:p>
        </p:txBody>
      </p:sp>
      <p:grpSp>
        <p:nvGrpSpPr>
          <p:cNvPr id="278" name="Group 277">
            <a:extLst>
              <a:ext uri="{FF2B5EF4-FFF2-40B4-BE49-F238E27FC236}">
                <a16:creationId xmlns:a16="http://schemas.microsoft.com/office/drawing/2014/main" id="{3133EBF8-4DFF-4125-BD39-20151FC37058}"/>
              </a:ext>
            </a:extLst>
          </p:cNvPr>
          <p:cNvGrpSpPr/>
          <p:nvPr/>
        </p:nvGrpSpPr>
        <p:grpSpPr>
          <a:xfrm>
            <a:off x="9650416" y="4767672"/>
            <a:ext cx="2428896" cy="307777"/>
            <a:chOff x="9650416" y="4767672"/>
            <a:chExt cx="2428896" cy="307777"/>
          </a:xfrm>
        </p:grpSpPr>
        <p:sp>
          <p:nvSpPr>
            <p:cNvPr id="279" name="TextBox 278">
              <a:hlinkClick r:id="rId101" action="ppaction://hlinksldjump"/>
              <a:extLst>
                <a:ext uri="{FF2B5EF4-FFF2-40B4-BE49-F238E27FC236}">
                  <a16:creationId xmlns:a16="http://schemas.microsoft.com/office/drawing/2014/main" id="{E3CD93B0-D00A-4E46-B737-C1DA606C8656}"/>
                </a:ext>
              </a:extLst>
            </p:cNvPr>
            <p:cNvSpPr txBox="1"/>
            <p:nvPr/>
          </p:nvSpPr>
          <p:spPr>
            <a:xfrm>
              <a:off x="9650416" y="4767672"/>
              <a:ext cx="22366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ADD NEW ATTRACTION</a:t>
              </a:r>
            </a:p>
          </p:txBody>
        </p:sp>
        <p:pic>
          <p:nvPicPr>
            <p:cNvPr id="280" name="Picture 279" descr="Shape&#10;&#10;Description automatically generated with low confidence">
              <a:hlinkClick r:id="rId101" action="ppaction://hlinksldjump"/>
              <a:extLst>
                <a:ext uri="{FF2B5EF4-FFF2-40B4-BE49-F238E27FC236}">
                  <a16:creationId xmlns:a16="http://schemas.microsoft.com/office/drawing/2014/main" id="{EDE2DEFA-18D2-42E9-ACCB-FD3B1F85F0E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55107" y="4794833"/>
              <a:ext cx="224205" cy="22420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506976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5" name="Group 1074">
            <a:extLst>
              <a:ext uri="{FF2B5EF4-FFF2-40B4-BE49-F238E27FC236}">
                <a16:creationId xmlns:a16="http://schemas.microsoft.com/office/drawing/2014/main" id="{18A7384D-AC0D-4B79-BE0F-1B1E3E91807F}"/>
              </a:ext>
            </a:extLst>
          </p:cNvPr>
          <p:cNvGrpSpPr/>
          <p:nvPr/>
        </p:nvGrpSpPr>
        <p:grpSpPr>
          <a:xfrm>
            <a:off x="-79232" y="29608"/>
            <a:ext cx="12303202" cy="6975864"/>
            <a:chOff x="-79232" y="29608"/>
            <a:chExt cx="12303202" cy="6975864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580113EF-F475-4ED4-A144-2FB1DF8A2E15}"/>
                </a:ext>
              </a:extLst>
            </p:cNvPr>
            <p:cNvGrpSpPr/>
            <p:nvPr/>
          </p:nvGrpSpPr>
          <p:grpSpPr>
            <a:xfrm>
              <a:off x="-79232" y="29608"/>
              <a:ext cx="12303202" cy="6975864"/>
              <a:chOff x="1915373" y="792163"/>
              <a:chExt cx="8348069" cy="5434838"/>
            </a:xfrm>
          </p:grpSpPr>
          <p:pic>
            <p:nvPicPr>
              <p:cNvPr id="1032" name="Picture 8" descr="Fork and knife restaurant icon vector | free image by rawpixel.com | Restaurant  icon, Vector free, Logo restaurant">
                <a:extLst>
                  <a:ext uri="{FF2B5EF4-FFF2-40B4-BE49-F238E27FC236}">
                    <a16:creationId xmlns:a16="http://schemas.microsoft.com/office/drawing/2014/main" id="{B622B152-086C-4276-AFB8-22613220F67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17963" y="5674631"/>
                <a:ext cx="437728" cy="4377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28" name="Picture 4" descr="Restroom Icon Vector #53701 - Free Icons Library">
                <a:extLst>
                  <a:ext uri="{FF2B5EF4-FFF2-40B4-BE49-F238E27FC236}">
                    <a16:creationId xmlns:a16="http://schemas.microsoft.com/office/drawing/2014/main" id="{B0FE3ED5-0388-497D-B642-FC40B7182B0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83294" y="5384343"/>
                <a:ext cx="339536" cy="33953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9DCD0A01-61EA-48D6-A798-1F485454EA3A}"/>
                  </a:ext>
                </a:extLst>
              </p:cNvPr>
              <p:cNvSpPr/>
              <p:nvPr/>
            </p:nvSpPr>
            <p:spPr>
              <a:xfrm>
                <a:off x="1997392" y="792163"/>
                <a:ext cx="8197215" cy="5273675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cxnSp>
            <p:nvCxnSpPr>
              <p:cNvPr id="4" name="Straight Connector 3">
                <a:extLst>
                  <a:ext uri="{FF2B5EF4-FFF2-40B4-BE49-F238E27FC236}">
                    <a16:creationId xmlns:a16="http://schemas.microsoft.com/office/drawing/2014/main" id="{1E902DC4-C26C-4598-9F5E-C2E17FFA35A3}"/>
                  </a:ext>
                </a:extLst>
              </p:cNvPr>
              <p:cNvCxnSpPr/>
              <p:nvPr/>
            </p:nvCxnSpPr>
            <p:spPr>
              <a:xfrm>
                <a:off x="8507417" y="792163"/>
                <a:ext cx="0" cy="5273675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" name="Straight Connector 4">
                <a:extLst>
                  <a:ext uri="{FF2B5EF4-FFF2-40B4-BE49-F238E27FC236}">
                    <a16:creationId xmlns:a16="http://schemas.microsoft.com/office/drawing/2014/main" id="{D65028AA-2030-4E4F-9F35-95998D90F5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97392" y="5369443"/>
                <a:ext cx="8197215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F6AD6237-FA0A-4F6A-8553-7E6D4957C29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53562" y="5369443"/>
                <a:ext cx="0" cy="696395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2FD504F1-E5A7-409B-B792-6B47EA7EC6C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507417" y="1084517"/>
                <a:ext cx="168719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99A159F1-B999-41DD-82FC-F2DFCF0D486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507417" y="1715382"/>
                <a:ext cx="168719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D1E91BD0-9E97-4BBF-A2F1-CE69F2356F8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501685" y="2050903"/>
                <a:ext cx="168719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5DF6C448-FA61-4CF7-805C-E6357B70FAF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507416" y="4719865"/>
                <a:ext cx="168719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40025A17-DB62-4899-B614-F8690883F86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6381" y="792163"/>
                <a:ext cx="0" cy="292354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2D5860A2-E037-46D9-974E-6716D2FB0ED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507416" y="4972574"/>
                <a:ext cx="168719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93D68B7-0D10-40FC-B624-4CAF81FE60BD}"/>
                  </a:ext>
                </a:extLst>
              </p:cNvPr>
              <p:cNvSpPr txBox="1"/>
              <p:nvPr/>
            </p:nvSpPr>
            <p:spPr>
              <a:xfrm>
                <a:off x="8581193" y="798495"/>
                <a:ext cx="1325289" cy="2637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>
                    <a:latin typeface="Arial" panose="020B0604020202020204" pitchFamily="34" charset="0"/>
                    <a:cs typeface="Arial" panose="020B0604020202020204" pitchFamily="34" charset="0"/>
                  </a:rPr>
                  <a:t>Fri 4 Nov 1:30 PM</a:t>
                </a:r>
              </a:p>
            </p:txBody>
          </p:sp>
          <p:sp>
            <p:nvSpPr>
              <p:cNvPr id="34" name="TextBox 33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6D0BD0A8-B6DA-41A3-8A6C-63B3CBBFC18B}"/>
                  </a:ext>
                </a:extLst>
              </p:cNvPr>
              <p:cNvSpPr txBox="1"/>
              <p:nvPr/>
            </p:nvSpPr>
            <p:spPr>
              <a:xfrm>
                <a:off x="9806280" y="811226"/>
                <a:ext cx="457162" cy="2637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EN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9234F17-4297-4A1F-8586-B8DF487E81C0}"/>
                  </a:ext>
                </a:extLst>
              </p:cNvPr>
              <p:cNvSpPr txBox="1"/>
              <p:nvPr/>
            </p:nvSpPr>
            <p:spPr>
              <a:xfrm>
                <a:off x="8512893" y="1115710"/>
                <a:ext cx="1745739" cy="5994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2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Roller-Coaster Frenzy</a:t>
                </a:r>
              </a:p>
            </p:txBody>
          </p: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C615CB21-8589-42A3-9BD3-D3C244915B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351011" y="4972574"/>
                <a:ext cx="0" cy="1093264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AC9DF3C0-BD85-4406-BDEC-F1AD36D9C373}"/>
                  </a:ext>
                </a:extLst>
              </p:cNvPr>
              <p:cNvSpPr txBox="1"/>
              <p:nvPr/>
            </p:nvSpPr>
            <p:spPr>
              <a:xfrm>
                <a:off x="2070769" y="5541261"/>
                <a:ext cx="1108579" cy="3596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>
                    <a:latin typeface="Arial" panose="020B0604020202020204" pitchFamily="34" charset="0"/>
                    <a:cs typeface="Arial" panose="020B0604020202020204" pitchFamily="34" charset="0"/>
                  </a:rPr>
                  <a:t>LEGEND</a:t>
                </a:r>
                <a:endParaRPr lang="en-US" sz="2000" b="1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56" name="Picture 55" descr="A red and white sign&#10;&#10;Description automatically generated with low confidence">
                <a:extLst>
                  <a:ext uri="{FF2B5EF4-FFF2-40B4-BE49-F238E27FC236}">
                    <a16:creationId xmlns:a16="http://schemas.microsoft.com/office/drawing/2014/main" id="{9134271D-EE01-47D5-814C-9FEC1B4E10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6564" b="89833" l="7273" r="93409">
                            <a14:foregroundMark x1="50341" y1="58687" x2="40682" y2="61905"/>
                            <a14:foregroundMark x1="20000" y1="49292" x2="67045" y2="44144"/>
                            <a14:foregroundMark x1="80000" y1="48391" x2="70000" y2="22523"/>
                            <a14:foregroundMark x1="70000" y1="22523" x2="60000" y2="14672"/>
                            <a14:foregroundMark x1="60000" y1="14672" x2="41477" y2="12355"/>
                            <a14:foregroundMark x1="41477" y1="12355" x2="31250" y2="21107"/>
                            <a14:foregroundMark x1="31250" y1="21107" x2="13182" y2="50193"/>
                            <a14:foregroundMark x1="13182" y1="50193" x2="13750" y2="75676"/>
                            <a14:foregroundMark x1="13750" y1="75676" x2="65341" y2="84170"/>
                            <a14:foregroundMark x1="65341" y1="84170" x2="80682" y2="74003"/>
                            <a14:foregroundMark x1="80682" y1="74003" x2="81591" y2="51609"/>
                            <a14:foregroundMark x1="81591" y1="51609" x2="80341" y2="47104"/>
                            <a14:foregroundMark x1="47614" y1="64865" x2="65682" y2="65637"/>
                            <a14:foregroundMark x1="50000" y1="6564" x2="50000" y2="6564"/>
                            <a14:foregroundMark x1="51591" y1="7079" x2="51591" y2="7079"/>
                            <a14:foregroundMark x1="51477" y1="20721" x2="51818" y2="40927"/>
                            <a14:foregroundMark x1="62045" y1="47233" x2="34432" y2="50708"/>
                            <a14:foregroundMark x1="69205" y1="48777" x2="31364" y2="42471"/>
                            <a14:foregroundMark x1="56705" y1="39768" x2="32955" y2="38353"/>
                            <a14:foregroundMark x1="21250" y1="67181" x2="19091" y2="46332"/>
                            <a14:foregroundMark x1="7273" y1="76190" x2="8409" y2="58301"/>
                            <a14:foregroundMark x1="11136" y1="75290" x2="7273" y2="47876"/>
                            <a14:foregroundMark x1="52500" y1="59073" x2="52500" y2="59073"/>
                            <a14:foregroundMark x1="63068" y1="63578" x2="63068" y2="63578"/>
                            <a14:foregroundMark x1="49659" y1="51223" x2="54659" y2="76705"/>
                            <a14:foregroundMark x1="78068" y1="60103" x2="29886" y2="78250"/>
                            <a14:foregroundMark x1="68409" y1="61261" x2="28523" y2="68855"/>
                            <a14:foregroundMark x1="71818" y1="59202" x2="29432" y2="58559"/>
                            <a14:foregroundMark x1="40000" y1="56371" x2="16023" y2="60746"/>
                            <a14:foregroundMark x1="54205" y1="28571" x2="46932" y2="26255"/>
                            <a14:foregroundMark x1="51364" y1="26641" x2="56477" y2="22651"/>
                            <a14:foregroundMark x1="56477" y1="22651" x2="34205" y2="24453"/>
                            <a14:foregroundMark x1="37386" y1="26384" x2="59432" y2="26770"/>
                            <a14:foregroundMark x1="38295" y1="31660" x2="55114" y2="29215"/>
                            <a14:foregroundMark x1="31591" y1="33591" x2="60000" y2="32561"/>
                            <a14:foregroundMark x1="58977" y1="28314" x2="60341" y2="25869"/>
                            <a14:foregroundMark x1="56818" y1="22136" x2="68523" y2="40669"/>
                            <a14:foregroundMark x1="63068" y1="27671" x2="75795" y2="43372"/>
                            <a14:foregroundMark x1="93409" y1="41441" x2="93409" y2="41441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87200" y="5738744"/>
                <a:ext cx="335630" cy="296346"/>
              </a:xfrm>
              <a:prstGeom prst="rect">
                <a:avLst/>
              </a:prstGeom>
            </p:spPr>
          </p:pic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A0F69443-7110-4005-B22D-0250D50DDA65}"/>
                  </a:ext>
                </a:extLst>
              </p:cNvPr>
              <p:cNvSpPr txBox="1"/>
              <p:nvPr/>
            </p:nvSpPr>
            <p:spPr>
              <a:xfrm>
                <a:off x="3722830" y="5457255"/>
                <a:ext cx="85437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>
                    <a:latin typeface="Arial" panose="020B0604020202020204" pitchFamily="34" charset="0"/>
                    <a:cs typeface="Arial" panose="020B0604020202020204" pitchFamily="34" charset="0"/>
                  </a:rPr>
                  <a:t>Restroom</a:t>
                </a: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95520B87-923A-4B79-83DB-2E0D8E240271}"/>
                  </a:ext>
                </a:extLst>
              </p:cNvPr>
              <p:cNvSpPr txBox="1"/>
              <p:nvPr/>
            </p:nvSpPr>
            <p:spPr>
              <a:xfrm>
                <a:off x="3716844" y="5773464"/>
                <a:ext cx="85437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>
                    <a:latin typeface="Arial" panose="020B0604020202020204" pitchFamily="34" charset="0"/>
                    <a:cs typeface="Arial" panose="020B0604020202020204" pitchFamily="34" charset="0"/>
                  </a:rPr>
                  <a:t>First Aid</a:t>
                </a:r>
              </a:p>
            </p:txBody>
          </p:sp>
          <p:pic>
            <p:nvPicPr>
              <p:cNvPr id="1036" name="Picture 12" descr="Drinking Fountain Icons - Download Free Vector Icons | Noun Project">
                <a:extLst>
                  <a:ext uri="{FF2B5EF4-FFF2-40B4-BE49-F238E27FC236}">
                    <a16:creationId xmlns:a16="http://schemas.microsoft.com/office/drawing/2014/main" id="{C6906F78-FE99-4B2D-A539-17E3DA9685F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595814" y="5328724"/>
                <a:ext cx="437727" cy="4377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D28B3EEC-7DB7-4542-B438-C56C9D11295A}"/>
                  </a:ext>
                </a:extLst>
              </p:cNvPr>
              <p:cNvSpPr txBox="1"/>
              <p:nvPr/>
            </p:nvSpPr>
            <p:spPr>
              <a:xfrm>
                <a:off x="5102927" y="5773064"/>
                <a:ext cx="85437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>
                    <a:latin typeface="Arial" panose="020B0604020202020204" pitchFamily="34" charset="0"/>
                    <a:cs typeface="Arial" panose="020B0604020202020204" pitchFamily="34" charset="0"/>
                  </a:rPr>
                  <a:t>Eateries</a:t>
                </a:r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464FFFF2-62CC-4359-B4E6-78CC7211AE92}"/>
                  </a:ext>
                </a:extLst>
              </p:cNvPr>
              <p:cNvSpPr txBox="1"/>
              <p:nvPr/>
            </p:nvSpPr>
            <p:spPr>
              <a:xfrm>
                <a:off x="4999469" y="5452306"/>
                <a:ext cx="108170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>
                    <a:latin typeface="Arial" panose="020B0604020202020204" pitchFamily="34" charset="0"/>
                    <a:cs typeface="Arial" panose="020B0604020202020204" pitchFamily="34" charset="0"/>
                  </a:rPr>
                  <a:t>Water Point</a:t>
                </a:r>
              </a:p>
            </p:txBody>
          </p:sp>
          <p:pic>
            <p:nvPicPr>
              <p:cNvPr id="60" name="Picture 59" descr="A picture containing text, clipart&#10;&#10;Description automatically generated">
                <a:extLst>
                  <a:ext uri="{FF2B5EF4-FFF2-40B4-BE49-F238E27FC236}">
                    <a16:creationId xmlns:a16="http://schemas.microsoft.com/office/drawing/2014/main" id="{EB0DEFF6-EDD0-46FD-9691-B36F68C222E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479" t="63113" r="83017" b="11090"/>
              <a:stretch/>
            </p:blipFill>
            <p:spPr>
              <a:xfrm>
                <a:off x="6203749" y="5738744"/>
                <a:ext cx="280560" cy="285068"/>
              </a:xfrm>
              <a:prstGeom prst="rect">
                <a:avLst/>
              </a:prstGeom>
            </p:spPr>
          </p:pic>
          <p:pic>
            <p:nvPicPr>
              <p:cNvPr id="64" name="Picture 63" descr="A picture containing text, clipart&#10;&#10;Description automatically generated">
                <a:extLst>
                  <a:ext uri="{FF2B5EF4-FFF2-40B4-BE49-F238E27FC236}">
                    <a16:creationId xmlns:a16="http://schemas.microsoft.com/office/drawing/2014/main" id="{E73A61BE-AAB2-4A91-B8C3-0B9D2E0A3E7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9701" t="37138" r="17310" b="36423"/>
              <a:stretch/>
            </p:blipFill>
            <p:spPr>
              <a:xfrm>
                <a:off x="6178284" y="5401066"/>
                <a:ext cx="305336" cy="306090"/>
              </a:xfrm>
              <a:prstGeom prst="rect">
                <a:avLst/>
              </a:prstGeom>
            </p:spPr>
          </p:pic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7843C086-CB3A-4FD5-8E88-277864E277D3}"/>
                  </a:ext>
                </a:extLst>
              </p:cNvPr>
              <p:cNvSpPr txBox="1"/>
              <p:nvPr/>
            </p:nvSpPr>
            <p:spPr>
              <a:xfrm>
                <a:off x="6493978" y="5454131"/>
                <a:ext cx="193303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>
                    <a:latin typeface="Arial" panose="020B0604020202020204" pitchFamily="34" charset="0"/>
                    <a:cs typeface="Arial" panose="020B0604020202020204" pitchFamily="34" charset="0"/>
                  </a:rPr>
                  <a:t>Rides with a min height of </a:t>
                </a:r>
                <a:r>
                  <a:rPr lang="en-US" sz="1200" b="1">
                    <a:latin typeface="Arial" panose="020B0604020202020204" pitchFamily="34" charset="0"/>
                    <a:cs typeface="Arial" panose="020B0604020202020204" pitchFamily="34" charset="0"/>
                  </a:rPr>
                  <a:t>120</a:t>
                </a:r>
                <a:r>
                  <a:rPr lang="en-US" sz="1200">
                    <a:latin typeface="Arial" panose="020B0604020202020204" pitchFamily="34" charset="0"/>
                    <a:cs typeface="Arial" panose="020B0604020202020204" pitchFamily="34" charset="0"/>
                  </a:rPr>
                  <a:t>cm</a:t>
                </a:r>
              </a:p>
            </p:txBody>
          </p: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62EA21F0-3CE0-4F76-BE4B-96146620D1BF}"/>
                  </a:ext>
                </a:extLst>
              </p:cNvPr>
              <p:cNvSpPr txBox="1"/>
              <p:nvPr/>
            </p:nvSpPr>
            <p:spPr>
              <a:xfrm>
                <a:off x="6489144" y="5765336"/>
                <a:ext cx="193303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>
                    <a:latin typeface="Arial" panose="020B0604020202020204" pitchFamily="34" charset="0"/>
                    <a:cs typeface="Arial" panose="020B0604020202020204" pitchFamily="34" charset="0"/>
                  </a:rPr>
                  <a:t>Rides with a min height of </a:t>
                </a:r>
                <a:r>
                  <a:rPr lang="en-US" sz="1200" b="1">
                    <a:latin typeface="Arial" panose="020B0604020202020204" pitchFamily="34" charset="0"/>
                    <a:cs typeface="Arial" panose="020B0604020202020204" pitchFamily="34" charset="0"/>
                  </a:rPr>
                  <a:t>140</a:t>
                </a:r>
                <a:r>
                  <a:rPr lang="en-US" sz="1200">
                    <a:latin typeface="Arial" panose="020B0604020202020204" pitchFamily="34" charset="0"/>
                    <a:cs typeface="Arial" panose="020B0604020202020204" pitchFamily="34" charset="0"/>
                  </a:rPr>
                  <a:t>cm</a:t>
                </a:r>
              </a:p>
            </p:txBody>
          </p:sp>
          <p:pic>
            <p:nvPicPr>
              <p:cNvPr id="14" name="Picture 13" descr="Map&#10;&#10;Description automatically generated">
                <a:extLst>
                  <a:ext uri="{FF2B5EF4-FFF2-40B4-BE49-F238E27FC236}">
                    <a16:creationId xmlns:a16="http://schemas.microsoft.com/office/drawing/2014/main" id="{73C160BE-2450-41AE-AB91-AD669CE9666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612" t="11927" r="11772" b="20783"/>
              <a:stretch/>
            </p:blipFill>
            <p:spPr>
              <a:xfrm rot="447540">
                <a:off x="1915373" y="951984"/>
                <a:ext cx="6712770" cy="4378325"/>
              </a:xfrm>
              <a:prstGeom prst="rect">
                <a:avLst/>
              </a:prstGeom>
            </p:spPr>
          </p:pic>
        </p:grp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64F47F1-0759-4565-9844-6881B0F40AB0}"/>
                </a:ext>
              </a:extLst>
            </p:cNvPr>
            <p:cNvSpPr/>
            <p:nvPr/>
          </p:nvSpPr>
          <p:spPr>
            <a:xfrm>
              <a:off x="8909108" y="2424418"/>
              <a:ext cx="196172" cy="1669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8023F72-4F63-47A6-A6F2-59E29D0EEDB5}"/>
                </a:ext>
              </a:extLst>
            </p:cNvPr>
            <p:cNvSpPr/>
            <p:nvPr/>
          </p:nvSpPr>
          <p:spPr>
            <a:xfrm>
              <a:off x="77854" y="4852215"/>
              <a:ext cx="266095" cy="76840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67E97C8-A2AA-4538-9880-A5323C590116}"/>
                </a:ext>
              </a:extLst>
            </p:cNvPr>
            <p:cNvSpPr/>
            <p:nvPr/>
          </p:nvSpPr>
          <p:spPr>
            <a:xfrm>
              <a:off x="2625340" y="844766"/>
              <a:ext cx="4946627" cy="175432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sz="36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MULTIVERSE </a:t>
              </a:r>
            </a:p>
            <a:p>
              <a:pPr algn="ctr"/>
              <a:r>
                <a:rPr lang="en-US" sz="36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STUDIOS</a:t>
              </a:r>
              <a:endParaRPr lang="en-US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C15E7D2C-4F0D-4761-B229-F9239DE1F6EA}"/>
                </a:ext>
              </a:extLst>
            </p:cNvPr>
            <p:cNvSpPr txBox="1"/>
            <p:nvPr/>
          </p:nvSpPr>
          <p:spPr>
            <a:xfrm>
              <a:off x="9517498" y="5509513"/>
              <a:ext cx="1494499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00" dirty="0">
                  <a:latin typeface="Arial" panose="020B0604020202020204" pitchFamily="34" charset="0"/>
                  <a:cs typeface="Arial" panose="020B0604020202020204" pitchFamily="34" charset="0"/>
                </a:rPr>
                <a:t>2:00 – 2:30 PM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99EF3C3E-0AAA-4856-B517-D7BCE38F0F61}"/>
                </a:ext>
              </a:extLst>
            </p:cNvPr>
            <p:cNvSpPr txBox="1"/>
            <p:nvPr/>
          </p:nvSpPr>
          <p:spPr>
            <a:xfrm>
              <a:off x="10870803" y="5376707"/>
              <a:ext cx="1276919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dirty="0">
                  <a:latin typeface="Arial" panose="020B0604020202020204" pitchFamily="34" charset="0"/>
                  <a:cs typeface="Arial" panose="020B0604020202020204" pitchFamily="34" charset="0"/>
                </a:rPr>
                <a:t>Masquerade Parade</a:t>
              </a:r>
            </a:p>
          </p:txBody>
        </p:sp>
        <p:pic>
          <p:nvPicPr>
            <p:cNvPr id="21" name="Picture 4" descr="Help Icons - Download Free Vector Icons | Noun Project">
              <a:hlinkClick r:id="rId11" action="ppaction://hlinksldjump"/>
              <a:extLst>
                <a:ext uri="{FF2B5EF4-FFF2-40B4-BE49-F238E27FC236}">
                  <a16:creationId xmlns:a16="http://schemas.microsoft.com/office/drawing/2014/main" id="{AF4880D3-D32D-4EE3-A6BE-91707BDB04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05280" y="67699"/>
              <a:ext cx="510839" cy="5108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24" descr="Background pattern&#10;&#10;Description automatically generated">
              <a:extLst>
                <a:ext uri="{FF2B5EF4-FFF2-40B4-BE49-F238E27FC236}">
                  <a16:creationId xmlns:a16="http://schemas.microsoft.com/office/drawing/2014/main" id="{60447523-2318-4BC2-94CD-B808DE6FFED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0169" y="484997"/>
              <a:ext cx="2033185" cy="1324615"/>
            </a:xfrm>
            <a:prstGeom prst="rect">
              <a:avLst/>
            </a:prstGeom>
          </p:spPr>
        </p:pic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6BF66F54-60FE-4731-884E-CF04459B514C}"/>
                </a:ext>
              </a:extLst>
            </p:cNvPr>
            <p:cNvSpPr/>
            <p:nvPr/>
          </p:nvSpPr>
          <p:spPr>
            <a:xfrm>
              <a:off x="1873370" y="1868989"/>
              <a:ext cx="294503" cy="2682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36D8CA9D-29B1-4CAD-B645-611A0FEC660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338485" y="539313"/>
              <a:ext cx="346180" cy="305453"/>
            </a:xfrm>
            <a:prstGeom prst="rect">
              <a:avLst/>
            </a:prstGeom>
          </p:spPr>
        </p:pic>
        <p:pic>
          <p:nvPicPr>
            <p:cNvPr id="39" name="Picture 38" descr="A picture containing dark, night&#10;&#10;Description automatically generated">
              <a:extLst>
                <a:ext uri="{FF2B5EF4-FFF2-40B4-BE49-F238E27FC236}">
                  <a16:creationId xmlns:a16="http://schemas.microsoft.com/office/drawing/2014/main" id="{09A20A6B-5B13-422B-B539-17EC493A394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14843" y="3644924"/>
              <a:ext cx="1190734" cy="1190734"/>
            </a:xfrm>
            <a:prstGeom prst="rect">
              <a:avLst/>
            </a:prstGeom>
          </p:spPr>
        </p:pic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85FB5FB8-B283-4125-A3E6-6C32CD107FD9}"/>
                </a:ext>
              </a:extLst>
            </p:cNvPr>
            <p:cNvSpPr/>
            <p:nvPr/>
          </p:nvSpPr>
          <p:spPr>
            <a:xfrm>
              <a:off x="3338320" y="4877181"/>
              <a:ext cx="294503" cy="2682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6" name="Picture 75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40D4FEAD-E272-4D06-8D68-8E5A225BC86E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73898" y="2315660"/>
              <a:ext cx="1029604" cy="1029604"/>
            </a:xfrm>
            <a:prstGeom prst="rect">
              <a:avLst/>
            </a:prstGeom>
          </p:spPr>
        </p:pic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CD21379D-8E4C-4819-9882-A63F35FFD335}"/>
                </a:ext>
              </a:extLst>
            </p:cNvPr>
            <p:cNvSpPr/>
            <p:nvPr/>
          </p:nvSpPr>
          <p:spPr>
            <a:xfrm>
              <a:off x="1809292" y="3378605"/>
              <a:ext cx="294503" cy="2682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9" name="Picture 88" descr="Map&#10;&#10;Description automatically generated">
              <a:extLst>
                <a:ext uri="{FF2B5EF4-FFF2-40B4-BE49-F238E27FC236}">
                  <a16:creationId xmlns:a16="http://schemas.microsoft.com/office/drawing/2014/main" id="{E3BBA421-7C74-4147-B6AA-D7E1699F7C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12" t="11927" r="11772" b="20783"/>
            <a:stretch/>
          </p:blipFill>
          <p:spPr>
            <a:xfrm rot="2700000">
              <a:off x="-121861" y="4474579"/>
              <a:ext cx="2052274" cy="1165790"/>
            </a:xfrm>
            <a:prstGeom prst="rect">
              <a:avLst/>
            </a:prstGeom>
          </p:spPr>
        </p:pic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C69E55FC-F0C3-4E07-BD36-E04AE521243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446776" y="4296341"/>
              <a:ext cx="436619" cy="383373"/>
            </a:xfrm>
            <a:prstGeom prst="rect">
              <a:avLst/>
            </a:prstGeom>
          </p:spPr>
        </p:pic>
        <p:pic>
          <p:nvPicPr>
            <p:cNvPr id="93" name="Picture 12" descr="Drinking Fountain Icons - Download Free Vector Icons | Noun Project">
              <a:extLst>
                <a:ext uri="{FF2B5EF4-FFF2-40B4-BE49-F238E27FC236}">
                  <a16:creationId xmlns:a16="http://schemas.microsoft.com/office/drawing/2014/main" id="{B293361A-2D00-4B88-A619-C4333342E4E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5858" y="4613649"/>
              <a:ext cx="429754" cy="3742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4" name="Picture 93" descr="A red and white sign&#10;&#10;Description automatically generated with low confidence">
              <a:extLst>
                <a:ext uri="{FF2B5EF4-FFF2-40B4-BE49-F238E27FC236}">
                  <a16:creationId xmlns:a16="http://schemas.microsoft.com/office/drawing/2014/main" id="{AFAC726A-D382-4AE7-AC04-F47800BB18E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6564" b="89833" l="7273" r="93409">
                          <a14:foregroundMark x1="50341" y1="58687" x2="40682" y2="61905"/>
                          <a14:foregroundMark x1="20000" y1="49292" x2="67045" y2="44144"/>
                          <a14:foregroundMark x1="80000" y1="48391" x2="70000" y2="22523"/>
                          <a14:foregroundMark x1="70000" y1="22523" x2="60000" y2="14672"/>
                          <a14:foregroundMark x1="60000" y1="14672" x2="41477" y2="12355"/>
                          <a14:foregroundMark x1="41477" y1="12355" x2="31250" y2="21107"/>
                          <a14:foregroundMark x1="31250" y1="21107" x2="13182" y2="50193"/>
                          <a14:foregroundMark x1="13182" y1="50193" x2="13750" y2="75676"/>
                          <a14:foregroundMark x1="13750" y1="75676" x2="65341" y2="84170"/>
                          <a14:foregroundMark x1="65341" y1="84170" x2="80682" y2="74003"/>
                          <a14:foregroundMark x1="80682" y1="74003" x2="81591" y2="51609"/>
                          <a14:foregroundMark x1="81591" y1="51609" x2="80341" y2="47104"/>
                          <a14:foregroundMark x1="47614" y1="64865" x2="65682" y2="65637"/>
                          <a14:foregroundMark x1="50000" y1="6564" x2="50000" y2="6564"/>
                          <a14:foregroundMark x1="51591" y1="7079" x2="51591" y2="7079"/>
                          <a14:foregroundMark x1="51477" y1="20721" x2="51818" y2="40927"/>
                          <a14:foregroundMark x1="62045" y1="47233" x2="34432" y2="50708"/>
                          <a14:foregroundMark x1="69205" y1="48777" x2="31364" y2="42471"/>
                          <a14:foregroundMark x1="56705" y1="39768" x2="32955" y2="38353"/>
                          <a14:foregroundMark x1="21250" y1="67181" x2="19091" y2="46332"/>
                          <a14:foregroundMark x1="7273" y1="76190" x2="8409" y2="58301"/>
                          <a14:foregroundMark x1="11136" y1="75290" x2="7273" y2="47876"/>
                          <a14:foregroundMark x1="52500" y1="59073" x2="52500" y2="59073"/>
                          <a14:foregroundMark x1="63068" y1="63578" x2="63068" y2="63578"/>
                          <a14:foregroundMark x1="49659" y1="51223" x2="54659" y2="76705"/>
                          <a14:foregroundMark x1="78068" y1="60103" x2="29886" y2="78250"/>
                          <a14:foregroundMark x1="68409" y1="61261" x2="28523" y2="68855"/>
                          <a14:foregroundMark x1="71818" y1="59202" x2="29432" y2="58559"/>
                          <a14:foregroundMark x1="40000" y1="56371" x2="16023" y2="60746"/>
                          <a14:foregroundMark x1="54205" y1="28571" x2="46932" y2="26255"/>
                          <a14:foregroundMark x1="51364" y1="26641" x2="56477" y2="22651"/>
                          <a14:foregroundMark x1="56477" y1="22651" x2="34205" y2="24453"/>
                          <a14:foregroundMark x1="37386" y1="26384" x2="59432" y2="26770"/>
                          <a14:foregroundMark x1="38295" y1="31660" x2="55114" y2="29215"/>
                          <a14:foregroundMark x1="31591" y1="33591" x2="60000" y2="32561"/>
                          <a14:foregroundMark x1="58977" y1="28314" x2="60341" y2="25869"/>
                          <a14:foregroundMark x1="56818" y1="22136" x2="68523" y2="40669"/>
                          <a14:foregroundMark x1="63068" y1="27671" x2="75795" y2="43372"/>
                          <a14:foregroundMark x1="93409" y1="41441" x2="93409" y2="4144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0759" y="5217915"/>
              <a:ext cx="436620" cy="335753"/>
            </a:xfrm>
            <a:prstGeom prst="rect">
              <a:avLst/>
            </a:prstGeom>
          </p:spPr>
        </p:pic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9B535F69-BC87-41E0-A0F3-0E55074EDAE8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597538" y="4817993"/>
              <a:ext cx="608983" cy="533585"/>
            </a:xfrm>
            <a:prstGeom prst="rect">
              <a:avLst/>
            </a:prstGeom>
          </p:spPr>
        </p:pic>
        <p:pic>
          <p:nvPicPr>
            <p:cNvPr id="87" name="Picture 86" descr="Icon&#10;&#10;Description automatically generated">
              <a:extLst>
                <a:ext uri="{FF2B5EF4-FFF2-40B4-BE49-F238E27FC236}">
                  <a16:creationId xmlns:a16="http://schemas.microsoft.com/office/drawing/2014/main" id="{0C03C24B-F666-4092-8F1C-056340ED1BDE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531295">
              <a:off x="7803419" y="4230247"/>
              <a:ext cx="1049452" cy="798541"/>
            </a:xfrm>
            <a:prstGeom prst="rect">
              <a:avLst/>
            </a:prstGeom>
          </p:spPr>
        </p:pic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1EBC77D2-2A72-4605-8262-11BD0A1E4AF9}"/>
                </a:ext>
              </a:extLst>
            </p:cNvPr>
            <p:cNvSpPr/>
            <p:nvPr/>
          </p:nvSpPr>
          <p:spPr>
            <a:xfrm rot="18513870">
              <a:off x="8234440" y="4403849"/>
              <a:ext cx="288531" cy="5468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9" name="Picture 98">
              <a:extLst>
                <a:ext uri="{FF2B5EF4-FFF2-40B4-BE49-F238E27FC236}">
                  <a16:creationId xmlns:a16="http://schemas.microsoft.com/office/drawing/2014/main" id="{07FF4CD8-E902-4FFB-901B-46FEE17BE16D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 rot="21383876">
              <a:off x="964479" y="4107413"/>
              <a:ext cx="1629002" cy="1057423"/>
            </a:xfrm>
            <a:prstGeom prst="rect">
              <a:avLst/>
            </a:prstGeom>
          </p:spPr>
        </p:pic>
        <p:pic>
          <p:nvPicPr>
            <p:cNvPr id="106" name="Picture 105" descr="Background pattern&#10;&#10;Description automatically generated">
              <a:extLst>
                <a:ext uri="{FF2B5EF4-FFF2-40B4-BE49-F238E27FC236}">
                  <a16:creationId xmlns:a16="http://schemas.microsoft.com/office/drawing/2014/main" id="{00B87E2B-BAC7-4970-90AF-7FDA0E20661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793249">
              <a:off x="6391723" y="1429327"/>
              <a:ext cx="1595244" cy="1039298"/>
            </a:xfrm>
            <a:prstGeom prst="rect">
              <a:avLst/>
            </a:prstGeom>
          </p:spPr>
        </p:pic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50FB1E62-7A6B-4946-8FDD-3465F007E094}"/>
                </a:ext>
              </a:extLst>
            </p:cNvPr>
            <p:cNvSpPr/>
            <p:nvPr/>
          </p:nvSpPr>
          <p:spPr>
            <a:xfrm>
              <a:off x="7314979" y="2517116"/>
              <a:ext cx="294503" cy="2682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1" name="Picture 100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969F58AC-9270-4E8A-90C3-982839B6CA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8061" y="1374602"/>
              <a:ext cx="1134214" cy="1134214"/>
            </a:xfrm>
            <a:prstGeom prst="rect">
              <a:avLst/>
            </a:prstGeom>
          </p:spPr>
        </p:pic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ED9F265A-17A0-4709-8D3C-4F45CF3E3632}"/>
                </a:ext>
              </a:extLst>
            </p:cNvPr>
            <p:cNvSpPr/>
            <p:nvPr/>
          </p:nvSpPr>
          <p:spPr>
            <a:xfrm>
              <a:off x="5367953" y="2457222"/>
              <a:ext cx="294503" cy="2682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3B54DBF9-F712-464C-ABC6-CC2D52415FD2}"/>
                </a:ext>
              </a:extLst>
            </p:cNvPr>
            <p:cNvGrpSpPr/>
            <p:nvPr/>
          </p:nvGrpSpPr>
          <p:grpSpPr>
            <a:xfrm>
              <a:off x="3273776" y="1363397"/>
              <a:ext cx="1562447" cy="1677642"/>
              <a:chOff x="3041590" y="2836706"/>
              <a:chExt cx="1562447" cy="1677642"/>
            </a:xfrm>
          </p:grpSpPr>
          <p:pic>
            <p:nvPicPr>
              <p:cNvPr id="72" name="Picture 71">
                <a:extLst>
                  <a:ext uri="{FF2B5EF4-FFF2-40B4-BE49-F238E27FC236}">
                    <a16:creationId xmlns:a16="http://schemas.microsoft.com/office/drawing/2014/main" id="{B866CFE6-A599-4D7C-BCE7-E790BAFFB0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3041590" y="2874783"/>
                <a:ext cx="1562447" cy="1387123"/>
              </a:xfrm>
              <a:prstGeom prst="rect">
                <a:avLst/>
              </a:prstGeom>
            </p:spPr>
          </p:pic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2652B819-4910-4C42-BD3C-809AEE8B6C11}"/>
                  </a:ext>
                </a:extLst>
              </p:cNvPr>
              <p:cNvSpPr/>
              <p:nvPr/>
            </p:nvSpPr>
            <p:spPr>
              <a:xfrm>
                <a:off x="3650308" y="4246084"/>
                <a:ext cx="294503" cy="26826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15" name="Picture 114">
                <a:extLst>
                  <a:ext uri="{FF2B5EF4-FFF2-40B4-BE49-F238E27FC236}">
                    <a16:creationId xmlns:a16="http://schemas.microsoft.com/office/drawing/2014/main" id="{C1F9FD4D-54AD-431A-A7E8-3B60C389D0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250595" y="2836706"/>
                <a:ext cx="349249" cy="302053"/>
              </a:xfrm>
              <a:prstGeom prst="rect">
                <a:avLst/>
              </a:prstGeom>
            </p:spPr>
          </p:pic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054" name="Ink 1053">
                  <a:extLst>
                    <a:ext uri="{FF2B5EF4-FFF2-40B4-BE49-F238E27FC236}">
                      <a16:creationId xmlns:a16="http://schemas.microsoft.com/office/drawing/2014/main" id="{3884C35D-3A9C-432B-86D7-C2581D338AE1}"/>
                    </a:ext>
                  </a:extLst>
                </p14:cNvPr>
                <p14:cNvContentPartPr/>
                <p14:nvPr/>
              </p14:nvContentPartPr>
              <p14:xfrm>
                <a:off x="865329" y="1997271"/>
                <a:ext cx="948600" cy="1613520"/>
              </p14:xfrm>
            </p:contentPart>
          </mc:Choice>
          <mc:Fallback xmlns="">
            <p:pic>
              <p:nvPicPr>
                <p:cNvPr id="1054" name="Ink 1053">
                  <a:extLst>
                    <a:ext uri="{FF2B5EF4-FFF2-40B4-BE49-F238E27FC236}">
                      <a16:creationId xmlns:a16="http://schemas.microsoft.com/office/drawing/2014/main" id="{3884C35D-3A9C-432B-86D7-C2581D338AE1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803769" y="1935711"/>
                  <a:ext cx="1071720" cy="173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2C850047-FB79-2840-8B04-2EC3BC521346}"/>
                    </a:ext>
                  </a:extLst>
                </p14:cNvPr>
                <p14:cNvContentPartPr/>
                <p14:nvPr/>
              </p14:nvContentPartPr>
              <p14:xfrm>
                <a:off x="2203809" y="2085471"/>
                <a:ext cx="2534040" cy="123300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2C850047-FB79-2840-8B04-2EC3BC521346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2142249" y="2023911"/>
                  <a:ext cx="2657160" cy="135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79506B2C-2740-6D45-B323-8F6007F09699}"/>
                    </a:ext>
                  </a:extLst>
                </p14:cNvPr>
                <p14:cNvContentPartPr/>
                <p14:nvPr/>
              </p14:nvContentPartPr>
              <p14:xfrm>
                <a:off x="2247369" y="3280671"/>
                <a:ext cx="1444680" cy="27432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79506B2C-2740-6D45-B323-8F6007F09699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2185809" y="3219111"/>
                  <a:ext cx="1567800" cy="39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0626C858-325F-B94F-BF3E-4CCD3F227140}"/>
                    </a:ext>
                  </a:extLst>
                </p14:cNvPr>
                <p14:cNvContentPartPr/>
                <p14:nvPr/>
              </p14:nvContentPartPr>
              <p14:xfrm>
                <a:off x="2265729" y="3233871"/>
                <a:ext cx="1419840" cy="32760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0626C858-325F-B94F-BF3E-4CCD3F227140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2204169" y="3172311"/>
                  <a:ext cx="1542960" cy="45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BFE2CC95-F0B7-084B-8747-70C401C96866}"/>
                    </a:ext>
                  </a:extLst>
                </p14:cNvPr>
                <p14:cNvContentPartPr/>
                <p14:nvPr/>
              </p14:nvContentPartPr>
              <p14:xfrm>
                <a:off x="2216049" y="3423951"/>
                <a:ext cx="1052640" cy="23076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BFE2CC95-F0B7-084B-8747-70C401C96866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2154468" y="3362295"/>
                  <a:ext cx="1175802" cy="35407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2EF7E911-4FB6-EF4F-9E0F-B1808E483E01}"/>
                    </a:ext>
                  </a:extLst>
                </p14:cNvPr>
                <p14:cNvContentPartPr/>
                <p14:nvPr/>
              </p14:nvContentPartPr>
              <p14:xfrm>
                <a:off x="2079249" y="3754071"/>
                <a:ext cx="896760" cy="114588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2EF7E911-4FB6-EF4F-9E0F-B1808E483E01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2017689" y="3692511"/>
                  <a:ext cx="1019880" cy="126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06166574-63EF-A94E-A07B-AE8C8872CC13}"/>
                    </a:ext>
                  </a:extLst>
                </p14:cNvPr>
                <p14:cNvContentPartPr/>
                <p14:nvPr/>
              </p14:nvContentPartPr>
              <p14:xfrm>
                <a:off x="2925969" y="4893111"/>
                <a:ext cx="311760" cy="13104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06166574-63EF-A94E-A07B-AE8C8872CC13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2864409" y="4831551"/>
                  <a:ext cx="434880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AF684C96-6EE1-6F4C-8042-6998F5E3B611}"/>
                    </a:ext>
                  </a:extLst>
                </p14:cNvPr>
                <p14:cNvContentPartPr/>
                <p14:nvPr/>
              </p14:nvContentPartPr>
              <p14:xfrm>
                <a:off x="3896889" y="3268431"/>
                <a:ext cx="952920" cy="175608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AF684C96-6EE1-6F4C-8042-6998F5E3B611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3835329" y="3206871"/>
                  <a:ext cx="1076040" cy="18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BE33284D-7466-E04B-8FDA-C810BEDFBC4E}"/>
                    </a:ext>
                  </a:extLst>
                </p14:cNvPr>
                <p14:cNvContentPartPr/>
                <p14:nvPr/>
              </p14:nvContentPartPr>
              <p14:xfrm>
                <a:off x="4749729" y="3342951"/>
                <a:ext cx="6480" cy="648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BE33284D-7466-E04B-8FDA-C810BEDFBC4E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4688169" y="3281391"/>
                  <a:ext cx="12960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1027" name="Ink 1026">
                  <a:extLst>
                    <a:ext uri="{FF2B5EF4-FFF2-40B4-BE49-F238E27FC236}">
                      <a16:creationId xmlns:a16="http://schemas.microsoft.com/office/drawing/2014/main" id="{C217A63E-9410-E747-B188-C55C11908CE6}"/>
                    </a:ext>
                  </a:extLst>
                </p14:cNvPr>
                <p14:cNvContentPartPr/>
                <p14:nvPr/>
              </p14:nvContentPartPr>
              <p14:xfrm>
                <a:off x="759489" y="1624671"/>
                <a:ext cx="361440" cy="622800"/>
              </p14:xfrm>
            </p:contentPart>
          </mc:Choice>
          <mc:Fallback xmlns="">
            <p:pic>
              <p:nvPicPr>
                <p:cNvPr id="1027" name="Ink 1026">
                  <a:extLst>
                    <a:ext uri="{FF2B5EF4-FFF2-40B4-BE49-F238E27FC236}">
                      <a16:creationId xmlns:a16="http://schemas.microsoft.com/office/drawing/2014/main" id="{C217A63E-9410-E747-B188-C55C11908CE6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697929" y="1563111"/>
                  <a:ext cx="484560" cy="74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1037" name="Ink 1036">
                  <a:extLst>
                    <a:ext uri="{FF2B5EF4-FFF2-40B4-BE49-F238E27FC236}">
                      <a16:creationId xmlns:a16="http://schemas.microsoft.com/office/drawing/2014/main" id="{BD5F2E2E-EC84-744B-BC70-D65F36CD4B3F}"/>
                    </a:ext>
                  </a:extLst>
                </p14:cNvPr>
                <p14:cNvContentPartPr/>
                <p14:nvPr/>
              </p14:nvContentPartPr>
              <p14:xfrm>
                <a:off x="4282809" y="2776671"/>
                <a:ext cx="535680" cy="535680"/>
              </p14:xfrm>
            </p:contentPart>
          </mc:Choice>
          <mc:Fallback xmlns="">
            <p:pic>
              <p:nvPicPr>
                <p:cNvPr id="1037" name="Ink 1036">
                  <a:extLst>
                    <a:ext uri="{FF2B5EF4-FFF2-40B4-BE49-F238E27FC236}">
                      <a16:creationId xmlns:a16="http://schemas.microsoft.com/office/drawing/2014/main" id="{BD5F2E2E-EC84-744B-BC70-D65F36CD4B3F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4221249" y="2715111"/>
                  <a:ext cx="658800" cy="65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1038" name="Ink 1037">
                  <a:extLst>
                    <a:ext uri="{FF2B5EF4-FFF2-40B4-BE49-F238E27FC236}">
                      <a16:creationId xmlns:a16="http://schemas.microsoft.com/office/drawing/2014/main" id="{3245F967-BDC5-3144-9820-57BD5336700E}"/>
                    </a:ext>
                  </a:extLst>
                </p14:cNvPr>
                <p14:cNvContentPartPr/>
                <p14:nvPr/>
              </p14:nvContentPartPr>
              <p14:xfrm>
                <a:off x="4781049" y="2664351"/>
                <a:ext cx="486000" cy="585720"/>
              </p14:xfrm>
            </p:contentPart>
          </mc:Choice>
          <mc:Fallback xmlns="">
            <p:pic>
              <p:nvPicPr>
                <p:cNvPr id="1038" name="Ink 1037">
                  <a:extLst>
                    <a:ext uri="{FF2B5EF4-FFF2-40B4-BE49-F238E27FC236}">
                      <a16:creationId xmlns:a16="http://schemas.microsoft.com/office/drawing/2014/main" id="{3245F967-BDC5-3144-9820-57BD5336700E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4719489" y="2602753"/>
                  <a:ext cx="609120" cy="70891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1039" name="Ink 1038">
                  <a:extLst>
                    <a:ext uri="{FF2B5EF4-FFF2-40B4-BE49-F238E27FC236}">
                      <a16:creationId xmlns:a16="http://schemas.microsoft.com/office/drawing/2014/main" id="{BEC8904A-C322-5C44-8AE4-DE393AD315E6}"/>
                    </a:ext>
                  </a:extLst>
                </p14:cNvPr>
                <p14:cNvContentPartPr/>
                <p14:nvPr/>
              </p14:nvContentPartPr>
              <p14:xfrm>
                <a:off x="4706169" y="4089951"/>
                <a:ext cx="2801880" cy="461160"/>
              </p14:xfrm>
            </p:contentPart>
          </mc:Choice>
          <mc:Fallback xmlns="">
            <p:pic>
              <p:nvPicPr>
                <p:cNvPr id="1039" name="Ink 1038">
                  <a:extLst>
                    <a:ext uri="{FF2B5EF4-FFF2-40B4-BE49-F238E27FC236}">
                      <a16:creationId xmlns:a16="http://schemas.microsoft.com/office/drawing/2014/main" id="{BEC8904A-C322-5C44-8AE4-DE393AD315E6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4644609" y="4028391"/>
                  <a:ext cx="2925000" cy="58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1043" name="Ink 1042">
                  <a:extLst>
                    <a:ext uri="{FF2B5EF4-FFF2-40B4-BE49-F238E27FC236}">
                      <a16:creationId xmlns:a16="http://schemas.microsoft.com/office/drawing/2014/main" id="{85B54D89-9E58-B84E-9B05-3F20F5B02533}"/>
                    </a:ext>
                  </a:extLst>
                </p14:cNvPr>
                <p14:cNvContentPartPr/>
                <p14:nvPr/>
              </p14:nvContentPartPr>
              <p14:xfrm>
                <a:off x="7464129" y="4449231"/>
                <a:ext cx="153360" cy="93600"/>
              </p14:xfrm>
            </p:contentPart>
          </mc:Choice>
          <mc:Fallback xmlns="">
            <p:pic>
              <p:nvPicPr>
                <p:cNvPr id="1043" name="Ink 1042">
                  <a:extLst>
                    <a:ext uri="{FF2B5EF4-FFF2-40B4-BE49-F238E27FC236}">
                      <a16:creationId xmlns:a16="http://schemas.microsoft.com/office/drawing/2014/main" id="{85B54D89-9E58-B84E-9B05-3F20F5B02533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7402424" y="4387671"/>
                  <a:ext cx="27677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1058" name="Ink 1057">
                  <a:extLst>
                    <a:ext uri="{FF2B5EF4-FFF2-40B4-BE49-F238E27FC236}">
                      <a16:creationId xmlns:a16="http://schemas.microsoft.com/office/drawing/2014/main" id="{0E0B3994-155F-F643-95B1-1A11A11B94D9}"/>
                    </a:ext>
                  </a:extLst>
                </p14:cNvPr>
                <p14:cNvContentPartPr/>
                <p14:nvPr/>
              </p14:nvContentPartPr>
              <p14:xfrm>
                <a:off x="4759449" y="2733111"/>
                <a:ext cx="1317240" cy="585720"/>
              </p14:xfrm>
            </p:contentPart>
          </mc:Choice>
          <mc:Fallback xmlns="">
            <p:pic>
              <p:nvPicPr>
                <p:cNvPr id="1058" name="Ink 1057">
                  <a:extLst>
                    <a:ext uri="{FF2B5EF4-FFF2-40B4-BE49-F238E27FC236}">
                      <a16:creationId xmlns:a16="http://schemas.microsoft.com/office/drawing/2014/main" id="{0E0B3994-155F-F643-95B1-1A11A11B94D9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4677009" y="2650671"/>
                  <a:ext cx="1481400" cy="74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1060" name="Ink 1059">
                  <a:extLst>
                    <a:ext uri="{FF2B5EF4-FFF2-40B4-BE49-F238E27FC236}">
                      <a16:creationId xmlns:a16="http://schemas.microsoft.com/office/drawing/2014/main" id="{BF8E0D49-3460-4440-AFD7-6D1ABAC4E8AA}"/>
                    </a:ext>
                  </a:extLst>
                </p14:cNvPr>
                <p14:cNvContentPartPr/>
                <p14:nvPr/>
              </p14:nvContentPartPr>
              <p14:xfrm>
                <a:off x="5976249" y="2674791"/>
                <a:ext cx="1202040" cy="87480"/>
              </p14:xfrm>
            </p:contentPart>
          </mc:Choice>
          <mc:Fallback xmlns="">
            <p:pic>
              <p:nvPicPr>
                <p:cNvPr id="1060" name="Ink 1059">
                  <a:extLst>
                    <a:ext uri="{FF2B5EF4-FFF2-40B4-BE49-F238E27FC236}">
                      <a16:creationId xmlns:a16="http://schemas.microsoft.com/office/drawing/2014/main" id="{BF8E0D49-3460-4440-AFD7-6D1ABAC4E8AA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5893784" y="2592689"/>
                  <a:ext cx="1366249" cy="25096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1031" name="Ink 1030">
                  <a:extLst>
                    <a:ext uri="{FF2B5EF4-FFF2-40B4-BE49-F238E27FC236}">
                      <a16:creationId xmlns:a16="http://schemas.microsoft.com/office/drawing/2014/main" id="{6AED79CD-1FA6-EC4E-8E77-EB6B3F9EEE62}"/>
                    </a:ext>
                  </a:extLst>
                </p14:cNvPr>
                <p14:cNvContentPartPr/>
                <p14:nvPr/>
              </p14:nvContentPartPr>
              <p14:xfrm>
                <a:off x="5997849" y="2838591"/>
                <a:ext cx="645120" cy="1395000"/>
              </p14:xfrm>
            </p:contentPart>
          </mc:Choice>
          <mc:Fallback xmlns="">
            <p:pic>
              <p:nvPicPr>
                <p:cNvPr id="1031" name="Ink 1030">
                  <a:extLst>
                    <a:ext uri="{FF2B5EF4-FFF2-40B4-BE49-F238E27FC236}">
                      <a16:creationId xmlns:a16="http://schemas.microsoft.com/office/drawing/2014/main" id="{6AED79CD-1FA6-EC4E-8E77-EB6B3F9EEE62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5936289" y="2777031"/>
                  <a:ext cx="768240" cy="151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1034" name="Ink 1033">
                  <a:extLst>
                    <a:ext uri="{FF2B5EF4-FFF2-40B4-BE49-F238E27FC236}">
                      <a16:creationId xmlns:a16="http://schemas.microsoft.com/office/drawing/2014/main" id="{FBB5C620-88A3-E94B-914C-D493B15C05DD}"/>
                    </a:ext>
                  </a:extLst>
                </p14:cNvPr>
                <p14:cNvContentPartPr/>
                <p14:nvPr/>
              </p14:nvContentPartPr>
              <p14:xfrm>
                <a:off x="6032409" y="2807631"/>
                <a:ext cx="93600" cy="149760"/>
              </p14:xfrm>
            </p:contentPart>
          </mc:Choice>
          <mc:Fallback xmlns="">
            <p:pic>
              <p:nvPicPr>
                <p:cNvPr id="1034" name="Ink 1033">
                  <a:extLst>
                    <a:ext uri="{FF2B5EF4-FFF2-40B4-BE49-F238E27FC236}">
                      <a16:creationId xmlns:a16="http://schemas.microsoft.com/office/drawing/2014/main" id="{FBB5C620-88A3-E94B-914C-D493B15C05DD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5971085" y="2746071"/>
                  <a:ext cx="216248" cy="27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1076" name="Ink 1075">
                  <a:extLst>
                    <a:ext uri="{FF2B5EF4-FFF2-40B4-BE49-F238E27FC236}">
                      <a16:creationId xmlns:a16="http://schemas.microsoft.com/office/drawing/2014/main" id="{082852AE-E41E-41F4-B9FE-CEEDE1503DA2}"/>
                    </a:ext>
                  </a:extLst>
                </p14:cNvPr>
                <p14:cNvContentPartPr/>
                <p14:nvPr/>
              </p14:nvContentPartPr>
              <p14:xfrm>
                <a:off x="7670049" y="2665431"/>
                <a:ext cx="491400" cy="1478880"/>
              </p14:xfrm>
            </p:contentPart>
          </mc:Choice>
          <mc:Fallback xmlns="">
            <p:pic>
              <p:nvPicPr>
                <p:cNvPr id="1076" name="Ink 1075">
                  <a:extLst>
                    <a:ext uri="{FF2B5EF4-FFF2-40B4-BE49-F238E27FC236}">
                      <a16:creationId xmlns:a16="http://schemas.microsoft.com/office/drawing/2014/main" id="{082852AE-E41E-41F4-B9FE-CEEDE1503DA2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7608849" y="2603871"/>
                  <a:ext cx="614520" cy="160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605C48FA-D8D7-8E45-88AE-730970DDD9ED}"/>
                    </a:ext>
                  </a:extLst>
                </p14:cNvPr>
                <p14:cNvContentPartPr/>
                <p14:nvPr/>
              </p14:nvContentPartPr>
              <p14:xfrm>
                <a:off x="5696169" y="4476231"/>
                <a:ext cx="286560" cy="54828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605C48FA-D8D7-8E45-88AE-730970DDD9ED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5634686" y="4414671"/>
                  <a:ext cx="409526" cy="67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5F4B4570-8F34-8649-8915-FF2E36E22981}"/>
                    </a:ext>
                  </a:extLst>
                </p14:cNvPr>
                <p14:cNvContentPartPr/>
                <p14:nvPr/>
              </p14:nvContentPartPr>
              <p14:xfrm>
                <a:off x="5733609" y="4469751"/>
                <a:ext cx="25200" cy="25560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5F4B4570-8F34-8649-8915-FF2E36E22981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5672049" y="4408191"/>
                  <a:ext cx="148320" cy="37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8F6830BD-E376-F44F-87F9-1F42D4F147A2}"/>
                    </a:ext>
                  </a:extLst>
                </p14:cNvPr>
                <p14:cNvContentPartPr/>
                <p14:nvPr/>
              </p14:nvContentPartPr>
              <p14:xfrm>
                <a:off x="5677449" y="4469751"/>
                <a:ext cx="31320" cy="29916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8F6830BD-E376-F44F-87F9-1F42D4F147A2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5615889" y="4408191"/>
                  <a:ext cx="154440" cy="42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09604024-289A-EF43-A46A-D266FBC09DBD}"/>
                    </a:ext>
                  </a:extLst>
                </p14:cNvPr>
                <p14:cNvContentPartPr/>
                <p14:nvPr/>
              </p14:nvContentPartPr>
              <p14:xfrm>
                <a:off x="5714889" y="4501071"/>
                <a:ext cx="143640" cy="46116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09604024-289A-EF43-A46A-D266FBC09DBD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5653329" y="4439511"/>
                  <a:ext cx="266760" cy="58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834DAF8B-03B6-EA46-9635-61BFEB96B46C}"/>
                    </a:ext>
                  </a:extLst>
                </p14:cNvPr>
                <p14:cNvContentPartPr/>
                <p14:nvPr/>
              </p14:nvContentPartPr>
              <p14:xfrm>
                <a:off x="5770689" y="4694031"/>
                <a:ext cx="187200" cy="28656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834DAF8B-03B6-EA46-9635-61BFEB96B46C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5709129" y="4632548"/>
                  <a:ext cx="310320" cy="409526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099" name="Group 1098">
              <a:extLst>
                <a:ext uri="{FF2B5EF4-FFF2-40B4-BE49-F238E27FC236}">
                  <a16:creationId xmlns:a16="http://schemas.microsoft.com/office/drawing/2014/main" id="{AE306BBB-03C6-B94D-B65D-0BDBFA4829C8}"/>
                </a:ext>
              </a:extLst>
            </p:cNvPr>
            <p:cNvGrpSpPr/>
            <p:nvPr/>
          </p:nvGrpSpPr>
          <p:grpSpPr>
            <a:xfrm>
              <a:off x="7458009" y="4171671"/>
              <a:ext cx="772200" cy="408240"/>
              <a:chOff x="7458009" y="4171671"/>
              <a:chExt cx="772200" cy="408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3">
                <p14:nvContentPartPr>
                  <p14:cNvPr id="1085" name="Ink 1084">
                    <a:extLst>
                      <a:ext uri="{FF2B5EF4-FFF2-40B4-BE49-F238E27FC236}">
                        <a16:creationId xmlns:a16="http://schemas.microsoft.com/office/drawing/2014/main" id="{5E84A682-D9E2-4D44-BC92-33C6CB768103}"/>
                      </a:ext>
                    </a:extLst>
                  </p14:cNvPr>
                  <p14:cNvContentPartPr/>
                  <p14:nvPr/>
                </p14:nvContentPartPr>
                <p14:xfrm>
                  <a:off x="8005929" y="4187511"/>
                  <a:ext cx="28440" cy="58320"/>
                </p14:xfrm>
              </p:contentPart>
            </mc:Choice>
            <mc:Fallback xmlns="">
              <p:pic>
                <p:nvPicPr>
                  <p:cNvPr id="1085" name="Ink 1084">
                    <a:extLst>
                      <a:ext uri="{FF2B5EF4-FFF2-40B4-BE49-F238E27FC236}">
                        <a16:creationId xmlns:a16="http://schemas.microsoft.com/office/drawing/2014/main" id="{5E84A682-D9E2-4D44-BC92-33C6CB768103}"/>
                      </a:ext>
                    </a:extLst>
                  </p:cNvPr>
                  <p:cNvPicPr/>
                  <p:nvPr/>
                </p:nvPicPr>
                <p:blipFill>
                  <a:blip r:embed="rId74"/>
                  <a:stretch>
                    <a:fillRect/>
                  </a:stretch>
                </p:blipFill>
                <p:spPr>
                  <a:xfrm>
                    <a:off x="7944369" y="4125951"/>
                    <a:ext cx="151560" cy="181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5">
                <p14:nvContentPartPr>
                  <p14:cNvPr id="1086" name="Ink 1085">
                    <a:extLst>
                      <a:ext uri="{FF2B5EF4-FFF2-40B4-BE49-F238E27FC236}">
                        <a16:creationId xmlns:a16="http://schemas.microsoft.com/office/drawing/2014/main" id="{DA239D36-BB36-F64C-A361-888989E0DEC5}"/>
                      </a:ext>
                    </a:extLst>
                  </p14:cNvPr>
                  <p14:cNvContentPartPr/>
                  <p14:nvPr/>
                </p14:nvContentPartPr>
                <p14:xfrm>
                  <a:off x="7458009" y="4200111"/>
                  <a:ext cx="560520" cy="317880"/>
                </p14:xfrm>
              </p:contentPart>
            </mc:Choice>
            <mc:Fallback xmlns="">
              <p:pic>
                <p:nvPicPr>
                  <p:cNvPr id="1086" name="Ink 1085">
                    <a:extLst>
                      <a:ext uri="{FF2B5EF4-FFF2-40B4-BE49-F238E27FC236}">
                        <a16:creationId xmlns:a16="http://schemas.microsoft.com/office/drawing/2014/main" id="{DA239D36-BB36-F64C-A361-888989E0DEC5}"/>
                      </a:ext>
                    </a:extLst>
                  </p:cNvPr>
                  <p:cNvPicPr/>
                  <p:nvPr/>
                </p:nvPicPr>
                <p:blipFill>
                  <a:blip r:embed="rId76"/>
                  <a:stretch>
                    <a:fillRect/>
                  </a:stretch>
                </p:blipFill>
                <p:spPr>
                  <a:xfrm>
                    <a:off x="7396489" y="4138551"/>
                    <a:ext cx="683561" cy="44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7">
                <p14:nvContentPartPr>
                  <p14:cNvPr id="1092" name="Ink 1091">
                    <a:extLst>
                      <a:ext uri="{FF2B5EF4-FFF2-40B4-BE49-F238E27FC236}">
                        <a16:creationId xmlns:a16="http://schemas.microsoft.com/office/drawing/2014/main" id="{CD8CEB8E-AE20-6947-8072-9EBDFB5F892D}"/>
                      </a:ext>
                    </a:extLst>
                  </p14:cNvPr>
                  <p14:cNvContentPartPr/>
                  <p14:nvPr/>
                </p14:nvContentPartPr>
                <p14:xfrm>
                  <a:off x="8055609" y="4274631"/>
                  <a:ext cx="12960" cy="62640"/>
                </p14:xfrm>
              </p:contentPart>
            </mc:Choice>
            <mc:Fallback xmlns="">
              <p:pic>
                <p:nvPicPr>
                  <p:cNvPr id="1092" name="Ink 1091">
                    <a:extLst>
                      <a:ext uri="{FF2B5EF4-FFF2-40B4-BE49-F238E27FC236}">
                        <a16:creationId xmlns:a16="http://schemas.microsoft.com/office/drawing/2014/main" id="{CD8CEB8E-AE20-6947-8072-9EBDFB5F892D}"/>
                      </a:ext>
                    </a:extLst>
                  </p:cNvPr>
                  <p:cNvPicPr/>
                  <p:nvPr/>
                </p:nvPicPr>
                <p:blipFill>
                  <a:blip r:embed="rId78"/>
                  <a:stretch>
                    <a:fillRect/>
                  </a:stretch>
                </p:blipFill>
                <p:spPr>
                  <a:xfrm>
                    <a:off x="8024649" y="4243671"/>
                    <a:ext cx="74160" cy="123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9">
                <p14:nvContentPartPr>
                  <p14:cNvPr id="1093" name="Ink 1092">
                    <a:extLst>
                      <a:ext uri="{FF2B5EF4-FFF2-40B4-BE49-F238E27FC236}">
                        <a16:creationId xmlns:a16="http://schemas.microsoft.com/office/drawing/2014/main" id="{5B895A91-1700-F744-B214-F9FEF6C15199}"/>
                      </a:ext>
                    </a:extLst>
                  </p14:cNvPr>
                  <p14:cNvContentPartPr/>
                  <p14:nvPr/>
                </p14:nvContentPartPr>
                <p14:xfrm>
                  <a:off x="8036889" y="4255911"/>
                  <a:ext cx="19080" cy="174600"/>
                </p14:xfrm>
              </p:contentPart>
            </mc:Choice>
            <mc:Fallback xmlns="">
              <p:pic>
                <p:nvPicPr>
                  <p:cNvPr id="1093" name="Ink 1092">
                    <a:extLst>
                      <a:ext uri="{FF2B5EF4-FFF2-40B4-BE49-F238E27FC236}">
                        <a16:creationId xmlns:a16="http://schemas.microsoft.com/office/drawing/2014/main" id="{5B895A91-1700-F744-B214-F9FEF6C15199}"/>
                      </a:ext>
                    </a:extLst>
                  </p:cNvPr>
                  <p:cNvPicPr/>
                  <p:nvPr/>
                </p:nvPicPr>
                <p:blipFill>
                  <a:blip r:embed="rId80"/>
                  <a:stretch>
                    <a:fillRect/>
                  </a:stretch>
                </p:blipFill>
                <p:spPr>
                  <a:xfrm>
                    <a:off x="8005334" y="4224951"/>
                    <a:ext cx="81457" cy="23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1">
                <p14:nvContentPartPr>
                  <p14:cNvPr id="1094" name="Ink 1093">
                    <a:extLst>
                      <a:ext uri="{FF2B5EF4-FFF2-40B4-BE49-F238E27FC236}">
                        <a16:creationId xmlns:a16="http://schemas.microsoft.com/office/drawing/2014/main" id="{21038DC7-E78A-A343-8564-B48C0B56AE2E}"/>
                      </a:ext>
                    </a:extLst>
                  </p14:cNvPr>
                  <p14:cNvContentPartPr/>
                  <p14:nvPr/>
                </p14:nvContentPartPr>
                <p14:xfrm>
                  <a:off x="8049489" y="4255911"/>
                  <a:ext cx="12960" cy="136800"/>
                </p14:xfrm>
              </p:contentPart>
            </mc:Choice>
            <mc:Fallback xmlns="">
              <p:pic>
                <p:nvPicPr>
                  <p:cNvPr id="1094" name="Ink 1093">
                    <a:extLst>
                      <a:ext uri="{FF2B5EF4-FFF2-40B4-BE49-F238E27FC236}">
                        <a16:creationId xmlns:a16="http://schemas.microsoft.com/office/drawing/2014/main" id="{21038DC7-E78A-A343-8564-B48C0B56AE2E}"/>
                      </a:ext>
                    </a:extLst>
                  </p:cNvPr>
                  <p:cNvPicPr/>
                  <p:nvPr/>
                </p:nvPicPr>
                <p:blipFill>
                  <a:blip r:embed="rId82"/>
                  <a:stretch>
                    <a:fillRect/>
                  </a:stretch>
                </p:blipFill>
                <p:spPr>
                  <a:xfrm>
                    <a:off x="8018529" y="4224869"/>
                    <a:ext cx="74160" cy="19816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3">
                <p14:nvContentPartPr>
                  <p14:cNvPr id="1095" name="Ink 1094">
                    <a:extLst>
                      <a:ext uri="{FF2B5EF4-FFF2-40B4-BE49-F238E27FC236}">
                        <a16:creationId xmlns:a16="http://schemas.microsoft.com/office/drawing/2014/main" id="{C37BFABF-0CFA-C645-A0D8-5BEC2D8A1216}"/>
                      </a:ext>
                    </a:extLst>
                  </p14:cNvPr>
                  <p14:cNvContentPartPr/>
                  <p14:nvPr/>
                </p14:nvContentPartPr>
                <p14:xfrm>
                  <a:off x="7968489" y="4171671"/>
                  <a:ext cx="261720" cy="389880"/>
                </p14:xfrm>
              </p:contentPart>
            </mc:Choice>
            <mc:Fallback xmlns="">
              <p:pic>
                <p:nvPicPr>
                  <p:cNvPr id="1095" name="Ink 1094">
                    <a:extLst>
                      <a:ext uri="{FF2B5EF4-FFF2-40B4-BE49-F238E27FC236}">
                        <a16:creationId xmlns:a16="http://schemas.microsoft.com/office/drawing/2014/main" id="{C37BFABF-0CFA-C645-A0D8-5BEC2D8A1216}"/>
                      </a:ext>
                    </a:extLst>
                  </p:cNvPr>
                  <p:cNvPicPr/>
                  <p:nvPr/>
                </p:nvPicPr>
                <p:blipFill>
                  <a:blip r:embed="rId84"/>
                  <a:stretch>
                    <a:fillRect/>
                  </a:stretch>
                </p:blipFill>
                <p:spPr>
                  <a:xfrm>
                    <a:off x="7937572" y="4140682"/>
                    <a:ext cx="322836" cy="45113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5">
                <p14:nvContentPartPr>
                  <p14:cNvPr id="1096" name="Ink 1095">
                    <a:extLst>
                      <a:ext uri="{FF2B5EF4-FFF2-40B4-BE49-F238E27FC236}">
                        <a16:creationId xmlns:a16="http://schemas.microsoft.com/office/drawing/2014/main" id="{257FA0FC-3F0D-9E42-B076-88EF132CD650}"/>
                      </a:ext>
                    </a:extLst>
                  </p14:cNvPr>
                  <p14:cNvContentPartPr/>
                  <p14:nvPr/>
                </p14:nvContentPartPr>
                <p14:xfrm>
                  <a:off x="8074329" y="4480191"/>
                  <a:ext cx="31320" cy="81360"/>
                </p14:xfrm>
              </p:contentPart>
            </mc:Choice>
            <mc:Fallback xmlns="">
              <p:pic>
                <p:nvPicPr>
                  <p:cNvPr id="1096" name="Ink 1095">
                    <a:extLst>
                      <a:ext uri="{FF2B5EF4-FFF2-40B4-BE49-F238E27FC236}">
                        <a16:creationId xmlns:a16="http://schemas.microsoft.com/office/drawing/2014/main" id="{257FA0FC-3F0D-9E42-B076-88EF132CD650}"/>
                      </a:ext>
                    </a:extLst>
                  </p:cNvPr>
                  <p:cNvPicPr/>
                  <p:nvPr/>
                </p:nvPicPr>
                <p:blipFill>
                  <a:blip r:embed="rId86"/>
                  <a:stretch>
                    <a:fillRect/>
                  </a:stretch>
                </p:blipFill>
                <p:spPr>
                  <a:xfrm>
                    <a:off x="8043721" y="4449231"/>
                    <a:ext cx="91825" cy="14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7">
                <p14:nvContentPartPr>
                  <p14:cNvPr id="1097" name="Ink 1096">
                    <a:extLst>
                      <a:ext uri="{FF2B5EF4-FFF2-40B4-BE49-F238E27FC236}">
                        <a16:creationId xmlns:a16="http://schemas.microsoft.com/office/drawing/2014/main" id="{538F4FB9-8915-6B47-B2CF-11F857665A7B}"/>
                      </a:ext>
                    </a:extLst>
                  </p14:cNvPr>
                  <p14:cNvContentPartPr/>
                  <p14:nvPr/>
                </p14:nvContentPartPr>
                <p14:xfrm>
                  <a:off x="8099169" y="4486311"/>
                  <a:ext cx="12960" cy="43920"/>
                </p14:xfrm>
              </p:contentPart>
            </mc:Choice>
            <mc:Fallback xmlns="">
              <p:pic>
                <p:nvPicPr>
                  <p:cNvPr id="1097" name="Ink 1096">
                    <a:extLst>
                      <a:ext uri="{FF2B5EF4-FFF2-40B4-BE49-F238E27FC236}">
                        <a16:creationId xmlns:a16="http://schemas.microsoft.com/office/drawing/2014/main" id="{538F4FB9-8915-6B47-B2CF-11F857665A7B}"/>
                      </a:ext>
                    </a:extLst>
                  </p:cNvPr>
                  <p:cNvPicPr/>
                  <p:nvPr/>
                </p:nvPicPr>
                <p:blipFill>
                  <a:blip r:embed="rId88"/>
                  <a:stretch>
                    <a:fillRect/>
                  </a:stretch>
                </p:blipFill>
                <p:spPr>
                  <a:xfrm>
                    <a:off x="8067324" y="4455351"/>
                    <a:ext cx="75909" cy="105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9">
                <p14:nvContentPartPr>
                  <p14:cNvPr id="1098" name="Ink 1097">
                    <a:extLst>
                      <a:ext uri="{FF2B5EF4-FFF2-40B4-BE49-F238E27FC236}">
                        <a16:creationId xmlns:a16="http://schemas.microsoft.com/office/drawing/2014/main" id="{7DCC82B8-191F-9745-B833-80F138849413}"/>
                      </a:ext>
                    </a:extLst>
                  </p14:cNvPr>
                  <p14:cNvContentPartPr/>
                  <p14:nvPr/>
                </p14:nvContentPartPr>
                <p14:xfrm>
                  <a:off x="8043009" y="4467591"/>
                  <a:ext cx="81360" cy="112320"/>
                </p14:xfrm>
              </p:contentPart>
            </mc:Choice>
            <mc:Fallback xmlns="">
              <p:pic>
                <p:nvPicPr>
                  <p:cNvPr id="1098" name="Ink 1097">
                    <a:extLst>
                      <a:ext uri="{FF2B5EF4-FFF2-40B4-BE49-F238E27FC236}">
                        <a16:creationId xmlns:a16="http://schemas.microsoft.com/office/drawing/2014/main" id="{7DCC82B8-191F-9745-B833-80F138849413}"/>
                      </a:ext>
                    </a:extLst>
                  </p:cNvPr>
                  <p:cNvPicPr/>
                  <p:nvPr/>
                </p:nvPicPr>
                <p:blipFill>
                  <a:blip r:embed="rId90"/>
                  <a:stretch>
                    <a:fillRect/>
                  </a:stretch>
                </p:blipFill>
                <p:spPr>
                  <a:xfrm>
                    <a:off x="8012049" y="4436631"/>
                    <a:ext cx="142560" cy="173520"/>
                  </a:xfrm>
                  <a:prstGeom prst="rect">
                    <a:avLst/>
                  </a:prstGeom>
                </p:spPr>
              </p:pic>
            </mc:Fallback>
          </mc:AlternateContent>
        </p:grpSp>
        <p:pic>
          <p:nvPicPr>
            <p:cNvPr id="174" name="Picture 12" descr="Drinking Fountain Icons - Download Free Vector Icons | Noun Project">
              <a:extLst>
                <a:ext uri="{FF2B5EF4-FFF2-40B4-BE49-F238E27FC236}">
                  <a16:creationId xmlns:a16="http://schemas.microsoft.com/office/drawing/2014/main" id="{DDDAEFEF-080B-446A-96A6-C8394B7991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9915" y="1087539"/>
              <a:ext cx="587429" cy="5116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6" name="Picture 175">
              <a:extLst>
                <a:ext uri="{FF2B5EF4-FFF2-40B4-BE49-F238E27FC236}">
                  <a16:creationId xmlns:a16="http://schemas.microsoft.com/office/drawing/2014/main" id="{A37C5A3D-E377-4C1D-BC6E-7383C1EAB352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5023424" y="3400598"/>
              <a:ext cx="436619" cy="383373"/>
            </a:xfrm>
            <a:prstGeom prst="rect">
              <a:avLst/>
            </a:prstGeom>
          </p:spPr>
        </p:pic>
        <p:pic>
          <p:nvPicPr>
            <p:cNvPr id="177" name="Picture 176">
              <a:extLst>
                <a:ext uri="{FF2B5EF4-FFF2-40B4-BE49-F238E27FC236}">
                  <a16:creationId xmlns:a16="http://schemas.microsoft.com/office/drawing/2014/main" id="{DA279D40-9242-4C6D-A497-09F0246CB142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5464876" y="3217931"/>
              <a:ext cx="608983" cy="533585"/>
            </a:xfrm>
            <a:prstGeom prst="rect">
              <a:avLst/>
            </a:prstGeom>
          </p:spPr>
        </p:pic>
        <p:pic>
          <p:nvPicPr>
            <p:cNvPr id="178" name="Picture 177">
              <a:extLst>
                <a:ext uri="{FF2B5EF4-FFF2-40B4-BE49-F238E27FC236}">
                  <a16:creationId xmlns:a16="http://schemas.microsoft.com/office/drawing/2014/main" id="{1AC5ED08-85A9-415B-80FC-3E4AA0DD93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6235137" y="2842603"/>
              <a:ext cx="608983" cy="533585"/>
            </a:xfrm>
            <a:prstGeom prst="rect">
              <a:avLst/>
            </a:prstGeom>
          </p:spPr>
        </p:pic>
        <p:pic>
          <p:nvPicPr>
            <p:cNvPr id="179" name="Picture 12" descr="Drinking Fountain Icons - Download Free Vector Icons | Noun Project">
              <a:extLst>
                <a:ext uri="{FF2B5EF4-FFF2-40B4-BE49-F238E27FC236}">
                  <a16:creationId xmlns:a16="http://schemas.microsoft.com/office/drawing/2014/main" id="{9E1F991F-A407-4CA8-8977-065EB3E847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37475" y="3517532"/>
              <a:ext cx="645112" cy="5618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0" name="Picture 179" descr="A red and white sign&#10;&#10;Description automatically generated with low confidence">
              <a:extLst>
                <a:ext uri="{FF2B5EF4-FFF2-40B4-BE49-F238E27FC236}">
                  <a16:creationId xmlns:a16="http://schemas.microsoft.com/office/drawing/2014/main" id="{DB7F8448-A502-4ABA-A53C-F422387B7B0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6564" b="89833" l="7273" r="93409">
                          <a14:foregroundMark x1="50341" y1="58687" x2="40682" y2="61905"/>
                          <a14:foregroundMark x1="20000" y1="49292" x2="67045" y2="44144"/>
                          <a14:foregroundMark x1="80000" y1="48391" x2="70000" y2="22523"/>
                          <a14:foregroundMark x1="70000" y1="22523" x2="60000" y2="14672"/>
                          <a14:foregroundMark x1="60000" y1="14672" x2="41477" y2="12355"/>
                          <a14:foregroundMark x1="41477" y1="12355" x2="31250" y2="21107"/>
                          <a14:foregroundMark x1="31250" y1="21107" x2="13182" y2="50193"/>
                          <a14:foregroundMark x1="13182" y1="50193" x2="13750" y2="75676"/>
                          <a14:foregroundMark x1="13750" y1="75676" x2="65341" y2="84170"/>
                          <a14:foregroundMark x1="65341" y1="84170" x2="80682" y2="74003"/>
                          <a14:foregroundMark x1="80682" y1="74003" x2="81591" y2="51609"/>
                          <a14:foregroundMark x1="81591" y1="51609" x2="80341" y2="47104"/>
                          <a14:foregroundMark x1="47614" y1="64865" x2="65682" y2="65637"/>
                          <a14:foregroundMark x1="50000" y1="6564" x2="50000" y2="6564"/>
                          <a14:foregroundMark x1="51591" y1="7079" x2="51591" y2="7079"/>
                          <a14:foregroundMark x1="51477" y1="20721" x2="51818" y2="40927"/>
                          <a14:foregroundMark x1="62045" y1="47233" x2="34432" y2="50708"/>
                          <a14:foregroundMark x1="69205" y1="48777" x2="31364" y2="42471"/>
                          <a14:foregroundMark x1="56705" y1="39768" x2="32955" y2="38353"/>
                          <a14:foregroundMark x1="21250" y1="67181" x2="19091" y2="46332"/>
                          <a14:foregroundMark x1="7273" y1="76190" x2="8409" y2="58301"/>
                          <a14:foregroundMark x1="11136" y1="75290" x2="7273" y2="47876"/>
                          <a14:foregroundMark x1="52500" y1="59073" x2="52500" y2="59073"/>
                          <a14:foregroundMark x1="63068" y1="63578" x2="63068" y2="63578"/>
                          <a14:foregroundMark x1="49659" y1="51223" x2="54659" y2="76705"/>
                          <a14:foregroundMark x1="78068" y1="60103" x2="29886" y2="78250"/>
                          <a14:foregroundMark x1="68409" y1="61261" x2="28523" y2="68855"/>
                          <a14:foregroundMark x1="71818" y1="59202" x2="29432" y2="58559"/>
                          <a14:foregroundMark x1="40000" y1="56371" x2="16023" y2="60746"/>
                          <a14:foregroundMark x1="54205" y1="28571" x2="46932" y2="26255"/>
                          <a14:foregroundMark x1="51364" y1="26641" x2="56477" y2="22651"/>
                          <a14:foregroundMark x1="56477" y1="22651" x2="34205" y2="24453"/>
                          <a14:foregroundMark x1="37386" y1="26384" x2="59432" y2="26770"/>
                          <a14:foregroundMark x1="38295" y1="31660" x2="55114" y2="29215"/>
                          <a14:foregroundMark x1="31591" y1="33591" x2="60000" y2="32561"/>
                          <a14:foregroundMark x1="58977" y1="28314" x2="60341" y2="25869"/>
                          <a14:foregroundMark x1="56818" y1="22136" x2="68523" y2="40669"/>
                          <a14:foregroundMark x1="63068" y1="27671" x2="75795" y2="43372"/>
                          <a14:foregroundMark x1="93409" y1="41441" x2="93409" y2="4144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30045" y="1257320"/>
              <a:ext cx="436620" cy="335753"/>
            </a:xfrm>
            <a:prstGeom prst="rect">
              <a:avLst/>
            </a:prstGeom>
          </p:spPr>
        </p:pic>
        <p:pic>
          <p:nvPicPr>
            <p:cNvPr id="182" name="Picture 181">
              <a:extLst>
                <a:ext uri="{FF2B5EF4-FFF2-40B4-BE49-F238E27FC236}">
                  <a16:creationId xmlns:a16="http://schemas.microsoft.com/office/drawing/2014/main" id="{5B7F5DC4-CED4-44B5-9ACE-7CCCE855C6CC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6548510" y="3547950"/>
              <a:ext cx="608983" cy="533585"/>
            </a:xfrm>
            <a:prstGeom prst="rect">
              <a:avLst/>
            </a:prstGeom>
          </p:spPr>
        </p:pic>
        <p:pic>
          <p:nvPicPr>
            <p:cNvPr id="183" name="Picture 182">
              <a:extLst>
                <a:ext uri="{FF2B5EF4-FFF2-40B4-BE49-F238E27FC236}">
                  <a16:creationId xmlns:a16="http://schemas.microsoft.com/office/drawing/2014/main" id="{7718759F-E325-4EA8-9144-A09F375BBD0E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6985461" y="3095973"/>
              <a:ext cx="436619" cy="383373"/>
            </a:xfrm>
            <a:prstGeom prst="rect">
              <a:avLst/>
            </a:prstGeom>
          </p:spPr>
        </p:pic>
        <p:pic>
          <p:nvPicPr>
            <p:cNvPr id="184" name="Picture 183">
              <a:extLst>
                <a:ext uri="{FF2B5EF4-FFF2-40B4-BE49-F238E27FC236}">
                  <a16:creationId xmlns:a16="http://schemas.microsoft.com/office/drawing/2014/main" id="{DCCD37CE-1A72-410A-9162-798710DC75BF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5453417" y="3757996"/>
              <a:ext cx="608983" cy="533585"/>
            </a:xfrm>
            <a:prstGeom prst="rect">
              <a:avLst/>
            </a:prstGeom>
          </p:spPr>
        </p:pic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DF438481-18FB-4341-BF6B-D81B47B600EC}"/>
                </a:ext>
              </a:extLst>
            </p:cNvPr>
            <p:cNvSpPr txBox="1"/>
            <p:nvPr/>
          </p:nvSpPr>
          <p:spPr>
            <a:xfrm rot="18684587">
              <a:off x="7750100" y="4780535"/>
              <a:ext cx="21191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ENTRANCE</a:t>
              </a:r>
            </a:p>
          </p:txBody>
        </p:sp>
        <p:sp>
          <p:nvSpPr>
            <p:cNvPr id="1051" name="Arrow: Up 1050">
              <a:extLst>
                <a:ext uri="{FF2B5EF4-FFF2-40B4-BE49-F238E27FC236}">
                  <a16:creationId xmlns:a16="http://schemas.microsoft.com/office/drawing/2014/main" id="{6F9B2B7A-F3B2-42FA-AF6B-E86BFFA35EA1}"/>
                </a:ext>
              </a:extLst>
            </p:cNvPr>
            <p:cNvSpPr/>
            <p:nvPr/>
          </p:nvSpPr>
          <p:spPr>
            <a:xfrm rot="18681687">
              <a:off x="8954431" y="5007334"/>
              <a:ext cx="382179" cy="558506"/>
            </a:xfrm>
            <a:prstGeom prst="upArrow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2" name="Rectangle 1051">
              <a:extLst>
                <a:ext uri="{FF2B5EF4-FFF2-40B4-BE49-F238E27FC236}">
                  <a16:creationId xmlns:a16="http://schemas.microsoft.com/office/drawing/2014/main" id="{F8CF9A69-BE29-41AB-969B-767DD1BB9220}"/>
                </a:ext>
              </a:extLst>
            </p:cNvPr>
            <p:cNvSpPr/>
            <p:nvPr/>
          </p:nvSpPr>
          <p:spPr>
            <a:xfrm rot="18560175">
              <a:off x="8181235" y="4418835"/>
              <a:ext cx="300848" cy="437340"/>
            </a:xfrm>
            <a:prstGeom prst="rect">
              <a:avLst/>
            </a:prstGeom>
            <a:solidFill>
              <a:srgbClr val="B05C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9" name="Picture 208">
              <a:extLst>
                <a:ext uri="{FF2B5EF4-FFF2-40B4-BE49-F238E27FC236}">
                  <a16:creationId xmlns:a16="http://schemas.microsoft.com/office/drawing/2014/main" id="{650EE075-702B-4BF1-9266-762CC594577E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6045805" y="4855028"/>
              <a:ext cx="436619" cy="383373"/>
            </a:xfrm>
            <a:prstGeom prst="rect">
              <a:avLst/>
            </a:prstGeom>
          </p:spPr>
        </p:pic>
        <p:sp>
          <p:nvSpPr>
            <p:cNvPr id="1055" name="Multiplication Sign 1054">
              <a:extLst>
                <a:ext uri="{FF2B5EF4-FFF2-40B4-BE49-F238E27FC236}">
                  <a16:creationId xmlns:a16="http://schemas.microsoft.com/office/drawing/2014/main" id="{B8B4D38E-BC45-41CC-AAC9-A09E4AAACCAA}"/>
                </a:ext>
              </a:extLst>
            </p:cNvPr>
            <p:cNvSpPr/>
            <p:nvPr/>
          </p:nvSpPr>
          <p:spPr>
            <a:xfrm>
              <a:off x="6481348" y="4118989"/>
              <a:ext cx="231788" cy="291124"/>
            </a:xfrm>
            <a:prstGeom prst="mathMultiply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TextBox 215">
              <a:extLst>
                <a:ext uri="{FF2B5EF4-FFF2-40B4-BE49-F238E27FC236}">
                  <a16:creationId xmlns:a16="http://schemas.microsoft.com/office/drawing/2014/main" id="{F3C3D8AA-5DC9-4EA3-8B93-2DA86A68AF16}"/>
                </a:ext>
              </a:extLst>
            </p:cNvPr>
            <p:cNvSpPr txBox="1"/>
            <p:nvPr/>
          </p:nvSpPr>
          <p:spPr>
            <a:xfrm rot="21408194">
              <a:off x="6222920" y="4377643"/>
              <a:ext cx="13104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YOU ARE HERE</a:t>
              </a:r>
            </a:p>
          </p:txBody>
        </p:sp>
        <p:pic>
          <p:nvPicPr>
            <p:cNvPr id="1074" name="Picture 1073">
              <a:extLst>
                <a:ext uri="{FF2B5EF4-FFF2-40B4-BE49-F238E27FC236}">
                  <a16:creationId xmlns:a16="http://schemas.microsoft.com/office/drawing/2014/main" id="{26C9A98F-B4EC-4F1F-A579-63C504CA37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285" t="34041" r="12077" b="47911"/>
            <a:stretch/>
          </p:blipFill>
          <p:spPr>
            <a:xfrm rot="20946929">
              <a:off x="8032375" y="4460951"/>
              <a:ext cx="536752" cy="284230"/>
            </a:xfrm>
            <a:prstGeom prst="rect">
              <a:avLst/>
            </a:prstGeom>
          </p:spPr>
        </p:pic>
      </p:grp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19D3CB3F-33F6-45B9-BDC6-69959099EFAF}"/>
              </a:ext>
            </a:extLst>
          </p:cNvPr>
          <p:cNvCxnSpPr>
            <a:cxnSpLocks/>
          </p:cNvCxnSpPr>
          <p:nvPr/>
        </p:nvCxnSpPr>
        <p:spPr>
          <a:xfrm>
            <a:off x="10930465" y="1215438"/>
            <a:ext cx="4497" cy="43936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TextBox 128">
            <a:extLst>
              <a:ext uri="{FF2B5EF4-FFF2-40B4-BE49-F238E27FC236}">
                <a16:creationId xmlns:a16="http://schemas.microsoft.com/office/drawing/2014/main" id="{870154C5-94D4-40DB-91AD-8CCDCED3711C}"/>
              </a:ext>
            </a:extLst>
          </p:cNvPr>
          <p:cNvSpPr txBox="1"/>
          <p:nvPr/>
        </p:nvSpPr>
        <p:spPr>
          <a:xfrm>
            <a:off x="10958374" y="1233669"/>
            <a:ext cx="1168086" cy="400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Full-day</a:t>
            </a:r>
          </a:p>
        </p:txBody>
      </p: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2AC28B16-9731-4CD5-B18F-095524A3C788}"/>
              </a:ext>
            </a:extLst>
          </p:cNvPr>
          <p:cNvCxnSpPr>
            <a:cxnSpLocks/>
          </p:cNvCxnSpPr>
          <p:nvPr/>
        </p:nvCxnSpPr>
        <p:spPr>
          <a:xfrm>
            <a:off x="9616119" y="4750371"/>
            <a:ext cx="248654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TextBox 133">
            <a:extLst>
              <a:ext uri="{FF2B5EF4-FFF2-40B4-BE49-F238E27FC236}">
                <a16:creationId xmlns:a16="http://schemas.microsoft.com/office/drawing/2014/main" id="{3B39866B-57F1-4F57-B80A-0946DD2A0C2D}"/>
              </a:ext>
            </a:extLst>
          </p:cNvPr>
          <p:cNvSpPr txBox="1"/>
          <p:nvPr/>
        </p:nvSpPr>
        <p:spPr>
          <a:xfrm>
            <a:off x="9625690" y="5045506"/>
            <a:ext cx="25148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Upcoming Live Shows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3741666-EBEB-4693-BC0D-52E416F6036F}"/>
              </a:ext>
            </a:extLst>
          </p:cNvPr>
          <p:cNvGrpSpPr/>
          <p:nvPr/>
        </p:nvGrpSpPr>
        <p:grpSpPr>
          <a:xfrm>
            <a:off x="9604236" y="5740191"/>
            <a:ext cx="1265635" cy="1265635"/>
            <a:chOff x="9604236" y="5740191"/>
            <a:chExt cx="1265635" cy="1265635"/>
          </a:xfrm>
        </p:grpSpPr>
        <p:pic>
          <p:nvPicPr>
            <p:cNvPr id="40" name="Picture 39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1992887E-AA3B-4310-B93B-E9DC48F9CFBA}"/>
                </a:ext>
              </a:extLst>
            </p:cNvPr>
            <p:cNvPicPr>
              <a:picLocks noChangeAspect="1"/>
            </p:cNvPicPr>
            <p:nvPr/>
          </p:nvPicPr>
          <p:blipFill>
            <a:blip r:embed="rId9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04236" y="5740191"/>
              <a:ext cx="1265635" cy="1265635"/>
            </a:xfrm>
            <a:prstGeom prst="rect">
              <a:avLst/>
            </a:prstGeom>
          </p:spPr>
        </p:pic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BB2F5658-DEBC-4DFF-9C04-D4690E5736B3}"/>
                </a:ext>
              </a:extLst>
            </p:cNvPr>
            <p:cNvSpPr txBox="1"/>
            <p:nvPr/>
          </p:nvSpPr>
          <p:spPr>
            <a:xfrm>
              <a:off x="9843469" y="6158539"/>
              <a:ext cx="78799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UNDO</a:t>
              </a:r>
            </a:p>
          </p:txBody>
        </p:sp>
      </p:grp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92A31780-0DD1-49A1-A628-F31896883172}"/>
              </a:ext>
            </a:extLst>
          </p:cNvPr>
          <p:cNvSpPr/>
          <p:nvPr/>
        </p:nvSpPr>
        <p:spPr>
          <a:xfrm>
            <a:off x="11090830" y="6048716"/>
            <a:ext cx="875094" cy="631991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NEXT</a:t>
            </a:r>
          </a:p>
        </p:txBody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1A94B87F-2C4A-4A97-B4CE-B93BD94EE135}"/>
              </a:ext>
            </a:extLst>
          </p:cNvPr>
          <p:cNvSpPr/>
          <p:nvPr/>
        </p:nvSpPr>
        <p:spPr>
          <a:xfrm rot="19518684">
            <a:off x="6406747" y="3966696"/>
            <a:ext cx="48119" cy="18592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89B963AB-4132-4C52-92C9-0C5107C8D99C}"/>
              </a:ext>
            </a:extLst>
          </p:cNvPr>
          <p:cNvSpPr/>
          <p:nvPr/>
        </p:nvSpPr>
        <p:spPr>
          <a:xfrm rot="20356743">
            <a:off x="6299204" y="3716607"/>
            <a:ext cx="48119" cy="18592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Rectangle 154">
            <a:extLst>
              <a:ext uri="{FF2B5EF4-FFF2-40B4-BE49-F238E27FC236}">
                <a16:creationId xmlns:a16="http://schemas.microsoft.com/office/drawing/2014/main" id="{8C463DC9-4936-415A-8A63-912DD749C83E}"/>
              </a:ext>
            </a:extLst>
          </p:cNvPr>
          <p:cNvSpPr/>
          <p:nvPr/>
        </p:nvSpPr>
        <p:spPr>
          <a:xfrm rot="20356743">
            <a:off x="6200331" y="3465969"/>
            <a:ext cx="48119" cy="18592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Rectangle 155">
            <a:extLst>
              <a:ext uri="{FF2B5EF4-FFF2-40B4-BE49-F238E27FC236}">
                <a16:creationId xmlns:a16="http://schemas.microsoft.com/office/drawing/2014/main" id="{59457BBB-9C82-41CE-8CD9-2D7C58585A38}"/>
              </a:ext>
            </a:extLst>
          </p:cNvPr>
          <p:cNvSpPr/>
          <p:nvPr/>
        </p:nvSpPr>
        <p:spPr>
          <a:xfrm rot="20356743">
            <a:off x="6116000" y="3222487"/>
            <a:ext cx="48119" cy="18592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Rectangle 156">
            <a:extLst>
              <a:ext uri="{FF2B5EF4-FFF2-40B4-BE49-F238E27FC236}">
                <a16:creationId xmlns:a16="http://schemas.microsoft.com/office/drawing/2014/main" id="{890BEF27-4494-4CF3-9A7F-B559F8254037}"/>
              </a:ext>
            </a:extLst>
          </p:cNvPr>
          <p:cNvSpPr/>
          <p:nvPr/>
        </p:nvSpPr>
        <p:spPr>
          <a:xfrm rot="20704799">
            <a:off x="6074991" y="2949396"/>
            <a:ext cx="48119" cy="18592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105E4B55-AD66-4CAD-B643-AD04020103A9}"/>
              </a:ext>
            </a:extLst>
          </p:cNvPr>
          <p:cNvSpPr/>
          <p:nvPr/>
        </p:nvSpPr>
        <p:spPr>
          <a:xfrm rot="20704799">
            <a:off x="5990369" y="2713338"/>
            <a:ext cx="48119" cy="18592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Rectangle 158">
            <a:extLst>
              <a:ext uri="{FF2B5EF4-FFF2-40B4-BE49-F238E27FC236}">
                <a16:creationId xmlns:a16="http://schemas.microsoft.com/office/drawing/2014/main" id="{B2FA721D-6F8E-4CE7-8472-3164E323A778}"/>
              </a:ext>
            </a:extLst>
          </p:cNvPr>
          <p:cNvSpPr/>
          <p:nvPr/>
        </p:nvSpPr>
        <p:spPr>
          <a:xfrm rot="14569882">
            <a:off x="5820486" y="2720672"/>
            <a:ext cx="48119" cy="18592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Rectangle 159">
            <a:extLst>
              <a:ext uri="{FF2B5EF4-FFF2-40B4-BE49-F238E27FC236}">
                <a16:creationId xmlns:a16="http://schemas.microsoft.com/office/drawing/2014/main" id="{2926777F-D39D-4A8B-ACF3-D22B50668131}"/>
              </a:ext>
            </a:extLst>
          </p:cNvPr>
          <p:cNvSpPr/>
          <p:nvPr/>
        </p:nvSpPr>
        <p:spPr>
          <a:xfrm rot="13992724">
            <a:off x="5598048" y="2882431"/>
            <a:ext cx="48119" cy="18592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92472F08-FCD0-4F20-A009-6A089DC3F248}"/>
              </a:ext>
            </a:extLst>
          </p:cNvPr>
          <p:cNvSpPr/>
          <p:nvPr/>
        </p:nvSpPr>
        <p:spPr>
          <a:xfrm rot="14443722">
            <a:off x="5384331" y="3027484"/>
            <a:ext cx="48119" cy="18592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E3AA0260-485E-45BC-AA8B-9E7A01F75C06}"/>
              </a:ext>
            </a:extLst>
          </p:cNvPr>
          <p:cNvSpPr/>
          <p:nvPr/>
        </p:nvSpPr>
        <p:spPr>
          <a:xfrm rot="14912863">
            <a:off x="5139376" y="3149339"/>
            <a:ext cx="48119" cy="18592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Rectangle 162">
            <a:extLst>
              <a:ext uri="{FF2B5EF4-FFF2-40B4-BE49-F238E27FC236}">
                <a16:creationId xmlns:a16="http://schemas.microsoft.com/office/drawing/2014/main" id="{8AF8AF34-98F8-4005-A135-FB033C8FFB3D}"/>
              </a:ext>
            </a:extLst>
          </p:cNvPr>
          <p:cNvSpPr/>
          <p:nvPr/>
        </p:nvSpPr>
        <p:spPr>
          <a:xfrm rot="15587163">
            <a:off x="4857122" y="3226181"/>
            <a:ext cx="48119" cy="18592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65F7A463-3FDD-4129-942F-3568BA4D8B6C}"/>
              </a:ext>
            </a:extLst>
          </p:cNvPr>
          <p:cNvSpPr/>
          <p:nvPr/>
        </p:nvSpPr>
        <p:spPr>
          <a:xfrm rot="391631">
            <a:off x="4781538" y="3058413"/>
            <a:ext cx="48119" cy="18592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Rectangle 164">
            <a:extLst>
              <a:ext uri="{FF2B5EF4-FFF2-40B4-BE49-F238E27FC236}">
                <a16:creationId xmlns:a16="http://schemas.microsoft.com/office/drawing/2014/main" id="{80D633D5-0292-4B09-A4DF-39945C2C4EF4}"/>
              </a:ext>
            </a:extLst>
          </p:cNvPr>
          <p:cNvSpPr/>
          <p:nvPr/>
        </p:nvSpPr>
        <p:spPr>
          <a:xfrm rot="21191163">
            <a:off x="4789799" y="2813820"/>
            <a:ext cx="48119" cy="18592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Rectangle 165">
            <a:extLst>
              <a:ext uri="{FF2B5EF4-FFF2-40B4-BE49-F238E27FC236}">
                <a16:creationId xmlns:a16="http://schemas.microsoft.com/office/drawing/2014/main" id="{FD4E1535-9524-46F7-ADBD-F86602406160}"/>
              </a:ext>
            </a:extLst>
          </p:cNvPr>
          <p:cNvSpPr/>
          <p:nvPr/>
        </p:nvSpPr>
        <p:spPr>
          <a:xfrm rot="15689164">
            <a:off x="4614335" y="2691977"/>
            <a:ext cx="48119" cy="18592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id="{F6FA939A-986B-4F67-8053-B17A7246CF6C}"/>
              </a:ext>
            </a:extLst>
          </p:cNvPr>
          <p:cNvSpPr/>
          <p:nvPr/>
        </p:nvSpPr>
        <p:spPr>
          <a:xfrm rot="15689164">
            <a:off x="4371853" y="2737497"/>
            <a:ext cx="48119" cy="18592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Rectangle 167">
            <a:extLst>
              <a:ext uri="{FF2B5EF4-FFF2-40B4-BE49-F238E27FC236}">
                <a16:creationId xmlns:a16="http://schemas.microsoft.com/office/drawing/2014/main" id="{A09432B9-9C1A-41B7-A525-BB10C9E61642}"/>
              </a:ext>
            </a:extLst>
          </p:cNvPr>
          <p:cNvSpPr/>
          <p:nvPr/>
        </p:nvSpPr>
        <p:spPr>
          <a:xfrm rot="15689164">
            <a:off x="4378610" y="2738392"/>
            <a:ext cx="48119" cy="185927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88161950-0513-4E8D-A440-364901F85926}"/>
              </a:ext>
            </a:extLst>
          </p:cNvPr>
          <p:cNvSpPr/>
          <p:nvPr/>
        </p:nvSpPr>
        <p:spPr>
          <a:xfrm rot="15689164">
            <a:off x="4630179" y="2692283"/>
            <a:ext cx="48119" cy="185927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DD428DC5-36A1-48FD-829B-FC2AE90B6530}"/>
              </a:ext>
            </a:extLst>
          </p:cNvPr>
          <p:cNvSpPr/>
          <p:nvPr/>
        </p:nvSpPr>
        <p:spPr>
          <a:xfrm rot="21321489">
            <a:off x="4798594" y="2820951"/>
            <a:ext cx="48119" cy="185927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Rectangle 170">
            <a:extLst>
              <a:ext uri="{FF2B5EF4-FFF2-40B4-BE49-F238E27FC236}">
                <a16:creationId xmlns:a16="http://schemas.microsoft.com/office/drawing/2014/main" id="{39829D26-FAFA-4047-9035-452E786880D0}"/>
              </a:ext>
            </a:extLst>
          </p:cNvPr>
          <p:cNvSpPr/>
          <p:nvPr/>
        </p:nvSpPr>
        <p:spPr>
          <a:xfrm rot="258419">
            <a:off x="4774634" y="3072453"/>
            <a:ext cx="48119" cy="185927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Rectangle 171">
            <a:extLst>
              <a:ext uri="{FF2B5EF4-FFF2-40B4-BE49-F238E27FC236}">
                <a16:creationId xmlns:a16="http://schemas.microsoft.com/office/drawing/2014/main" id="{22C73614-FA9C-4203-B9F5-F1A2B6E9E1A0}"/>
              </a:ext>
            </a:extLst>
          </p:cNvPr>
          <p:cNvSpPr/>
          <p:nvPr/>
        </p:nvSpPr>
        <p:spPr>
          <a:xfrm rot="16200000">
            <a:off x="4585160" y="3194695"/>
            <a:ext cx="48119" cy="185927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Rectangle 172">
            <a:extLst>
              <a:ext uri="{FF2B5EF4-FFF2-40B4-BE49-F238E27FC236}">
                <a16:creationId xmlns:a16="http://schemas.microsoft.com/office/drawing/2014/main" id="{0E79DF18-DD4C-4375-A3DD-5A63F42B7391}"/>
              </a:ext>
            </a:extLst>
          </p:cNvPr>
          <p:cNvSpPr/>
          <p:nvPr/>
        </p:nvSpPr>
        <p:spPr>
          <a:xfrm rot="16200000">
            <a:off x="4303001" y="3201895"/>
            <a:ext cx="48119" cy="185927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4A82F126-6B8D-4AA5-9D50-E5633F780402}"/>
              </a:ext>
            </a:extLst>
          </p:cNvPr>
          <p:cNvSpPr/>
          <p:nvPr/>
        </p:nvSpPr>
        <p:spPr>
          <a:xfrm rot="17229066">
            <a:off x="4028554" y="3194774"/>
            <a:ext cx="48119" cy="185927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Rectangle 180">
            <a:extLst>
              <a:ext uri="{FF2B5EF4-FFF2-40B4-BE49-F238E27FC236}">
                <a16:creationId xmlns:a16="http://schemas.microsoft.com/office/drawing/2014/main" id="{15639B16-F348-4671-81DB-20334B8379C6}"/>
              </a:ext>
            </a:extLst>
          </p:cNvPr>
          <p:cNvSpPr/>
          <p:nvPr/>
        </p:nvSpPr>
        <p:spPr>
          <a:xfrm rot="17229066">
            <a:off x="3746861" y="3116558"/>
            <a:ext cx="48119" cy="185927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4C949E2C-B644-4FB8-A1C6-F188E5393289}"/>
              </a:ext>
            </a:extLst>
          </p:cNvPr>
          <p:cNvSpPr/>
          <p:nvPr/>
        </p:nvSpPr>
        <p:spPr>
          <a:xfrm rot="18650382">
            <a:off x="3517519" y="2979556"/>
            <a:ext cx="48119" cy="185927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Rectangle 185">
            <a:extLst>
              <a:ext uri="{FF2B5EF4-FFF2-40B4-BE49-F238E27FC236}">
                <a16:creationId xmlns:a16="http://schemas.microsoft.com/office/drawing/2014/main" id="{0E6387C8-6D3B-4CAE-816E-A740A2D9F4A9}"/>
              </a:ext>
            </a:extLst>
          </p:cNvPr>
          <p:cNvSpPr/>
          <p:nvPr/>
        </p:nvSpPr>
        <p:spPr>
          <a:xfrm rot="17258174">
            <a:off x="3280791" y="2820739"/>
            <a:ext cx="48119" cy="185927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0EEB3D43-5419-4FAC-ADBE-AE9ECBB01EBD}"/>
              </a:ext>
            </a:extLst>
          </p:cNvPr>
          <p:cNvSpPr/>
          <p:nvPr/>
        </p:nvSpPr>
        <p:spPr>
          <a:xfrm rot="18009623">
            <a:off x="3037202" y="2705851"/>
            <a:ext cx="48119" cy="185927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" name="Rectangle 187">
            <a:extLst>
              <a:ext uri="{FF2B5EF4-FFF2-40B4-BE49-F238E27FC236}">
                <a16:creationId xmlns:a16="http://schemas.microsoft.com/office/drawing/2014/main" id="{4BBD46C3-D103-4C1F-9DD3-15D2084F73D2}"/>
              </a:ext>
            </a:extLst>
          </p:cNvPr>
          <p:cNvSpPr/>
          <p:nvPr/>
        </p:nvSpPr>
        <p:spPr>
          <a:xfrm rot="18441317">
            <a:off x="2818105" y="2537979"/>
            <a:ext cx="48119" cy="185927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4F733941-6DAF-4A5B-BC4F-E20104B13898}"/>
              </a:ext>
            </a:extLst>
          </p:cNvPr>
          <p:cNvSpPr/>
          <p:nvPr/>
        </p:nvSpPr>
        <p:spPr>
          <a:xfrm rot="18441317">
            <a:off x="2597923" y="2361726"/>
            <a:ext cx="48119" cy="185927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Rectangle 189">
            <a:extLst>
              <a:ext uri="{FF2B5EF4-FFF2-40B4-BE49-F238E27FC236}">
                <a16:creationId xmlns:a16="http://schemas.microsoft.com/office/drawing/2014/main" id="{A141E208-A798-4A21-9E17-8432B12E03F5}"/>
              </a:ext>
            </a:extLst>
          </p:cNvPr>
          <p:cNvSpPr/>
          <p:nvPr/>
        </p:nvSpPr>
        <p:spPr>
          <a:xfrm rot="18848558">
            <a:off x="2424130" y="2211844"/>
            <a:ext cx="48119" cy="185927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Rectangle 190">
            <a:extLst>
              <a:ext uri="{FF2B5EF4-FFF2-40B4-BE49-F238E27FC236}">
                <a16:creationId xmlns:a16="http://schemas.microsoft.com/office/drawing/2014/main" id="{882D1770-1DB2-4EBF-87C0-2BE76E98225E}"/>
              </a:ext>
            </a:extLst>
          </p:cNvPr>
          <p:cNvSpPr/>
          <p:nvPr/>
        </p:nvSpPr>
        <p:spPr>
          <a:xfrm rot="18848558">
            <a:off x="2225451" y="2028847"/>
            <a:ext cx="48119" cy="185927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" name="Rectangle 191">
            <a:extLst>
              <a:ext uri="{FF2B5EF4-FFF2-40B4-BE49-F238E27FC236}">
                <a16:creationId xmlns:a16="http://schemas.microsoft.com/office/drawing/2014/main" id="{B2745AAA-9E35-4DBE-96F0-C6E0C1E88CA8}"/>
              </a:ext>
            </a:extLst>
          </p:cNvPr>
          <p:cNvSpPr/>
          <p:nvPr/>
        </p:nvSpPr>
        <p:spPr>
          <a:xfrm rot="18445987">
            <a:off x="2232134" y="2034077"/>
            <a:ext cx="48119" cy="185927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AA7F57F8-B6CA-4B3F-A13B-B73B5B5EB1CA}"/>
              </a:ext>
            </a:extLst>
          </p:cNvPr>
          <p:cNvSpPr/>
          <p:nvPr/>
        </p:nvSpPr>
        <p:spPr>
          <a:xfrm rot="18445987">
            <a:off x="2423479" y="2200211"/>
            <a:ext cx="48119" cy="185927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Rectangle 193">
            <a:extLst>
              <a:ext uri="{FF2B5EF4-FFF2-40B4-BE49-F238E27FC236}">
                <a16:creationId xmlns:a16="http://schemas.microsoft.com/office/drawing/2014/main" id="{97478DA5-1DF4-443C-8264-0B967630F7B3}"/>
              </a:ext>
            </a:extLst>
          </p:cNvPr>
          <p:cNvSpPr/>
          <p:nvPr/>
        </p:nvSpPr>
        <p:spPr>
          <a:xfrm rot="18445987">
            <a:off x="2599122" y="2351536"/>
            <a:ext cx="48119" cy="185927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Rectangle 194">
            <a:extLst>
              <a:ext uri="{FF2B5EF4-FFF2-40B4-BE49-F238E27FC236}">
                <a16:creationId xmlns:a16="http://schemas.microsoft.com/office/drawing/2014/main" id="{812DD46E-5606-4B55-9AAD-333DC1FB8DFB}"/>
              </a:ext>
            </a:extLst>
          </p:cNvPr>
          <p:cNvSpPr/>
          <p:nvPr/>
        </p:nvSpPr>
        <p:spPr>
          <a:xfrm rot="18445987">
            <a:off x="2820265" y="2533207"/>
            <a:ext cx="48119" cy="185927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614D62BA-679A-40E2-9817-F3A3794BCC68}"/>
              </a:ext>
            </a:extLst>
          </p:cNvPr>
          <p:cNvSpPr/>
          <p:nvPr/>
        </p:nvSpPr>
        <p:spPr>
          <a:xfrm rot="18445987">
            <a:off x="3035349" y="2708134"/>
            <a:ext cx="48119" cy="185927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" name="Rectangle 196">
            <a:extLst>
              <a:ext uri="{FF2B5EF4-FFF2-40B4-BE49-F238E27FC236}">
                <a16:creationId xmlns:a16="http://schemas.microsoft.com/office/drawing/2014/main" id="{0F40C43C-97E7-40BA-8E1E-9C4D3631ACED}"/>
              </a:ext>
            </a:extLst>
          </p:cNvPr>
          <p:cNvSpPr/>
          <p:nvPr/>
        </p:nvSpPr>
        <p:spPr>
          <a:xfrm rot="17097382">
            <a:off x="3272514" y="2823284"/>
            <a:ext cx="48119" cy="185927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" name="Rectangle 197">
            <a:extLst>
              <a:ext uri="{FF2B5EF4-FFF2-40B4-BE49-F238E27FC236}">
                <a16:creationId xmlns:a16="http://schemas.microsoft.com/office/drawing/2014/main" id="{4FC39EED-A5A6-4C0E-B325-BF6B67DC74D9}"/>
              </a:ext>
            </a:extLst>
          </p:cNvPr>
          <p:cNvSpPr/>
          <p:nvPr/>
        </p:nvSpPr>
        <p:spPr>
          <a:xfrm rot="18755339">
            <a:off x="3508066" y="2970350"/>
            <a:ext cx="48119" cy="185927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0" name="Rectangle 199">
            <a:extLst>
              <a:ext uri="{FF2B5EF4-FFF2-40B4-BE49-F238E27FC236}">
                <a16:creationId xmlns:a16="http://schemas.microsoft.com/office/drawing/2014/main" id="{5AA48B84-F48D-4F0E-BB38-CE1BD814BB6A}"/>
              </a:ext>
            </a:extLst>
          </p:cNvPr>
          <p:cNvSpPr/>
          <p:nvPr/>
        </p:nvSpPr>
        <p:spPr>
          <a:xfrm rot="17209259">
            <a:off x="3752035" y="3107082"/>
            <a:ext cx="48119" cy="185927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1" name="Rectangle 200">
            <a:extLst>
              <a:ext uri="{FF2B5EF4-FFF2-40B4-BE49-F238E27FC236}">
                <a16:creationId xmlns:a16="http://schemas.microsoft.com/office/drawing/2014/main" id="{CE3BD9C2-E536-44F5-975A-33C97B4F1E10}"/>
              </a:ext>
            </a:extLst>
          </p:cNvPr>
          <p:cNvSpPr/>
          <p:nvPr/>
        </p:nvSpPr>
        <p:spPr>
          <a:xfrm rot="17209259">
            <a:off x="4024366" y="3206276"/>
            <a:ext cx="48119" cy="185927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2" name="Rectangle 201">
            <a:extLst>
              <a:ext uri="{FF2B5EF4-FFF2-40B4-BE49-F238E27FC236}">
                <a16:creationId xmlns:a16="http://schemas.microsoft.com/office/drawing/2014/main" id="{A2B01C15-73BA-483F-AD4C-A603B9CE38E7}"/>
              </a:ext>
            </a:extLst>
          </p:cNvPr>
          <p:cNvSpPr/>
          <p:nvPr/>
        </p:nvSpPr>
        <p:spPr>
          <a:xfrm rot="16200000">
            <a:off x="4315600" y="3208301"/>
            <a:ext cx="48119" cy="185927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" name="Rectangle 202">
            <a:extLst>
              <a:ext uri="{FF2B5EF4-FFF2-40B4-BE49-F238E27FC236}">
                <a16:creationId xmlns:a16="http://schemas.microsoft.com/office/drawing/2014/main" id="{FAFFF649-4FB8-483F-A6F7-EA246D2B41E0}"/>
              </a:ext>
            </a:extLst>
          </p:cNvPr>
          <p:cNvSpPr/>
          <p:nvPr/>
        </p:nvSpPr>
        <p:spPr>
          <a:xfrm rot="16200000">
            <a:off x="4590119" y="3201601"/>
            <a:ext cx="48119" cy="185927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" name="Rectangle 203">
            <a:extLst>
              <a:ext uri="{FF2B5EF4-FFF2-40B4-BE49-F238E27FC236}">
                <a16:creationId xmlns:a16="http://schemas.microsoft.com/office/drawing/2014/main" id="{B2FD2DF5-F485-43AF-8FB3-29F6F90EB825}"/>
              </a:ext>
            </a:extLst>
          </p:cNvPr>
          <p:cNvSpPr/>
          <p:nvPr/>
        </p:nvSpPr>
        <p:spPr>
          <a:xfrm>
            <a:off x="4766096" y="3301390"/>
            <a:ext cx="48119" cy="185927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" name="Rectangle 207">
            <a:extLst>
              <a:ext uri="{FF2B5EF4-FFF2-40B4-BE49-F238E27FC236}">
                <a16:creationId xmlns:a16="http://schemas.microsoft.com/office/drawing/2014/main" id="{96FA73D9-A5F1-486C-BD80-3828A326044B}"/>
              </a:ext>
            </a:extLst>
          </p:cNvPr>
          <p:cNvSpPr/>
          <p:nvPr/>
        </p:nvSpPr>
        <p:spPr>
          <a:xfrm>
            <a:off x="4803173" y="3568459"/>
            <a:ext cx="48119" cy="185927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0" name="Rectangle 209">
            <a:extLst>
              <a:ext uri="{FF2B5EF4-FFF2-40B4-BE49-F238E27FC236}">
                <a16:creationId xmlns:a16="http://schemas.microsoft.com/office/drawing/2014/main" id="{3089B8EE-0ECC-409C-B536-CA9E888FC9D7}"/>
              </a:ext>
            </a:extLst>
          </p:cNvPr>
          <p:cNvSpPr/>
          <p:nvPr/>
        </p:nvSpPr>
        <p:spPr>
          <a:xfrm rot="1100531">
            <a:off x="4774178" y="3833317"/>
            <a:ext cx="48119" cy="185927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1" name="Rectangle 210">
            <a:extLst>
              <a:ext uri="{FF2B5EF4-FFF2-40B4-BE49-F238E27FC236}">
                <a16:creationId xmlns:a16="http://schemas.microsoft.com/office/drawing/2014/main" id="{2D8E5589-AF00-40B3-88B4-116E7BCFD7C6}"/>
              </a:ext>
            </a:extLst>
          </p:cNvPr>
          <p:cNvSpPr/>
          <p:nvPr/>
        </p:nvSpPr>
        <p:spPr>
          <a:xfrm rot="1929804">
            <a:off x="4622237" y="4076324"/>
            <a:ext cx="48119" cy="185927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" name="Rectangle 211">
            <a:extLst>
              <a:ext uri="{FF2B5EF4-FFF2-40B4-BE49-F238E27FC236}">
                <a16:creationId xmlns:a16="http://schemas.microsoft.com/office/drawing/2014/main" id="{A191509F-DD1E-4017-AE9B-1B12AD4BE53D}"/>
              </a:ext>
            </a:extLst>
          </p:cNvPr>
          <p:cNvSpPr/>
          <p:nvPr/>
        </p:nvSpPr>
        <p:spPr>
          <a:xfrm rot="1929804">
            <a:off x="4425482" y="4269849"/>
            <a:ext cx="48119" cy="185927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3" name="Rectangle 212">
            <a:extLst>
              <a:ext uri="{FF2B5EF4-FFF2-40B4-BE49-F238E27FC236}">
                <a16:creationId xmlns:a16="http://schemas.microsoft.com/office/drawing/2014/main" id="{0CC56801-777D-4FB3-9243-4139854EEA6B}"/>
              </a:ext>
            </a:extLst>
          </p:cNvPr>
          <p:cNvSpPr/>
          <p:nvPr/>
        </p:nvSpPr>
        <p:spPr>
          <a:xfrm rot="1929804">
            <a:off x="4251130" y="4483127"/>
            <a:ext cx="48119" cy="185927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" name="Rectangle 213">
            <a:extLst>
              <a:ext uri="{FF2B5EF4-FFF2-40B4-BE49-F238E27FC236}">
                <a16:creationId xmlns:a16="http://schemas.microsoft.com/office/drawing/2014/main" id="{A604822F-DDE8-444F-8B3F-045802E46B64}"/>
              </a:ext>
            </a:extLst>
          </p:cNvPr>
          <p:cNvSpPr/>
          <p:nvPr/>
        </p:nvSpPr>
        <p:spPr>
          <a:xfrm rot="1929804">
            <a:off x="4081518" y="4704314"/>
            <a:ext cx="48119" cy="185927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5" name="Rectangle 214">
            <a:extLst>
              <a:ext uri="{FF2B5EF4-FFF2-40B4-BE49-F238E27FC236}">
                <a16:creationId xmlns:a16="http://schemas.microsoft.com/office/drawing/2014/main" id="{94ED6467-7AF3-4027-AA17-A3D5087906BE}"/>
              </a:ext>
            </a:extLst>
          </p:cNvPr>
          <p:cNvSpPr/>
          <p:nvPr/>
        </p:nvSpPr>
        <p:spPr>
          <a:xfrm rot="3773516">
            <a:off x="3890740" y="4879100"/>
            <a:ext cx="48119" cy="185927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Rectangle 218">
            <a:extLst>
              <a:ext uri="{FF2B5EF4-FFF2-40B4-BE49-F238E27FC236}">
                <a16:creationId xmlns:a16="http://schemas.microsoft.com/office/drawing/2014/main" id="{442AD8FA-3183-4C3F-AE9D-4EC65E4408DD}"/>
              </a:ext>
            </a:extLst>
          </p:cNvPr>
          <p:cNvSpPr/>
          <p:nvPr/>
        </p:nvSpPr>
        <p:spPr>
          <a:xfrm rot="4061487">
            <a:off x="3890680" y="4871518"/>
            <a:ext cx="48119" cy="185927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Rectangle 219">
            <a:extLst>
              <a:ext uri="{FF2B5EF4-FFF2-40B4-BE49-F238E27FC236}">
                <a16:creationId xmlns:a16="http://schemas.microsoft.com/office/drawing/2014/main" id="{964C055F-F439-4646-848E-3EA350DC101C}"/>
              </a:ext>
            </a:extLst>
          </p:cNvPr>
          <p:cNvSpPr/>
          <p:nvPr/>
        </p:nvSpPr>
        <p:spPr>
          <a:xfrm rot="2077173">
            <a:off x="4095711" y="4704788"/>
            <a:ext cx="48119" cy="185927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Rectangle 220">
            <a:extLst>
              <a:ext uri="{FF2B5EF4-FFF2-40B4-BE49-F238E27FC236}">
                <a16:creationId xmlns:a16="http://schemas.microsoft.com/office/drawing/2014/main" id="{46F5FF72-C9C2-4C10-B2DB-195DCD629D63}"/>
              </a:ext>
            </a:extLst>
          </p:cNvPr>
          <p:cNvSpPr/>
          <p:nvPr/>
        </p:nvSpPr>
        <p:spPr>
          <a:xfrm rot="2077173">
            <a:off x="4255328" y="4475636"/>
            <a:ext cx="48119" cy="185927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Rectangle 221">
            <a:extLst>
              <a:ext uri="{FF2B5EF4-FFF2-40B4-BE49-F238E27FC236}">
                <a16:creationId xmlns:a16="http://schemas.microsoft.com/office/drawing/2014/main" id="{C6609735-8B1A-4C7A-8E5E-29751EA3E8E8}"/>
              </a:ext>
            </a:extLst>
          </p:cNvPr>
          <p:cNvSpPr/>
          <p:nvPr/>
        </p:nvSpPr>
        <p:spPr>
          <a:xfrm rot="2077173">
            <a:off x="4430314" y="4261630"/>
            <a:ext cx="48119" cy="185927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Rectangle 222">
            <a:extLst>
              <a:ext uri="{FF2B5EF4-FFF2-40B4-BE49-F238E27FC236}">
                <a16:creationId xmlns:a16="http://schemas.microsoft.com/office/drawing/2014/main" id="{3BB968A4-1BA9-45EC-A2A5-F65CAF5055E7}"/>
              </a:ext>
            </a:extLst>
          </p:cNvPr>
          <p:cNvSpPr/>
          <p:nvPr/>
        </p:nvSpPr>
        <p:spPr>
          <a:xfrm rot="2077173">
            <a:off x="4621446" y="4056827"/>
            <a:ext cx="48119" cy="185927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Rectangle 223">
            <a:extLst>
              <a:ext uri="{FF2B5EF4-FFF2-40B4-BE49-F238E27FC236}">
                <a16:creationId xmlns:a16="http://schemas.microsoft.com/office/drawing/2014/main" id="{EC419A3D-57FD-4641-BE96-5AAA36D46E85}"/>
              </a:ext>
            </a:extLst>
          </p:cNvPr>
          <p:cNvSpPr/>
          <p:nvPr/>
        </p:nvSpPr>
        <p:spPr>
          <a:xfrm rot="5400000">
            <a:off x="4886316" y="3998366"/>
            <a:ext cx="48119" cy="185927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Rectangle 224">
            <a:extLst>
              <a:ext uri="{FF2B5EF4-FFF2-40B4-BE49-F238E27FC236}">
                <a16:creationId xmlns:a16="http://schemas.microsoft.com/office/drawing/2014/main" id="{9E6CB463-3C8B-4A8A-B1A0-67CAAE73EEA8}"/>
              </a:ext>
            </a:extLst>
          </p:cNvPr>
          <p:cNvSpPr/>
          <p:nvPr/>
        </p:nvSpPr>
        <p:spPr>
          <a:xfrm rot="6189204">
            <a:off x="5153375" y="4052541"/>
            <a:ext cx="48119" cy="185927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Rectangle 225">
            <a:extLst>
              <a:ext uri="{FF2B5EF4-FFF2-40B4-BE49-F238E27FC236}">
                <a16:creationId xmlns:a16="http://schemas.microsoft.com/office/drawing/2014/main" id="{264D37AE-162F-4D25-9F5A-7123AB2EEAE9}"/>
              </a:ext>
            </a:extLst>
          </p:cNvPr>
          <p:cNvSpPr/>
          <p:nvPr/>
        </p:nvSpPr>
        <p:spPr>
          <a:xfrm rot="6853946">
            <a:off x="5359199" y="4188406"/>
            <a:ext cx="48119" cy="185927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Rectangle 226">
            <a:extLst>
              <a:ext uri="{FF2B5EF4-FFF2-40B4-BE49-F238E27FC236}">
                <a16:creationId xmlns:a16="http://schemas.microsoft.com/office/drawing/2014/main" id="{2471FE4C-8B10-4298-B257-FBD9FD00E2F6}"/>
              </a:ext>
            </a:extLst>
          </p:cNvPr>
          <p:cNvSpPr/>
          <p:nvPr/>
        </p:nvSpPr>
        <p:spPr>
          <a:xfrm rot="6367010">
            <a:off x="5579231" y="4334382"/>
            <a:ext cx="48119" cy="185927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Rectangle 228">
            <a:extLst>
              <a:ext uri="{FF2B5EF4-FFF2-40B4-BE49-F238E27FC236}">
                <a16:creationId xmlns:a16="http://schemas.microsoft.com/office/drawing/2014/main" id="{BFED6FC3-4B10-415D-AFEF-F8C93E86FA81}"/>
              </a:ext>
            </a:extLst>
          </p:cNvPr>
          <p:cNvSpPr/>
          <p:nvPr/>
        </p:nvSpPr>
        <p:spPr>
          <a:xfrm rot="4921265">
            <a:off x="5929605" y="4367815"/>
            <a:ext cx="48119" cy="185927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Rectangle 229">
            <a:extLst>
              <a:ext uri="{FF2B5EF4-FFF2-40B4-BE49-F238E27FC236}">
                <a16:creationId xmlns:a16="http://schemas.microsoft.com/office/drawing/2014/main" id="{35F34042-4C4A-41F4-B2CF-56D1BAC6C367}"/>
              </a:ext>
            </a:extLst>
          </p:cNvPr>
          <p:cNvSpPr/>
          <p:nvPr/>
        </p:nvSpPr>
        <p:spPr>
          <a:xfrm rot="4291197">
            <a:off x="6312248" y="4309118"/>
            <a:ext cx="48119" cy="185927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Rectangle 230">
            <a:extLst>
              <a:ext uri="{FF2B5EF4-FFF2-40B4-BE49-F238E27FC236}">
                <a16:creationId xmlns:a16="http://schemas.microsoft.com/office/drawing/2014/main" id="{570A2038-1657-4C02-8E71-DC29B05AD9DF}"/>
              </a:ext>
            </a:extLst>
          </p:cNvPr>
          <p:cNvSpPr/>
          <p:nvPr/>
        </p:nvSpPr>
        <p:spPr>
          <a:xfrm rot="19769009">
            <a:off x="6404869" y="3971280"/>
            <a:ext cx="48119" cy="185927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Rectangle 231">
            <a:extLst>
              <a:ext uri="{FF2B5EF4-FFF2-40B4-BE49-F238E27FC236}">
                <a16:creationId xmlns:a16="http://schemas.microsoft.com/office/drawing/2014/main" id="{755AF5C9-D55C-469E-9884-A96AE8929C4D}"/>
              </a:ext>
            </a:extLst>
          </p:cNvPr>
          <p:cNvSpPr/>
          <p:nvPr/>
        </p:nvSpPr>
        <p:spPr>
          <a:xfrm rot="20203196">
            <a:off x="6290708" y="3712998"/>
            <a:ext cx="48119" cy="185927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Rectangle 232">
            <a:extLst>
              <a:ext uri="{FF2B5EF4-FFF2-40B4-BE49-F238E27FC236}">
                <a16:creationId xmlns:a16="http://schemas.microsoft.com/office/drawing/2014/main" id="{934D54E6-54FB-48E4-A0E1-9B1CF32D1615}"/>
              </a:ext>
            </a:extLst>
          </p:cNvPr>
          <p:cNvSpPr/>
          <p:nvPr/>
        </p:nvSpPr>
        <p:spPr>
          <a:xfrm rot="20203196">
            <a:off x="6207294" y="3468142"/>
            <a:ext cx="48119" cy="185927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Rectangle 233">
            <a:extLst>
              <a:ext uri="{FF2B5EF4-FFF2-40B4-BE49-F238E27FC236}">
                <a16:creationId xmlns:a16="http://schemas.microsoft.com/office/drawing/2014/main" id="{49992643-59B5-47CC-B9B0-4EA7E7FD4D4D}"/>
              </a:ext>
            </a:extLst>
          </p:cNvPr>
          <p:cNvSpPr/>
          <p:nvPr/>
        </p:nvSpPr>
        <p:spPr>
          <a:xfrm rot="20203196">
            <a:off x="6116000" y="3217004"/>
            <a:ext cx="48119" cy="185927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Rectangle 235">
            <a:extLst>
              <a:ext uri="{FF2B5EF4-FFF2-40B4-BE49-F238E27FC236}">
                <a16:creationId xmlns:a16="http://schemas.microsoft.com/office/drawing/2014/main" id="{E25676A1-4BAC-4B21-849B-5FEC3071EEE2}"/>
              </a:ext>
            </a:extLst>
          </p:cNvPr>
          <p:cNvSpPr/>
          <p:nvPr/>
        </p:nvSpPr>
        <p:spPr>
          <a:xfrm rot="20862575">
            <a:off x="5985948" y="2690476"/>
            <a:ext cx="48119" cy="185927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Rectangle 236">
            <a:extLst>
              <a:ext uri="{FF2B5EF4-FFF2-40B4-BE49-F238E27FC236}">
                <a16:creationId xmlns:a16="http://schemas.microsoft.com/office/drawing/2014/main" id="{44B16426-A57F-4FD5-8F62-42DC7508977A}"/>
              </a:ext>
            </a:extLst>
          </p:cNvPr>
          <p:cNvSpPr/>
          <p:nvPr/>
        </p:nvSpPr>
        <p:spPr>
          <a:xfrm rot="4574391">
            <a:off x="6161098" y="2647106"/>
            <a:ext cx="48119" cy="185927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Rectangle 237">
            <a:extLst>
              <a:ext uri="{FF2B5EF4-FFF2-40B4-BE49-F238E27FC236}">
                <a16:creationId xmlns:a16="http://schemas.microsoft.com/office/drawing/2014/main" id="{0319A824-6745-4459-A813-9CB16AEE82B3}"/>
              </a:ext>
            </a:extLst>
          </p:cNvPr>
          <p:cNvSpPr/>
          <p:nvPr/>
        </p:nvSpPr>
        <p:spPr>
          <a:xfrm rot="5146089">
            <a:off x="6426589" y="2594079"/>
            <a:ext cx="48119" cy="185927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Rectangle 238">
            <a:extLst>
              <a:ext uri="{FF2B5EF4-FFF2-40B4-BE49-F238E27FC236}">
                <a16:creationId xmlns:a16="http://schemas.microsoft.com/office/drawing/2014/main" id="{63397EEC-D9C7-4B84-B7E6-BBDD689DB945}"/>
              </a:ext>
            </a:extLst>
          </p:cNvPr>
          <p:cNvSpPr/>
          <p:nvPr/>
        </p:nvSpPr>
        <p:spPr>
          <a:xfrm rot="5146089">
            <a:off x="6706427" y="2609621"/>
            <a:ext cx="48119" cy="185927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" name="Rectangle 239">
            <a:extLst>
              <a:ext uri="{FF2B5EF4-FFF2-40B4-BE49-F238E27FC236}">
                <a16:creationId xmlns:a16="http://schemas.microsoft.com/office/drawing/2014/main" id="{B2D8B2A5-596C-4ED4-811C-CA2CCEAD611E}"/>
              </a:ext>
            </a:extLst>
          </p:cNvPr>
          <p:cNvSpPr/>
          <p:nvPr/>
        </p:nvSpPr>
        <p:spPr>
          <a:xfrm rot="5146089">
            <a:off x="6981402" y="2602731"/>
            <a:ext cx="48119" cy="185927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Rectangle 240">
            <a:extLst>
              <a:ext uri="{FF2B5EF4-FFF2-40B4-BE49-F238E27FC236}">
                <a16:creationId xmlns:a16="http://schemas.microsoft.com/office/drawing/2014/main" id="{0202663A-9894-47AD-9528-F3A8F221AEEF}"/>
              </a:ext>
            </a:extLst>
          </p:cNvPr>
          <p:cNvSpPr/>
          <p:nvPr/>
        </p:nvSpPr>
        <p:spPr>
          <a:xfrm rot="5146089">
            <a:off x="7230941" y="2578893"/>
            <a:ext cx="48119" cy="185927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" name="Rectangle 241">
            <a:extLst>
              <a:ext uri="{FF2B5EF4-FFF2-40B4-BE49-F238E27FC236}">
                <a16:creationId xmlns:a16="http://schemas.microsoft.com/office/drawing/2014/main" id="{5A052DFA-EBC8-41DD-8B24-448F7D279AC8}"/>
              </a:ext>
            </a:extLst>
          </p:cNvPr>
          <p:cNvSpPr/>
          <p:nvPr/>
        </p:nvSpPr>
        <p:spPr>
          <a:xfrm>
            <a:off x="6848702" y="637191"/>
            <a:ext cx="2729434" cy="1626144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Removal of path to “lunch” and “lunch” item disappear</a:t>
            </a:r>
          </a:p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(Watch Animation)</a:t>
            </a:r>
          </a:p>
        </p:txBody>
      </p:sp>
      <p:sp>
        <p:nvSpPr>
          <p:cNvPr id="205" name="Rectangle 204">
            <a:extLst>
              <a:ext uri="{FF2B5EF4-FFF2-40B4-BE49-F238E27FC236}">
                <a16:creationId xmlns:a16="http://schemas.microsoft.com/office/drawing/2014/main" id="{4CF8C5EE-2000-4DA1-A7B2-4A89EE52DFC6}"/>
              </a:ext>
            </a:extLst>
          </p:cNvPr>
          <p:cNvSpPr/>
          <p:nvPr/>
        </p:nvSpPr>
        <p:spPr>
          <a:xfrm rot="3859011">
            <a:off x="7244051" y="2813943"/>
            <a:ext cx="48119" cy="185927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" name="Rectangle 205">
            <a:extLst>
              <a:ext uri="{FF2B5EF4-FFF2-40B4-BE49-F238E27FC236}">
                <a16:creationId xmlns:a16="http://schemas.microsoft.com/office/drawing/2014/main" id="{4C791E92-D3B4-496F-A163-AF5FCABFD812}"/>
              </a:ext>
            </a:extLst>
          </p:cNvPr>
          <p:cNvSpPr/>
          <p:nvPr/>
        </p:nvSpPr>
        <p:spPr>
          <a:xfrm rot="3249920">
            <a:off x="6962464" y="2952482"/>
            <a:ext cx="48119" cy="185927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" name="Rectangle 206">
            <a:extLst>
              <a:ext uri="{FF2B5EF4-FFF2-40B4-BE49-F238E27FC236}">
                <a16:creationId xmlns:a16="http://schemas.microsoft.com/office/drawing/2014/main" id="{D75C3B15-A274-4621-B133-5085A184E82D}"/>
              </a:ext>
            </a:extLst>
          </p:cNvPr>
          <p:cNvSpPr/>
          <p:nvPr/>
        </p:nvSpPr>
        <p:spPr>
          <a:xfrm rot="2780182">
            <a:off x="6749037" y="3219245"/>
            <a:ext cx="48119" cy="185927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Rectangle 217">
            <a:extLst>
              <a:ext uri="{FF2B5EF4-FFF2-40B4-BE49-F238E27FC236}">
                <a16:creationId xmlns:a16="http://schemas.microsoft.com/office/drawing/2014/main" id="{AB671282-BC30-468E-A080-4A90DBA48712}"/>
              </a:ext>
            </a:extLst>
          </p:cNvPr>
          <p:cNvSpPr/>
          <p:nvPr/>
        </p:nvSpPr>
        <p:spPr>
          <a:xfrm rot="2780182">
            <a:off x="6544429" y="3402824"/>
            <a:ext cx="48119" cy="185927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9" name="Rectangle 248">
            <a:extLst>
              <a:ext uri="{FF2B5EF4-FFF2-40B4-BE49-F238E27FC236}">
                <a16:creationId xmlns:a16="http://schemas.microsoft.com/office/drawing/2014/main" id="{04ECEE7C-79C4-473F-8B21-AC7C71EB584F}"/>
              </a:ext>
            </a:extLst>
          </p:cNvPr>
          <p:cNvSpPr/>
          <p:nvPr/>
        </p:nvSpPr>
        <p:spPr>
          <a:xfrm rot="4837877">
            <a:off x="5930981" y="4368166"/>
            <a:ext cx="48119" cy="185927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0" name="Rectangle 249">
            <a:extLst>
              <a:ext uri="{FF2B5EF4-FFF2-40B4-BE49-F238E27FC236}">
                <a16:creationId xmlns:a16="http://schemas.microsoft.com/office/drawing/2014/main" id="{C9FDD726-FE26-4A22-B27A-C28AFC63BA82}"/>
              </a:ext>
            </a:extLst>
          </p:cNvPr>
          <p:cNvSpPr/>
          <p:nvPr/>
        </p:nvSpPr>
        <p:spPr>
          <a:xfrm rot="4406720">
            <a:off x="6314048" y="4306384"/>
            <a:ext cx="48119" cy="185927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" name="Rectangle 250">
            <a:extLst>
              <a:ext uri="{FF2B5EF4-FFF2-40B4-BE49-F238E27FC236}">
                <a16:creationId xmlns:a16="http://schemas.microsoft.com/office/drawing/2014/main" id="{D53C1E33-EA33-4B04-BF0A-12466A171AEA}"/>
              </a:ext>
            </a:extLst>
          </p:cNvPr>
          <p:cNvSpPr/>
          <p:nvPr/>
        </p:nvSpPr>
        <p:spPr>
          <a:xfrm rot="19630554">
            <a:off x="6395833" y="3962255"/>
            <a:ext cx="48119" cy="185927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Rectangle 251">
            <a:extLst>
              <a:ext uri="{FF2B5EF4-FFF2-40B4-BE49-F238E27FC236}">
                <a16:creationId xmlns:a16="http://schemas.microsoft.com/office/drawing/2014/main" id="{8FE3CB95-F103-41D0-98BE-0CEE867E53B6}"/>
              </a:ext>
            </a:extLst>
          </p:cNvPr>
          <p:cNvSpPr/>
          <p:nvPr/>
        </p:nvSpPr>
        <p:spPr>
          <a:xfrm rot="20115831">
            <a:off x="6283990" y="3715006"/>
            <a:ext cx="48119" cy="185927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" name="Rectangle 252">
            <a:extLst>
              <a:ext uri="{FF2B5EF4-FFF2-40B4-BE49-F238E27FC236}">
                <a16:creationId xmlns:a16="http://schemas.microsoft.com/office/drawing/2014/main" id="{AB9CBFDD-879D-4C94-91DD-8022215DC85D}"/>
              </a:ext>
            </a:extLst>
          </p:cNvPr>
          <p:cNvSpPr/>
          <p:nvPr/>
        </p:nvSpPr>
        <p:spPr>
          <a:xfrm rot="20115831">
            <a:off x="6205688" y="3448615"/>
            <a:ext cx="48119" cy="185927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4" name="Rectangle 253">
            <a:extLst>
              <a:ext uri="{FF2B5EF4-FFF2-40B4-BE49-F238E27FC236}">
                <a16:creationId xmlns:a16="http://schemas.microsoft.com/office/drawing/2014/main" id="{FEB147DF-C71C-4116-B674-A86D99F67064}"/>
              </a:ext>
            </a:extLst>
          </p:cNvPr>
          <p:cNvSpPr/>
          <p:nvPr/>
        </p:nvSpPr>
        <p:spPr>
          <a:xfrm rot="20115831">
            <a:off x="6109779" y="3210703"/>
            <a:ext cx="48119" cy="185927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Rectangle 254">
            <a:extLst>
              <a:ext uri="{FF2B5EF4-FFF2-40B4-BE49-F238E27FC236}">
                <a16:creationId xmlns:a16="http://schemas.microsoft.com/office/drawing/2014/main" id="{6FB3ABFE-AC93-4F71-9395-D3ED02422458}"/>
              </a:ext>
            </a:extLst>
          </p:cNvPr>
          <p:cNvSpPr/>
          <p:nvPr/>
        </p:nvSpPr>
        <p:spPr>
          <a:xfrm rot="20557139">
            <a:off x="6074720" y="2943976"/>
            <a:ext cx="48119" cy="185927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Rectangle 255">
            <a:extLst>
              <a:ext uri="{FF2B5EF4-FFF2-40B4-BE49-F238E27FC236}">
                <a16:creationId xmlns:a16="http://schemas.microsoft.com/office/drawing/2014/main" id="{8130551B-C195-47A5-894E-394336266B5C}"/>
              </a:ext>
            </a:extLst>
          </p:cNvPr>
          <p:cNvSpPr/>
          <p:nvPr/>
        </p:nvSpPr>
        <p:spPr>
          <a:xfrm rot="20557139">
            <a:off x="5987428" y="2697603"/>
            <a:ext cx="48119" cy="185927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Rectangle 256">
            <a:extLst>
              <a:ext uri="{FF2B5EF4-FFF2-40B4-BE49-F238E27FC236}">
                <a16:creationId xmlns:a16="http://schemas.microsoft.com/office/drawing/2014/main" id="{4327DC8F-D6A6-488D-AFB5-C446C42138CF}"/>
              </a:ext>
            </a:extLst>
          </p:cNvPr>
          <p:cNvSpPr/>
          <p:nvPr/>
        </p:nvSpPr>
        <p:spPr>
          <a:xfrm rot="4799687">
            <a:off x="6166357" y="2647711"/>
            <a:ext cx="48119" cy="185927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" name="Rectangle 257">
            <a:extLst>
              <a:ext uri="{FF2B5EF4-FFF2-40B4-BE49-F238E27FC236}">
                <a16:creationId xmlns:a16="http://schemas.microsoft.com/office/drawing/2014/main" id="{AEC50F4E-AE92-4BD4-A347-639FE8798D81}"/>
              </a:ext>
            </a:extLst>
          </p:cNvPr>
          <p:cNvSpPr/>
          <p:nvPr/>
        </p:nvSpPr>
        <p:spPr>
          <a:xfrm rot="5175987">
            <a:off x="6433815" y="2587114"/>
            <a:ext cx="48119" cy="185927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" name="Rectangle 258">
            <a:extLst>
              <a:ext uri="{FF2B5EF4-FFF2-40B4-BE49-F238E27FC236}">
                <a16:creationId xmlns:a16="http://schemas.microsoft.com/office/drawing/2014/main" id="{B24D7E0E-6B9F-4C0D-8C75-ED8EFA51A998}"/>
              </a:ext>
            </a:extLst>
          </p:cNvPr>
          <p:cNvSpPr/>
          <p:nvPr/>
        </p:nvSpPr>
        <p:spPr>
          <a:xfrm rot="5175987">
            <a:off x="6711162" y="2615506"/>
            <a:ext cx="48119" cy="185927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" name="Rectangle 259">
            <a:extLst>
              <a:ext uri="{FF2B5EF4-FFF2-40B4-BE49-F238E27FC236}">
                <a16:creationId xmlns:a16="http://schemas.microsoft.com/office/drawing/2014/main" id="{6374194D-A1DD-400C-B7FE-71B1191A9336}"/>
              </a:ext>
            </a:extLst>
          </p:cNvPr>
          <p:cNvSpPr/>
          <p:nvPr/>
        </p:nvSpPr>
        <p:spPr>
          <a:xfrm rot="5175987">
            <a:off x="6988772" y="2607282"/>
            <a:ext cx="48119" cy="185927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Rectangle 260">
            <a:extLst>
              <a:ext uri="{FF2B5EF4-FFF2-40B4-BE49-F238E27FC236}">
                <a16:creationId xmlns:a16="http://schemas.microsoft.com/office/drawing/2014/main" id="{6256E5DC-810C-4FD0-9AFB-2BF22C306776}"/>
              </a:ext>
            </a:extLst>
          </p:cNvPr>
          <p:cNvSpPr/>
          <p:nvPr/>
        </p:nvSpPr>
        <p:spPr>
          <a:xfrm rot="5175987">
            <a:off x="7229288" y="2564523"/>
            <a:ext cx="48119" cy="185927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2" name="TextBox 261">
            <a:extLst>
              <a:ext uri="{FF2B5EF4-FFF2-40B4-BE49-F238E27FC236}">
                <a16:creationId xmlns:a16="http://schemas.microsoft.com/office/drawing/2014/main" id="{A9FC19CC-2B77-4D2E-BB3D-E195A62EB651}"/>
              </a:ext>
            </a:extLst>
          </p:cNvPr>
          <p:cNvSpPr txBox="1"/>
          <p:nvPr/>
        </p:nvSpPr>
        <p:spPr>
          <a:xfrm>
            <a:off x="9652300" y="1228057"/>
            <a:ext cx="1269170" cy="400110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Half-day</a:t>
            </a: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11B02C73-CCAF-4ED9-BB61-3241251E07C4}"/>
              </a:ext>
            </a:extLst>
          </p:cNvPr>
          <p:cNvSpPr txBox="1"/>
          <p:nvPr/>
        </p:nvSpPr>
        <p:spPr>
          <a:xfrm>
            <a:off x="9897303" y="1507556"/>
            <a:ext cx="1562709" cy="560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Tornado</a:t>
            </a:r>
          </a:p>
        </p:txBody>
      </p:sp>
      <p:sp>
        <p:nvSpPr>
          <p:cNvPr id="263" name="TextBox 262">
            <a:extLst>
              <a:ext uri="{FF2B5EF4-FFF2-40B4-BE49-F238E27FC236}">
                <a16:creationId xmlns:a16="http://schemas.microsoft.com/office/drawing/2014/main" id="{C1E592B7-342D-4A4A-B5E0-0E2C4D2885B8}"/>
              </a:ext>
            </a:extLst>
          </p:cNvPr>
          <p:cNvSpPr txBox="1"/>
          <p:nvPr/>
        </p:nvSpPr>
        <p:spPr>
          <a:xfrm>
            <a:off x="9902887" y="2110907"/>
            <a:ext cx="22448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Battleship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Galactic</a:t>
            </a:r>
          </a:p>
        </p:txBody>
      </p:sp>
      <p:pic>
        <p:nvPicPr>
          <p:cNvPr id="264" name="Picture 263" descr="Shape&#10;&#10;Description automatically generated with low confidence">
            <a:extLst>
              <a:ext uri="{FF2B5EF4-FFF2-40B4-BE49-F238E27FC236}">
                <a16:creationId xmlns:a16="http://schemas.microsoft.com/office/drawing/2014/main" id="{3B034F2D-26AA-454E-95B1-407D94F8E7AA}"/>
              </a:ext>
            </a:extLst>
          </p:cNvPr>
          <p:cNvPicPr>
            <a:picLocks noChangeAspect="1"/>
          </p:cNvPicPr>
          <p:nvPr/>
        </p:nvPicPr>
        <p:blipFill>
          <a:blip r:embed="rId9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695081" y="1796196"/>
            <a:ext cx="189889" cy="158961"/>
          </a:xfrm>
          <a:prstGeom prst="rect">
            <a:avLst/>
          </a:prstGeom>
        </p:spPr>
      </p:pic>
      <p:pic>
        <p:nvPicPr>
          <p:cNvPr id="265" name="Picture 264" descr="Shape&#10;&#10;Description automatically generated with low confidence">
            <a:extLst>
              <a:ext uri="{FF2B5EF4-FFF2-40B4-BE49-F238E27FC236}">
                <a16:creationId xmlns:a16="http://schemas.microsoft.com/office/drawing/2014/main" id="{8CCD6A93-224D-471F-A34A-966D6B2ADA18}"/>
              </a:ext>
            </a:extLst>
          </p:cNvPr>
          <p:cNvPicPr>
            <a:picLocks noChangeAspect="1"/>
          </p:cNvPicPr>
          <p:nvPr/>
        </p:nvPicPr>
        <p:blipFill>
          <a:blip r:embed="rId9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698750" y="2312872"/>
            <a:ext cx="189889" cy="158961"/>
          </a:xfrm>
          <a:prstGeom prst="rect">
            <a:avLst/>
          </a:prstGeom>
        </p:spPr>
      </p:pic>
      <p:pic>
        <p:nvPicPr>
          <p:cNvPr id="266" name="Picture 265" descr="Shape&#10;&#10;Description automatically generated with low confidence">
            <a:extLst>
              <a:ext uri="{FF2B5EF4-FFF2-40B4-BE49-F238E27FC236}">
                <a16:creationId xmlns:a16="http://schemas.microsoft.com/office/drawing/2014/main" id="{923D4877-5342-426F-AE13-E9139001E0AA}"/>
              </a:ext>
            </a:extLst>
          </p:cNvPr>
          <p:cNvPicPr>
            <a:picLocks noChangeAspect="1"/>
          </p:cNvPicPr>
          <p:nvPr/>
        </p:nvPicPr>
        <p:blipFill>
          <a:blip r:embed="rId9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700291" y="2939606"/>
            <a:ext cx="189889" cy="158961"/>
          </a:xfrm>
          <a:prstGeom prst="rect">
            <a:avLst/>
          </a:prstGeom>
        </p:spPr>
      </p:pic>
      <p:sp>
        <p:nvSpPr>
          <p:cNvPr id="271" name="TextBox 270">
            <a:extLst>
              <a:ext uri="{FF2B5EF4-FFF2-40B4-BE49-F238E27FC236}">
                <a16:creationId xmlns:a16="http://schemas.microsoft.com/office/drawing/2014/main" id="{2E4011FA-9233-4915-97D0-54A3B84162AE}"/>
              </a:ext>
            </a:extLst>
          </p:cNvPr>
          <p:cNvSpPr txBox="1"/>
          <p:nvPr/>
        </p:nvSpPr>
        <p:spPr>
          <a:xfrm>
            <a:off x="9866984" y="2854543"/>
            <a:ext cx="1243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Flyer</a:t>
            </a:r>
          </a:p>
        </p:txBody>
      </p:sp>
      <p:pic>
        <p:nvPicPr>
          <p:cNvPr id="272" name="Picture 2" descr="Close, circle, remove, delete Free Icon of Neu Interface">
            <a:extLst>
              <a:ext uri="{FF2B5EF4-FFF2-40B4-BE49-F238E27FC236}">
                <a16:creationId xmlns:a16="http://schemas.microsoft.com/office/drawing/2014/main" id="{66064629-14F2-4788-81BD-406B4ABECB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05572" y="1752873"/>
            <a:ext cx="227747" cy="227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3" name="Picture 2" descr="Close, circle, remove, delete Free Icon of Neu Interface">
            <a:extLst>
              <a:ext uri="{FF2B5EF4-FFF2-40B4-BE49-F238E27FC236}">
                <a16:creationId xmlns:a16="http://schemas.microsoft.com/office/drawing/2014/main" id="{5DFFEC7B-6134-44B7-9388-28D2A9013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05572" y="2302533"/>
            <a:ext cx="227747" cy="227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4" name="Picture 2" descr="Close, circle, remove, delete Free Icon of Neu Interface">
            <a:extLst>
              <a:ext uri="{FF2B5EF4-FFF2-40B4-BE49-F238E27FC236}">
                <a16:creationId xmlns:a16="http://schemas.microsoft.com/office/drawing/2014/main" id="{D641731A-74E8-41D4-BBFF-FEB0D623CF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05572" y="2921198"/>
            <a:ext cx="227747" cy="227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95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CC743479-B8E1-4752-844F-403CE71E7EFF}"/>
                  </a:ext>
                </a:extLst>
              </p14:cNvPr>
              <p14:cNvContentPartPr/>
              <p14:nvPr/>
            </p14:nvContentPartPr>
            <p14:xfrm>
              <a:off x="10085057" y="1375696"/>
              <a:ext cx="500400" cy="13464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CC743479-B8E1-4752-844F-403CE71E7EFF}"/>
                  </a:ext>
                </a:extLst>
              </p:cNvPr>
              <p:cNvPicPr/>
              <p:nvPr/>
            </p:nvPicPr>
            <p:blipFill>
              <a:blip r:embed="rId96"/>
              <a:stretch>
                <a:fillRect/>
              </a:stretch>
            </p:blipFill>
            <p:spPr>
              <a:xfrm>
                <a:off x="10031417" y="1268056"/>
                <a:ext cx="608040" cy="35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7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434A22F3-FA95-47A1-859D-AEEAFB3AD859}"/>
                  </a:ext>
                </a:extLst>
              </p14:cNvPr>
              <p14:cNvContentPartPr/>
              <p14:nvPr/>
            </p14:nvContentPartPr>
            <p14:xfrm>
              <a:off x="9670895" y="1603165"/>
              <a:ext cx="44280" cy="1260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434A22F3-FA95-47A1-859D-AEEAFB3AD859}"/>
                  </a:ext>
                </a:extLst>
              </p:cNvPr>
              <p:cNvPicPr/>
              <p:nvPr/>
            </p:nvPicPr>
            <p:blipFill>
              <a:blip r:embed="rId98"/>
              <a:stretch>
                <a:fillRect/>
              </a:stretch>
            </p:blipFill>
            <p:spPr>
              <a:xfrm>
                <a:off x="9653255" y="1567165"/>
                <a:ext cx="79920" cy="8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9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6EBEDAB7-BD42-4B7C-AD06-2E58CA89DB08}"/>
                  </a:ext>
                </a:extLst>
              </p14:cNvPr>
              <p14:cNvContentPartPr/>
              <p14:nvPr/>
            </p14:nvContentPartPr>
            <p14:xfrm>
              <a:off x="9718415" y="1609645"/>
              <a:ext cx="1193760" cy="684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6EBEDAB7-BD42-4B7C-AD06-2E58CA89DB08}"/>
                  </a:ext>
                </a:extLst>
              </p:cNvPr>
              <p:cNvPicPr/>
              <p:nvPr/>
            </p:nvPicPr>
            <p:blipFill>
              <a:blip r:embed="rId100"/>
              <a:stretch>
                <a:fillRect/>
              </a:stretch>
            </p:blipFill>
            <p:spPr>
              <a:xfrm>
                <a:off x="9700775" y="1573645"/>
                <a:ext cx="1229400" cy="78480"/>
              </a:xfrm>
              <a:prstGeom prst="rect">
                <a:avLst/>
              </a:prstGeom>
            </p:spPr>
          </p:pic>
        </mc:Fallback>
      </mc:AlternateContent>
      <p:grpSp>
        <p:nvGrpSpPr>
          <p:cNvPr id="235" name="Group 234">
            <a:extLst>
              <a:ext uri="{FF2B5EF4-FFF2-40B4-BE49-F238E27FC236}">
                <a16:creationId xmlns:a16="http://schemas.microsoft.com/office/drawing/2014/main" id="{D2C47649-F599-4D05-A78C-39410D5B5372}"/>
              </a:ext>
            </a:extLst>
          </p:cNvPr>
          <p:cNvGrpSpPr/>
          <p:nvPr/>
        </p:nvGrpSpPr>
        <p:grpSpPr>
          <a:xfrm>
            <a:off x="9709159" y="3919784"/>
            <a:ext cx="2324160" cy="369332"/>
            <a:chOff x="9709159" y="3345264"/>
            <a:chExt cx="2324160" cy="369332"/>
          </a:xfrm>
        </p:grpSpPr>
        <p:pic>
          <p:nvPicPr>
            <p:cNvPr id="244" name="Picture 243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7BAFAD16-BA52-4D6A-AD0B-931746919182}"/>
                </a:ext>
              </a:extLst>
            </p:cNvPr>
            <p:cNvPicPr>
              <a:picLocks noChangeAspect="1"/>
            </p:cNvPicPr>
            <p:nvPr/>
          </p:nvPicPr>
          <p:blipFill>
            <a:blip r:embed="rId9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9709159" y="3459850"/>
              <a:ext cx="189889" cy="158961"/>
            </a:xfrm>
            <a:prstGeom prst="rect">
              <a:avLst/>
            </a:prstGeom>
          </p:spPr>
        </p:pic>
        <p:sp>
          <p:nvSpPr>
            <p:cNvPr id="245" name="TextBox 244">
              <a:extLst>
                <a:ext uri="{FF2B5EF4-FFF2-40B4-BE49-F238E27FC236}">
                  <a16:creationId xmlns:a16="http://schemas.microsoft.com/office/drawing/2014/main" id="{FECEE3A0-CBC1-40BB-B3FE-6081C639BF99}"/>
                </a:ext>
              </a:extLst>
            </p:cNvPr>
            <p:cNvSpPr txBox="1"/>
            <p:nvPr/>
          </p:nvSpPr>
          <p:spPr>
            <a:xfrm>
              <a:off x="9929811" y="3345264"/>
              <a:ext cx="8081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Lunch</a:t>
              </a:r>
            </a:p>
          </p:txBody>
        </p:sp>
        <p:pic>
          <p:nvPicPr>
            <p:cNvPr id="246" name="Picture 2" descr="Close, circle, remove, delete Free Icon of Neu Interface">
              <a:extLst>
                <a:ext uri="{FF2B5EF4-FFF2-40B4-BE49-F238E27FC236}">
                  <a16:creationId xmlns:a16="http://schemas.microsoft.com/office/drawing/2014/main" id="{4F9A4220-1712-42CC-8CF8-B98E975829A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05572" y="3416586"/>
              <a:ext cx="227747" cy="2277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47" name="Group 246">
            <a:extLst>
              <a:ext uri="{FF2B5EF4-FFF2-40B4-BE49-F238E27FC236}">
                <a16:creationId xmlns:a16="http://schemas.microsoft.com/office/drawing/2014/main" id="{3EC4D7BE-18CA-4222-9542-DBA72D8F9E03}"/>
              </a:ext>
            </a:extLst>
          </p:cNvPr>
          <p:cNvGrpSpPr/>
          <p:nvPr/>
        </p:nvGrpSpPr>
        <p:grpSpPr>
          <a:xfrm>
            <a:off x="9712494" y="3413988"/>
            <a:ext cx="2320825" cy="369332"/>
            <a:chOff x="9712494" y="3900040"/>
            <a:chExt cx="2320825" cy="369332"/>
          </a:xfrm>
        </p:grpSpPr>
        <p:pic>
          <p:nvPicPr>
            <p:cNvPr id="277" name="Picture 276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2C62E782-8023-41E9-992D-CE340DF788BB}"/>
                </a:ext>
              </a:extLst>
            </p:cNvPr>
            <p:cNvPicPr>
              <a:picLocks noChangeAspect="1"/>
            </p:cNvPicPr>
            <p:nvPr/>
          </p:nvPicPr>
          <p:blipFill>
            <a:blip r:embed="rId9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9712494" y="3980137"/>
              <a:ext cx="189889" cy="158961"/>
            </a:xfrm>
            <a:prstGeom prst="rect">
              <a:avLst/>
            </a:prstGeom>
          </p:spPr>
        </p:pic>
        <p:sp>
          <p:nvSpPr>
            <p:cNvPr id="278" name="TextBox 277">
              <a:extLst>
                <a:ext uri="{FF2B5EF4-FFF2-40B4-BE49-F238E27FC236}">
                  <a16:creationId xmlns:a16="http://schemas.microsoft.com/office/drawing/2014/main" id="{395E7DEF-555A-4D43-B84F-999D54F6894C}"/>
                </a:ext>
              </a:extLst>
            </p:cNvPr>
            <p:cNvSpPr txBox="1"/>
            <p:nvPr/>
          </p:nvSpPr>
          <p:spPr>
            <a:xfrm>
              <a:off x="9898193" y="3900040"/>
              <a:ext cx="163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Thunder Ride</a:t>
              </a:r>
            </a:p>
          </p:txBody>
        </p:sp>
        <p:pic>
          <p:nvPicPr>
            <p:cNvPr id="279" name="Picture 2" descr="Close, circle, remove, delete Free Icon of Neu Interface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7D3254BF-DC0A-472D-B1A6-98F088F694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05572" y="3987577"/>
              <a:ext cx="227747" cy="2277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80" name="Oval 279">
            <a:extLst>
              <a:ext uri="{FF2B5EF4-FFF2-40B4-BE49-F238E27FC236}">
                <a16:creationId xmlns:a16="http://schemas.microsoft.com/office/drawing/2014/main" id="{2A7385A3-9E9D-4872-9C33-23008680D86D}"/>
              </a:ext>
            </a:extLst>
          </p:cNvPr>
          <p:cNvSpPr/>
          <p:nvPr/>
        </p:nvSpPr>
        <p:spPr>
          <a:xfrm>
            <a:off x="3518157" y="2459323"/>
            <a:ext cx="313873" cy="34830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281" name="Oval 280">
            <a:extLst>
              <a:ext uri="{FF2B5EF4-FFF2-40B4-BE49-F238E27FC236}">
                <a16:creationId xmlns:a16="http://schemas.microsoft.com/office/drawing/2014/main" id="{27855CEE-23CC-45B4-B131-EBF349102C1C}"/>
              </a:ext>
            </a:extLst>
          </p:cNvPr>
          <p:cNvSpPr/>
          <p:nvPr/>
        </p:nvSpPr>
        <p:spPr>
          <a:xfrm>
            <a:off x="2303398" y="1798316"/>
            <a:ext cx="313873" cy="34830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282" name="Oval 281">
            <a:extLst>
              <a:ext uri="{FF2B5EF4-FFF2-40B4-BE49-F238E27FC236}">
                <a16:creationId xmlns:a16="http://schemas.microsoft.com/office/drawing/2014/main" id="{1ACF0340-03FB-43A6-AB62-6BD3A0E2E575}"/>
              </a:ext>
            </a:extLst>
          </p:cNvPr>
          <p:cNvSpPr/>
          <p:nvPr/>
        </p:nvSpPr>
        <p:spPr>
          <a:xfrm>
            <a:off x="2625516" y="3609405"/>
            <a:ext cx="313873" cy="34830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283" name="Oval 282">
            <a:extLst>
              <a:ext uri="{FF2B5EF4-FFF2-40B4-BE49-F238E27FC236}">
                <a16:creationId xmlns:a16="http://schemas.microsoft.com/office/drawing/2014/main" id="{6587B48C-EC3E-4DED-900B-40888061D6E6}"/>
              </a:ext>
            </a:extLst>
          </p:cNvPr>
          <p:cNvSpPr/>
          <p:nvPr/>
        </p:nvSpPr>
        <p:spPr>
          <a:xfrm>
            <a:off x="7531000" y="2721494"/>
            <a:ext cx="313873" cy="34830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284" name="Oval 283">
            <a:extLst>
              <a:ext uri="{FF2B5EF4-FFF2-40B4-BE49-F238E27FC236}">
                <a16:creationId xmlns:a16="http://schemas.microsoft.com/office/drawing/2014/main" id="{F3BAA531-A6C3-442C-9532-E74EF2E9A274}"/>
              </a:ext>
            </a:extLst>
          </p:cNvPr>
          <p:cNvSpPr/>
          <p:nvPr/>
        </p:nvSpPr>
        <p:spPr>
          <a:xfrm>
            <a:off x="6400950" y="3615134"/>
            <a:ext cx="313873" cy="34830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5</a:t>
            </a:r>
          </a:p>
        </p:txBody>
      </p:sp>
      <p:grpSp>
        <p:nvGrpSpPr>
          <p:cNvPr id="285" name="Group 284">
            <a:extLst>
              <a:ext uri="{FF2B5EF4-FFF2-40B4-BE49-F238E27FC236}">
                <a16:creationId xmlns:a16="http://schemas.microsoft.com/office/drawing/2014/main" id="{F63F9300-EC95-4F16-A6DD-92E48EE1D9B2}"/>
              </a:ext>
            </a:extLst>
          </p:cNvPr>
          <p:cNvGrpSpPr/>
          <p:nvPr/>
        </p:nvGrpSpPr>
        <p:grpSpPr>
          <a:xfrm>
            <a:off x="9650416" y="4767672"/>
            <a:ext cx="2428896" cy="307777"/>
            <a:chOff x="9650416" y="4767672"/>
            <a:chExt cx="2428896" cy="307777"/>
          </a:xfrm>
        </p:grpSpPr>
        <p:sp>
          <p:nvSpPr>
            <p:cNvPr id="286" name="TextBox 285">
              <a:hlinkClick r:id="rId101" action="ppaction://hlinksldjump"/>
              <a:extLst>
                <a:ext uri="{FF2B5EF4-FFF2-40B4-BE49-F238E27FC236}">
                  <a16:creationId xmlns:a16="http://schemas.microsoft.com/office/drawing/2014/main" id="{31BE640A-87DA-4B7C-919B-9CF41780A564}"/>
                </a:ext>
              </a:extLst>
            </p:cNvPr>
            <p:cNvSpPr txBox="1"/>
            <p:nvPr/>
          </p:nvSpPr>
          <p:spPr>
            <a:xfrm>
              <a:off x="9650416" y="4767672"/>
              <a:ext cx="22366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ADD NEW ATTRACTION</a:t>
              </a:r>
            </a:p>
          </p:txBody>
        </p:sp>
        <p:pic>
          <p:nvPicPr>
            <p:cNvPr id="287" name="Picture 286" descr="Shape&#10;&#10;Description automatically generated with low confidence">
              <a:hlinkClick r:id="rId101" action="ppaction://hlinksldjump"/>
              <a:extLst>
                <a:ext uri="{FF2B5EF4-FFF2-40B4-BE49-F238E27FC236}">
                  <a16:creationId xmlns:a16="http://schemas.microsoft.com/office/drawing/2014/main" id="{F399A3AB-6027-4BE0-B6A7-D436C9E6BFA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55107" y="4794833"/>
              <a:ext cx="224205" cy="22420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97586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5" grpId="0" animBg="1"/>
      <p:bldP spid="206" grpId="0" animBg="1"/>
      <p:bldP spid="207" grpId="0" animBg="1"/>
      <p:bldP spid="218" grpId="0" animBg="1"/>
      <p:bldP spid="28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580113EF-F475-4ED4-A144-2FB1DF8A2E15}"/>
              </a:ext>
            </a:extLst>
          </p:cNvPr>
          <p:cNvGrpSpPr/>
          <p:nvPr/>
        </p:nvGrpSpPr>
        <p:grpSpPr>
          <a:xfrm>
            <a:off x="41646" y="29608"/>
            <a:ext cx="12182324" cy="6975864"/>
            <a:chOff x="1997392" y="792163"/>
            <a:chExt cx="8266050" cy="5434838"/>
          </a:xfrm>
        </p:grpSpPr>
        <p:pic>
          <p:nvPicPr>
            <p:cNvPr id="1032" name="Picture 8" descr="Fork and knife restaurant icon vector | free image by rawpixel.com | Restaurant  icon, Vector free, Logo restaurant">
              <a:extLst>
                <a:ext uri="{FF2B5EF4-FFF2-40B4-BE49-F238E27FC236}">
                  <a16:creationId xmlns:a16="http://schemas.microsoft.com/office/drawing/2014/main" id="{B622B152-086C-4276-AFB8-22613220F6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17963" y="5674631"/>
              <a:ext cx="437728" cy="4377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Restroom Icon Vector #53701 - Free Icons Library">
              <a:extLst>
                <a:ext uri="{FF2B5EF4-FFF2-40B4-BE49-F238E27FC236}">
                  <a16:creationId xmlns:a16="http://schemas.microsoft.com/office/drawing/2014/main" id="{B0FE3ED5-0388-497D-B642-FC40B7182B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83294" y="5384343"/>
              <a:ext cx="339536" cy="3395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9DCD0A01-61EA-48D6-A798-1F485454EA3A}"/>
                </a:ext>
              </a:extLst>
            </p:cNvPr>
            <p:cNvSpPr/>
            <p:nvPr/>
          </p:nvSpPr>
          <p:spPr>
            <a:xfrm>
              <a:off x="1997392" y="792163"/>
              <a:ext cx="8197215" cy="5273675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1E902DC4-C26C-4598-9F5E-C2E17FFA35A3}"/>
                </a:ext>
              </a:extLst>
            </p:cNvPr>
            <p:cNvCxnSpPr/>
            <p:nvPr/>
          </p:nvCxnSpPr>
          <p:spPr>
            <a:xfrm>
              <a:off x="8507417" y="792163"/>
              <a:ext cx="0" cy="527367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D65028AA-2030-4E4F-9F35-95998D90F552}"/>
                </a:ext>
              </a:extLst>
            </p:cNvPr>
            <p:cNvCxnSpPr>
              <a:cxnSpLocks/>
            </p:cNvCxnSpPr>
            <p:nvPr/>
          </p:nvCxnSpPr>
          <p:spPr>
            <a:xfrm>
              <a:off x="1997392" y="5369443"/>
              <a:ext cx="8197215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6AD6237-FA0A-4F6A-8553-7E6D4957C294}"/>
                </a:ext>
              </a:extLst>
            </p:cNvPr>
            <p:cNvCxnSpPr>
              <a:cxnSpLocks/>
            </p:cNvCxnSpPr>
            <p:nvPr/>
          </p:nvCxnSpPr>
          <p:spPr>
            <a:xfrm>
              <a:off x="3253562" y="5369443"/>
              <a:ext cx="0" cy="69639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FD504F1-E5A7-409B-B792-6B47EA7EC6CE}"/>
                </a:ext>
              </a:extLst>
            </p:cNvPr>
            <p:cNvCxnSpPr>
              <a:cxnSpLocks/>
            </p:cNvCxnSpPr>
            <p:nvPr/>
          </p:nvCxnSpPr>
          <p:spPr>
            <a:xfrm>
              <a:off x="8507417" y="1084517"/>
              <a:ext cx="168719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9A159F1-B999-41DD-82FC-F2DFCF0D4869}"/>
                </a:ext>
              </a:extLst>
            </p:cNvPr>
            <p:cNvCxnSpPr>
              <a:cxnSpLocks/>
            </p:cNvCxnSpPr>
            <p:nvPr/>
          </p:nvCxnSpPr>
          <p:spPr>
            <a:xfrm>
              <a:off x="8507417" y="1715382"/>
              <a:ext cx="168719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D1E91BD0-9E97-4BBF-A2F1-CE69F2356F87}"/>
                </a:ext>
              </a:extLst>
            </p:cNvPr>
            <p:cNvCxnSpPr>
              <a:cxnSpLocks/>
            </p:cNvCxnSpPr>
            <p:nvPr/>
          </p:nvCxnSpPr>
          <p:spPr>
            <a:xfrm>
              <a:off x="8501685" y="2050903"/>
              <a:ext cx="168719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5DF6C448-FA61-4CF7-805C-E6357B70FAF0}"/>
                </a:ext>
              </a:extLst>
            </p:cNvPr>
            <p:cNvCxnSpPr>
              <a:cxnSpLocks/>
            </p:cNvCxnSpPr>
            <p:nvPr/>
          </p:nvCxnSpPr>
          <p:spPr>
            <a:xfrm>
              <a:off x="8507416" y="4719865"/>
              <a:ext cx="168719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40025A17-DB62-4899-B614-F8690883F860}"/>
                </a:ext>
              </a:extLst>
            </p:cNvPr>
            <p:cNvCxnSpPr>
              <a:cxnSpLocks/>
            </p:cNvCxnSpPr>
            <p:nvPr/>
          </p:nvCxnSpPr>
          <p:spPr>
            <a:xfrm>
              <a:off x="9856381" y="792163"/>
              <a:ext cx="0" cy="29235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2D5860A2-E037-46D9-974E-6716D2FB0EDB}"/>
                </a:ext>
              </a:extLst>
            </p:cNvPr>
            <p:cNvCxnSpPr>
              <a:cxnSpLocks/>
            </p:cNvCxnSpPr>
            <p:nvPr/>
          </p:nvCxnSpPr>
          <p:spPr>
            <a:xfrm>
              <a:off x="8507416" y="4972574"/>
              <a:ext cx="168719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93D68B7-0D10-40FC-B624-4CAF81FE60BD}"/>
                </a:ext>
              </a:extLst>
            </p:cNvPr>
            <p:cNvSpPr txBox="1"/>
            <p:nvPr/>
          </p:nvSpPr>
          <p:spPr>
            <a:xfrm>
              <a:off x="8581193" y="798495"/>
              <a:ext cx="1325289" cy="2637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>
                  <a:latin typeface="Arial" panose="020B0604020202020204" pitchFamily="34" charset="0"/>
                  <a:cs typeface="Arial" panose="020B0604020202020204" pitchFamily="34" charset="0"/>
                </a:rPr>
                <a:t>Fri 4 Nov 1:30 PM</a:t>
              </a:r>
            </a:p>
          </p:txBody>
        </p:sp>
        <p:sp>
          <p:nvSpPr>
            <p:cNvPr id="34" name="TextBox 33">
              <a:hlinkClick r:id="rId5" action="ppaction://hlinksldjump"/>
              <a:extLst>
                <a:ext uri="{FF2B5EF4-FFF2-40B4-BE49-F238E27FC236}">
                  <a16:creationId xmlns:a16="http://schemas.microsoft.com/office/drawing/2014/main" id="{6D0BD0A8-B6DA-41A3-8A6C-63B3CBBFC18B}"/>
                </a:ext>
              </a:extLst>
            </p:cNvPr>
            <p:cNvSpPr txBox="1"/>
            <p:nvPr/>
          </p:nvSpPr>
          <p:spPr>
            <a:xfrm>
              <a:off x="9806280" y="811226"/>
              <a:ext cx="457162" cy="2637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EN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9234F17-4297-4A1F-8586-B8DF487E81C0}"/>
                </a:ext>
              </a:extLst>
            </p:cNvPr>
            <p:cNvSpPr txBox="1"/>
            <p:nvPr/>
          </p:nvSpPr>
          <p:spPr>
            <a:xfrm>
              <a:off x="8444336" y="1132140"/>
              <a:ext cx="1784688" cy="5994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b="1" dirty="0">
                  <a:latin typeface="Arial" panose="020B0604020202020204" pitchFamily="34" charset="0"/>
                  <a:cs typeface="Arial" panose="020B0604020202020204" pitchFamily="34" charset="0"/>
                </a:rPr>
                <a:t>Custom Itinerary 1</a:t>
              </a: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C615CB21-8589-42A3-9BD3-D3C244915BD7}"/>
                </a:ext>
              </a:extLst>
            </p:cNvPr>
            <p:cNvCxnSpPr>
              <a:cxnSpLocks/>
            </p:cNvCxnSpPr>
            <p:nvPr/>
          </p:nvCxnSpPr>
          <p:spPr>
            <a:xfrm>
              <a:off x="9351011" y="4972574"/>
              <a:ext cx="0" cy="109326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AC9DF3C0-BD85-4406-BDEC-F1AD36D9C373}"/>
                </a:ext>
              </a:extLst>
            </p:cNvPr>
            <p:cNvSpPr txBox="1"/>
            <p:nvPr/>
          </p:nvSpPr>
          <p:spPr>
            <a:xfrm>
              <a:off x="2070769" y="5541261"/>
              <a:ext cx="1108579" cy="3596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>
                  <a:latin typeface="Arial" panose="020B0604020202020204" pitchFamily="34" charset="0"/>
                  <a:cs typeface="Arial" panose="020B0604020202020204" pitchFamily="34" charset="0"/>
                </a:rPr>
                <a:t>LEGEND</a:t>
              </a:r>
              <a:endParaRPr lang="en-US" sz="20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56" name="Picture 55" descr="A red and white sign&#10;&#10;Description automatically generated with low confidence">
              <a:extLst>
                <a:ext uri="{FF2B5EF4-FFF2-40B4-BE49-F238E27FC236}">
                  <a16:creationId xmlns:a16="http://schemas.microsoft.com/office/drawing/2014/main" id="{9134271D-EE01-47D5-814C-9FEC1B4E101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6564" b="89833" l="7273" r="93409">
                          <a14:foregroundMark x1="50341" y1="58687" x2="40682" y2="61905"/>
                          <a14:foregroundMark x1="20000" y1="49292" x2="67045" y2="44144"/>
                          <a14:foregroundMark x1="80000" y1="48391" x2="70000" y2="22523"/>
                          <a14:foregroundMark x1="70000" y1="22523" x2="60000" y2="14672"/>
                          <a14:foregroundMark x1="60000" y1="14672" x2="41477" y2="12355"/>
                          <a14:foregroundMark x1="41477" y1="12355" x2="31250" y2="21107"/>
                          <a14:foregroundMark x1="31250" y1="21107" x2="13182" y2="50193"/>
                          <a14:foregroundMark x1="13182" y1="50193" x2="13750" y2="75676"/>
                          <a14:foregroundMark x1="13750" y1="75676" x2="65341" y2="84170"/>
                          <a14:foregroundMark x1="65341" y1="84170" x2="80682" y2="74003"/>
                          <a14:foregroundMark x1="80682" y1="74003" x2="81591" y2="51609"/>
                          <a14:foregroundMark x1="81591" y1="51609" x2="80341" y2="47104"/>
                          <a14:foregroundMark x1="47614" y1="64865" x2="65682" y2="65637"/>
                          <a14:foregroundMark x1="50000" y1="6564" x2="50000" y2="6564"/>
                          <a14:foregroundMark x1="51591" y1="7079" x2="51591" y2="7079"/>
                          <a14:foregroundMark x1="51477" y1="20721" x2="51818" y2="40927"/>
                          <a14:foregroundMark x1="62045" y1="47233" x2="34432" y2="50708"/>
                          <a14:foregroundMark x1="69205" y1="48777" x2="31364" y2="42471"/>
                          <a14:foregroundMark x1="56705" y1="39768" x2="32955" y2="38353"/>
                          <a14:foregroundMark x1="21250" y1="67181" x2="19091" y2="46332"/>
                          <a14:foregroundMark x1="7273" y1="76190" x2="8409" y2="58301"/>
                          <a14:foregroundMark x1="11136" y1="75290" x2="7273" y2="47876"/>
                          <a14:foregroundMark x1="52500" y1="59073" x2="52500" y2="59073"/>
                          <a14:foregroundMark x1="63068" y1="63578" x2="63068" y2="63578"/>
                          <a14:foregroundMark x1="49659" y1="51223" x2="54659" y2="76705"/>
                          <a14:foregroundMark x1="78068" y1="60103" x2="29886" y2="78250"/>
                          <a14:foregroundMark x1="68409" y1="61261" x2="28523" y2="68855"/>
                          <a14:foregroundMark x1="71818" y1="59202" x2="29432" y2="58559"/>
                          <a14:foregroundMark x1="40000" y1="56371" x2="16023" y2="60746"/>
                          <a14:foregroundMark x1="54205" y1="28571" x2="46932" y2="26255"/>
                          <a14:foregroundMark x1="51364" y1="26641" x2="56477" y2="22651"/>
                          <a14:foregroundMark x1="56477" y1="22651" x2="34205" y2="24453"/>
                          <a14:foregroundMark x1="37386" y1="26384" x2="59432" y2="26770"/>
                          <a14:foregroundMark x1="38295" y1="31660" x2="55114" y2="29215"/>
                          <a14:foregroundMark x1="31591" y1="33591" x2="60000" y2="32561"/>
                          <a14:foregroundMark x1="58977" y1="28314" x2="60341" y2="25869"/>
                          <a14:foregroundMark x1="56818" y1="22136" x2="68523" y2="40669"/>
                          <a14:foregroundMark x1="63068" y1="27671" x2="75795" y2="43372"/>
                          <a14:foregroundMark x1="93409" y1="41441" x2="93409" y2="4144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7200" y="5738744"/>
              <a:ext cx="335630" cy="296346"/>
            </a:xfrm>
            <a:prstGeom prst="rect">
              <a:avLst/>
            </a:prstGeom>
          </p:spPr>
        </p:pic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A0F69443-7110-4005-B22D-0250D50DDA65}"/>
                </a:ext>
              </a:extLst>
            </p:cNvPr>
            <p:cNvSpPr txBox="1"/>
            <p:nvPr/>
          </p:nvSpPr>
          <p:spPr>
            <a:xfrm>
              <a:off x="3722830" y="5457255"/>
              <a:ext cx="8543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latin typeface="Arial" panose="020B0604020202020204" pitchFamily="34" charset="0"/>
                  <a:cs typeface="Arial" panose="020B0604020202020204" pitchFamily="34" charset="0"/>
                </a:rPr>
                <a:t>Restroom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95520B87-923A-4B79-83DB-2E0D8E240271}"/>
                </a:ext>
              </a:extLst>
            </p:cNvPr>
            <p:cNvSpPr txBox="1"/>
            <p:nvPr/>
          </p:nvSpPr>
          <p:spPr>
            <a:xfrm>
              <a:off x="3716844" y="5773464"/>
              <a:ext cx="8543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latin typeface="Arial" panose="020B0604020202020204" pitchFamily="34" charset="0"/>
                  <a:cs typeface="Arial" panose="020B0604020202020204" pitchFamily="34" charset="0"/>
                </a:rPr>
                <a:t>First Aid</a:t>
              </a:r>
            </a:p>
          </p:txBody>
        </p:sp>
        <p:pic>
          <p:nvPicPr>
            <p:cNvPr id="1036" name="Picture 12" descr="Drinking Fountain Icons - Download Free Vector Icons | Noun Project">
              <a:extLst>
                <a:ext uri="{FF2B5EF4-FFF2-40B4-BE49-F238E27FC236}">
                  <a16:creationId xmlns:a16="http://schemas.microsoft.com/office/drawing/2014/main" id="{C6906F78-FE99-4B2D-A539-17E3DA9685F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95814" y="5328724"/>
              <a:ext cx="437727" cy="4377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D28B3EEC-7DB7-4542-B438-C56C9D11295A}"/>
                </a:ext>
              </a:extLst>
            </p:cNvPr>
            <p:cNvSpPr txBox="1"/>
            <p:nvPr/>
          </p:nvSpPr>
          <p:spPr>
            <a:xfrm>
              <a:off x="5102927" y="5773064"/>
              <a:ext cx="8543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latin typeface="Arial" panose="020B0604020202020204" pitchFamily="34" charset="0"/>
                  <a:cs typeface="Arial" panose="020B0604020202020204" pitchFamily="34" charset="0"/>
                </a:rPr>
                <a:t>Eateries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464FFFF2-62CC-4359-B4E6-78CC7211AE92}"/>
                </a:ext>
              </a:extLst>
            </p:cNvPr>
            <p:cNvSpPr txBox="1"/>
            <p:nvPr/>
          </p:nvSpPr>
          <p:spPr>
            <a:xfrm>
              <a:off x="4999469" y="5452306"/>
              <a:ext cx="108170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latin typeface="Arial" panose="020B0604020202020204" pitchFamily="34" charset="0"/>
                  <a:cs typeface="Arial" panose="020B0604020202020204" pitchFamily="34" charset="0"/>
                </a:rPr>
                <a:t>Water Point</a:t>
              </a:r>
            </a:p>
          </p:txBody>
        </p:sp>
        <p:pic>
          <p:nvPicPr>
            <p:cNvPr id="60" name="Picture 59" descr="A picture containing text, clipart&#10;&#10;Description automatically generated">
              <a:extLst>
                <a:ext uri="{FF2B5EF4-FFF2-40B4-BE49-F238E27FC236}">
                  <a16:creationId xmlns:a16="http://schemas.microsoft.com/office/drawing/2014/main" id="{EB0DEFF6-EDD0-46FD-9691-B36F68C222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79" t="63113" r="83017" b="11090"/>
            <a:stretch/>
          </p:blipFill>
          <p:spPr>
            <a:xfrm>
              <a:off x="6203749" y="5738744"/>
              <a:ext cx="280560" cy="285068"/>
            </a:xfrm>
            <a:prstGeom prst="rect">
              <a:avLst/>
            </a:prstGeom>
          </p:spPr>
        </p:pic>
        <p:pic>
          <p:nvPicPr>
            <p:cNvPr id="64" name="Picture 63" descr="A picture containing text, clipart&#10;&#10;Description automatically generated">
              <a:extLst>
                <a:ext uri="{FF2B5EF4-FFF2-40B4-BE49-F238E27FC236}">
                  <a16:creationId xmlns:a16="http://schemas.microsoft.com/office/drawing/2014/main" id="{E73A61BE-AAB2-4A91-B8C3-0B9D2E0A3E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701" t="37138" r="17310" b="36423"/>
            <a:stretch/>
          </p:blipFill>
          <p:spPr>
            <a:xfrm>
              <a:off x="6178284" y="5401066"/>
              <a:ext cx="305336" cy="306090"/>
            </a:xfrm>
            <a:prstGeom prst="rect">
              <a:avLst/>
            </a:prstGeom>
          </p:spPr>
        </p:pic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7843C086-CB3A-4FD5-8E88-277864E277D3}"/>
                </a:ext>
              </a:extLst>
            </p:cNvPr>
            <p:cNvSpPr txBox="1"/>
            <p:nvPr/>
          </p:nvSpPr>
          <p:spPr>
            <a:xfrm>
              <a:off x="6493978" y="5454131"/>
              <a:ext cx="193303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latin typeface="Arial" panose="020B0604020202020204" pitchFamily="34" charset="0"/>
                  <a:cs typeface="Arial" panose="020B0604020202020204" pitchFamily="34" charset="0"/>
                </a:rPr>
                <a:t>Rides with a min height of </a:t>
              </a:r>
              <a:r>
                <a:rPr lang="en-US" sz="1200" b="1">
                  <a:latin typeface="Arial" panose="020B0604020202020204" pitchFamily="34" charset="0"/>
                  <a:cs typeface="Arial" panose="020B0604020202020204" pitchFamily="34" charset="0"/>
                </a:rPr>
                <a:t>120</a:t>
              </a:r>
              <a:r>
                <a:rPr lang="en-US" sz="1200">
                  <a:latin typeface="Arial" panose="020B0604020202020204" pitchFamily="34" charset="0"/>
                  <a:cs typeface="Arial" panose="020B0604020202020204" pitchFamily="34" charset="0"/>
                </a:rPr>
                <a:t>cm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62EA21F0-3CE0-4F76-BE4B-96146620D1BF}"/>
                </a:ext>
              </a:extLst>
            </p:cNvPr>
            <p:cNvSpPr txBox="1"/>
            <p:nvPr/>
          </p:nvSpPr>
          <p:spPr>
            <a:xfrm>
              <a:off x="6489144" y="5765336"/>
              <a:ext cx="193303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latin typeface="Arial" panose="020B0604020202020204" pitchFamily="34" charset="0"/>
                  <a:cs typeface="Arial" panose="020B0604020202020204" pitchFamily="34" charset="0"/>
                </a:rPr>
                <a:t>Rides with a min height of </a:t>
              </a:r>
              <a:r>
                <a:rPr lang="en-US" sz="1200" b="1">
                  <a:latin typeface="Arial" panose="020B0604020202020204" pitchFamily="34" charset="0"/>
                  <a:cs typeface="Arial" panose="020B0604020202020204" pitchFamily="34" charset="0"/>
                </a:rPr>
                <a:t>140</a:t>
              </a:r>
              <a:r>
                <a:rPr lang="en-US" sz="1200">
                  <a:latin typeface="Arial" panose="020B0604020202020204" pitchFamily="34" charset="0"/>
                  <a:cs typeface="Arial" panose="020B0604020202020204" pitchFamily="34" charset="0"/>
                </a:rPr>
                <a:t>cm</a:t>
              </a:r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B64F47F1-0759-4565-9844-6881B0F40AB0}"/>
              </a:ext>
            </a:extLst>
          </p:cNvPr>
          <p:cNvSpPr/>
          <p:nvPr/>
        </p:nvSpPr>
        <p:spPr>
          <a:xfrm>
            <a:off x="8909108" y="2424418"/>
            <a:ext cx="196172" cy="1669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8023F72-4F63-47A6-A6F2-59E29D0EEDB5}"/>
              </a:ext>
            </a:extLst>
          </p:cNvPr>
          <p:cNvSpPr/>
          <p:nvPr/>
        </p:nvSpPr>
        <p:spPr>
          <a:xfrm>
            <a:off x="77854" y="4852215"/>
            <a:ext cx="266095" cy="7684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15E7D2C-4F0D-4761-B229-F9239DE1F6EA}"/>
              </a:ext>
            </a:extLst>
          </p:cNvPr>
          <p:cNvSpPr txBox="1"/>
          <p:nvPr/>
        </p:nvSpPr>
        <p:spPr>
          <a:xfrm>
            <a:off x="9517498" y="5509513"/>
            <a:ext cx="149449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dirty="0">
                <a:latin typeface="Arial" panose="020B0604020202020204" pitchFamily="34" charset="0"/>
                <a:cs typeface="Arial" panose="020B0604020202020204" pitchFamily="34" charset="0"/>
              </a:rPr>
              <a:t>2:00 – 2:30 PM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9EF3C3E-0AAA-4856-B517-D7BCE38F0F61}"/>
              </a:ext>
            </a:extLst>
          </p:cNvPr>
          <p:cNvSpPr txBox="1"/>
          <p:nvPr/>
        </p:nvSpPr>
        <p:spPr>
          <a:xfrm>
            <a:off x="10870803" y="5376707"/>
            <a:ext cx="12769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Masquerade Parade</a:t>
            </a:r>
          </a:p>
        </p:txBody>
      </p: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19D3CB3F-33F6-45B9-BDC6-69959099EFAF}"/>
              </a:ext>
            </a:extLst>
          </p:cNvPr>
          <p:cNvCxnSpPr>
            <a:cxnSpLocks/>
          </p:cNvCxnSpPr>
          <p:nvPr/>
        </p:nvCxnSpPr>
        <p:spPr>
          <a:xfrm>
            <a:off x="10930465" y="1215438"/>
            <a:ext cx="4497" cy="43936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TextBox 128">
            <a:extLst>
              <a:ext uri="{FF2B5EF4-FFF2-40B4-BE49-F238E27FC236}">
                <a16:creationId xmlns:a16="http://schemas.microsoft.com/office/drawing/2014/main" id="{870154C5-94D4-40DB-91AD-8CCDCED3711C}"/>
              </a:ext>
            </a:extLst>
          </p:cNvPr>
          <p:cNvSpPr txBox="1"/>
          <p:nvPr/>
        </p:nvSpPr>
        <p:spPr>
          <a:xfrm>
            <a:off x="10958374" y="1233669"/>
            <a:ext cx="1168086" cy="400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Full-day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597538CE-B1B3-4910-BC2E-92DB5DD0AF67}"/>
              </a:ext>
            </a:extLst>
          </p:cNvPr>
          <p:cNvSpPr txBox="1"/>
          <p:nvPr/>
        </p:nvSpPr>
        <p:spPr>
          <a:xfrm>
            <a:off x="9650416" y="4767672"/>
            <a:ext cx="22366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ADD NEW ATTRACTION</a:t>
            </a:r>
          </a:p>
        </p:txBody>
      </p:sp>
      <p:pic>
        <p:nvPicPr>
          <p:cNvPr id="22" name="Picture 21" descr="Shape&#10;&#10;Description automatically generated with low confidence">
            <a:extLst>
              <a:ext uri="{FF2B5EF4-FFF2-40B4-BE49-F238E27FC236}">
                <a16:creationId xmlns:a16="http://schemas.microsoft.com/office/drawing/2014/main" id="{777B0B19-F0AC-4852-9CCD-E2484D8713D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5107" y="4794833"/>
            <a:ext cx="224205" cy="224205"/>
          </a:xfrm>
          <a:prstGeom prst="rect">
            <a:avLst/>
          </a:prstGeom>
        </p:spPr>
      </p:pic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2AC28B16-9731-4CD5-B18F-095524A3C788}"/>
              </a:ext>
            </a:extLst>
          </p:cNvPr>
          <p:cNvCxnSpPr>
            <a:cxnSpLocks/>
          </p:cNvCxnSpPr>
          <p:nvPr/>
        </p:nvCxnSpPr>
        <p:spPr>
          <a:xfrm>
            <a:off x="9616119" y="4750371"/>
            <a:ext cx="248654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TextBox 133">
            <a:extLst>
              <a:ext uri="{FF2B5EF4-FFF2-40B4-BE49-F238E27FC236}">
                <a16:creationId xmlns:a16="http://schemas.microsoft.com/office/drawing/2014/main" id="{3B39866B-57F1-4F57-B80A-0946DD2A0C2D}"/>
              </a:ext>
            </a:extLst>
          </p:cNvPr>
          <p:cNvSpPr txBox="1"/>
          <p:nvPr/>
        </p:nvSpPr>
        <p:spPr>
          <a:xfrm>
            <a:off x="9625690" y="5045506"/>
            <a:ext cx="25148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Upcoming Live Shows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3741666-EBEB-4693-BC0D-52E416F6036F}"/>
              </a:ext>
            </a:extLst>
          </p:cNvPr>
          <p:cNvGrpSpPr/>
          <p:nvPr/>
        </p:nvGrpSpPr>
        <p:grpSpPr>
          <a:xfrm>
            <a:off x="9604236" y="5740191"/>
            <a:ext cx="1265635" cy="1265635"/>
            <a:chOff x="9604236" y="5740191"/>
            <a:chExt cx="1265635" cy="1265635"/>
          </a:xfrm>
        </p:grpSpPr>
        <p:pic>
          <p:nvPicPr>
            <p:cNvPr id="40" name="Picture 39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1992887E-AA3B-4310-B93B-E9DC48F9CF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04236" y="5740191"/>
              <a:ext cx="1265635" cy="1265635"/>
            </a:xfrm>
            <a:prstGeom prst="rect">
              <a:avLst/>
            </a:prstGeom>
          </p:spPr>
        </p:pic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BB2F5658-DEBC-4DFF-9C04-D4690E5736B3}"/>
                </a:ext>
              </a:extLst>
            </p:cNvPr>
            <p:cNvSpPr txBox="1"/>
            <p:nvPr/>
          </p:nvSpPr>
          <p:spPr>
            <a:xfrm>
              <a:off x="9843469" y="6158539"/>
              <a:ext cx="78799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UNDO</a:t>
              </a:r>
            </a:p>
          </p:txBody>
        </p:sp>
      </p:grp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92A31780-0DD1-49A1-A628-F31896883172}"/>
              </a:ext>
            </a:extLst>
          </p:cNvPr>
          <p:cNvSpPr/>
          <p:nvPr/>
        </p:nvSpPr>
        <p:spPr>
          <a:xfrm>
            <a:off x="11090830" y="6048716"/>
            <a:ext cx="875094" cy="631991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NEXT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6754B7-D7BB-41CC-A223-87C77F622024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 amt="40000"/>
          </a:blip>
          <a:stretch>
            <a:fillRect/>
          </a:stretch>
        </p:blipFill>
        <p:spPr>
          <a:xfrm>
            <a:off x="-357502" y="-364973"/>
            <a:ext cx="10539985" cy="6858000"/>
          </a:xfrm>
          <a:prstGeom prst="rect">
            <a:avLst/>
          </a:prstGeom>
        </p:spPr>
      </p:pic>
      <p:sp>
        <p:nvSpPr>
          <p:cNvPr id="257" name="TextBox 256">
            <a:extLst>
              <a:ext uri="{FF2B5EF4-FFF2-40B4-BE49-F238E27FC236}">
                <a16:creationId xmlns:a16="http://schemas.microsoft.com/office/drawing/2014/main" id="{D9E544D2-027E-40D1-A784-AA7E619B1857}"/>
              </a:ext>
            </a:extLst>
          </p:cNvPr>
          <p:cNvSpPr txBox="1"/>
          <p:nvPr/>
        </p:nvSpPr>
        <p:spPr>
          <a:xfrm>
            <a:off x="9652300" y="1228057"/>
            <a:ext cx="1269170" cy="400110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Half-day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58" name="Ink 257">
                <a:extLst>
                  <a:ext uri="{FF2B5EF4-FFF2-40B4-BE49-F238E27FC236}">
                    <a16:creationId xmlns:a16="http://schemas.microsoft.com/office/drawing/2014/main" id="{2757005F-4236-40B8-A559-FCC64E92500C}"/>
                  </a:ext>
                </a:extLst>
              </p14:cNvPr>
              <p14:cNvContentPartPr/>
              <p14:nvPr/>
            </p14:nvContentPartPr>
            <p14:xfrm>
              <a:off x="9718415" y="1609645"/>
              <a:ext cx="1193760" cy="6840"/>
            </p14:xfrm>
          </p:contentPart>
        </mc:Choice>
        <mc:Fallback xmlns="">
          <p:pic>
            <p:nvPicPr>
              <p:cNvPr id="258" name="Ink 257">
                <a:extLst>
                  <a:ext uri="{FF2B5EF4-FFF2-40B4-BE49-F238E27FC236}">
                    <a16:creationId xmlns:a16="http://schemas.microsoft.com/office/drawing/2014/main" id="{2757005F-4236-40B8-A559-FCC64E92500C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9700775" y="1573645"/>
                <a:ext cx="1229400" cy="7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D06B215D-2DA6-49F9-A912-D8B1C02CA1B9}"/>
                  </a:ext>
                </a:extLst>
              </p14:cNvPr>
              <p14:cNvContentPartPr/>
              <p14:nvPr/>
            </p14:nvContentPartPr>
            <p14:xfrm>
              <a:off x="9658185" y="1248083"/>
              <a:ext cx="11880" cy="25704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D06B215D-2DA6-49F9-A912-D8B1C02CA1B9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9640185" y="1212083"/>
                <a:ext cx="47520" cy="32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4B15E962-269C-445A-896A-421E5BC7BCFA}"/>
                  </a:ext>
                </a:extLst>
              </p14:cNvPr>
              <p14:cNvContentPartPr/>
              <p14:nvPr/>
            </p14:nvContentPartPr>
            <p14:xfrm>
              <a:off x="9662505" y="1538243"/>
              <a:ext cx="5400" cy="615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4B15E962-269C-445A-896A-421E5BC7BCFA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9644865" y="1502243"/>
                <a:ext cx="41040" cy="13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187DF221-5836-4702-9439-58906D18B950}"/>
                  </a:ext>
                </a:extLst>
              </p14:cNvPr>
              <p14:cNvContentPartPr/>
              <p14:nvPr/>
            </p14:nvContentPartPr>
            <p14:xfrm>
              <a:off x="9668265" y="1595123"/>
              <a:ext cx="176040" cy="1008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187DF221-5836-4702-9439-58906D18B950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9650265" y="1559483"/>
                <a:ext cx="211680" cy="81720"/>
              </a:xfrm>
              <a:prstGeom prst="rect">
                <a:avLst/>
              </a:prstGeom>
            </p:spPr>
          </p:pic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7FE25133-71A4-4B20-AA8C-6B21DFD158AB}"/>
              </a:ext>
            </a:extLst>
          </p:cNvPr>
          <p:cNvGrpSpPr/>
          <p:nvPr/>
        </p:nvGrpSpPr>
        <p:grpSpPr>
          <a:xfrm>
            <a:off x="3887440" y="1206392"/>
            <a:ext cx="4800652" cy="4110096"/>
            <a:chOff x="4406997" y="1133295"/>
            <a:chExt cx="4800652" cy="4110096"/>
          </a:xfrm>
        </p:grpSpPr>
        <p:grpSp>
          <p:nvGrpSpPr>
            <p:cNvPr id="259" name="Group 258">
              <a:extLst>
                <a:ext uri="{FF2B5EF4-FFF2-40B4-BE49-F238E27FC236}">
                  <a16:creationId xmlns:a16="http://schemas.microsoft.com/office/drawing/2014/main" id="{274AAAB3-DE14-447C-BB99-CC40ACD7BD8D}"/>
                </a:ext>
              </a:extLst>
            </p:cNvPr>
            <p:cNvGrpSpPr/>
            <p:nvPr/>
          </p:nvGrpSpPr>
          <p:grpSpPr>
            <a:xfrm>
              <a:off x="4406997" y="1133295"/>
              <a:ext cx="4800652" cy="4110096"/>
              <a:chOff x="6765598" y="124109"/>
              <a:chExt cx="4409099" cy="4143600"/>
            </a:xfrm>
          </p:grpSpPr>
          <p:sp>
            <p:nvSpPr>
              <p:cNvPr id="260" name="Rectangle 259">
                <a:extLst>
                  <a:ext uri="{FF2B5EF4-FFF2-40B4-BE49-F238E27FC236}">
                    <a16:creationId xmlns:a16="http://schemas.microsoft.com/office/drawing/2014/main" id="{C4E84798-4BB9-4D46-AD96-D663355D4EAB}"/>
                  </a:ext>
                </a:extLst>
              </p:cNvPr>
              <p:cNvSpPr/>
              <p:nvPr/>
            </p:nvSpPr>
            <p:spPr>
              <a:xfrm>
                <a:off x="6765598" y="128902"/>
                <a:ext cx="4409099" cy="4138807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Rides</a:t>
                </a:r>
              </a:p>
              <a:p>
                <a:pPr algn="ctr"/>
                <a:endParaRPr lang="en-US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House of Horror</a:t>
                </a:r>
              </a:p>
              <a:p>
                <a:endParaRPr lang="en-US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Victory Spin</a:t>
                </a:r>
              </a:p>
              <a:p>
                <a:pPr algn="ctr"/>
                <a:endParaRPr lang="en-US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/>
                <a:r>
                  <a:rPr lang="en-US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Live Shows</a:t>
                </a:r>
              </a:p>
              <a:p>
                <a:endParaRPr lang="da-DK" sz="1600" dirty="0">
                  <a:solidFill>
                    <a:schemeClr val="bg2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da-DK" sz="16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2:00 </a:t>
                </a:r>
                <a:r>
                  <a:rPr lang="en-US" sz="16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–</a:t>
                </a:r>
                <a:r>
                  <a:rPr lang="da-DK" sz="16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2:30 PM       Masquerade Parade</a:t>
                </a:r>
              </a:p>
              <a:p>
                <a:endParaRPr lang="da-DK" sz="1600" dirty="0">
                  <a:solidFill>
                    <a:schemeClr val="bg2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sz="16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4:30 – 5:30 PM       Animated Adventure</a:t>
                </a:r>
              </a:p>
              <a:p>
                <a:endParaRPr lang="en-US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sz="16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7:30 – 8:30 PM       Amusement Show 2</a:t>
                </a:r>
              </a:p>
              <a:p>
                <a:endParaRPr lang="en-US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sz="16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9:00 – 9:30 PM       Light Show</a:t>
                </a:r>
              </a:p>
            </p:txBody>
          </p:sp>
          <p:sp>
            <p:nvSpPr>
              <p:cNvPr id="261" name="Multiplication Sign 260">
                <a:hlinkClick r:id="rId21" action="ppaction://hlinksldjump"/>
                <a:extLst>
                  <a:ext uri="{FF2B5EF4-FFF2-40B4-BE49-F238E27FC236}">
                    <a16:creationId xmlns:a16="http://schemas.microsoft.com/office/drawing/2014/main" id="{E07B7418-DD70-41D7-B37C-6F443E6656D2}"/>
                  </a:ext>
                </a:extLst>
              </p:cNvPr>
              <p:cNvSpPr/>
              <p:nvPr/>
            </p:nvSpPr>
            <p:spPr>
              <a:xfrm>
                <a:off x="10922773" y="124109"/>
                <a:ext cx="240001" cy="250435"/>
              </a:xfrm>
              <a:prstGeom prst="mathMultiply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262" name="Picture 261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6D2644AD-E971-48B3-A6D5-4088FF20270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67054" y="1748669"/>
              <a:ext cx="224205" cy="224205"/>
            </a:xfrm>
            <a:prstGeom prst="rect">
              <a:avLst/>
            </a:prstGeom>
          </p:spPr>
        </p:pic>
        <p:pic>
          <p:nvPicPr>
            <p:cNvPr id="263" name="Picture 262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3FC33B40-42E7-4E9A-B67C-55FDE288C2E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67054" y="2283633"/>
              <a:ext cx="224205" cy="224205"/>
            </a:xfrm>
            <a:prstGeom prst="rect">
              <a:avLst/>
            </a:prstGeom>
          </p:spPr>
        </p:pic>
        <p:pic>
          <p:nvPicPr>
            <p:cNvPr id="264" name="Picture 263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91C08728-8311-4613-B1DF-7A528ADC252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67054" y="3302007"/>
              <a:ext cx="224205" cy="224205"/>
            </a:xfrm>
            <a:prstGeom prst="rect">
              <a:avLst/>
            </a:prstGeom>
          </p:spPr>
        </p:pic>
        <p:pic>
          <p:nvPicPr>
            <p:cNvPr id="265" name="Picture 264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3FAC1A1C-B4EF-4AF6-90EF-67E846BEFE7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67054" y="3808200"/>
              <a:ext cx="224205" cy="224205"/>
            </a:xfrm>
            <a:prstGeom prst="rect">
              <a:avLst/>
            </a:prstGeom>
          </p:spPr>
        </p:pic>
        <p:pic>
          <p:nvPicPr>
            <p:cNvPr id="266" name="Picture 265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DF1E6071-6EB4-45FD-881D-7991EDF08FB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59626" y="4292754"/>
              <a:ext cx="224205" cy="224205"/>
            </a:xfrm>
            <a:prstGeom prst="rect">
              <a:avLst/>
            </a:prstGeom>
          </p:spPr>
        </p:pic>
        <p:pic>
          <p:nvPicPr>
            <p:cNvPr id="267" name="Picture 266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945E6CC8-51FE-4FE1-8C3B-F25E0BD276B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59627" y="4791713"/>
              <a:ext cx="224205" cy="224205"/>
            </a:xfrm>
            <a:prstGeom prst="rect">
              <a:avLst/>
            </a:prstGeom>
          </p:spPr>
        </p:pic>
      </p:grpSp>
      <p:sp>
        <p:nvSpPr>
          <p:cNvPr id="268" name="Rectangle 267">
            <a:extLst>
              <a:ext uri="{FF2B5EF4-FFF2-40B4-BE49-F238E27FC236}">
                <a16:creationId xmlns:a16="http://schemas.microsoft.com/office/drawing/2014/main" id="{ACF38477-3FE5-41BF-80E5-2C5A7B5F522D}"/>
              </a:ext>
            </a:extLst>
          </p:cNvPr>
          <p:cNvSpPr/>
          <p:nvPr/>
        </p:nvSpPr>
        <p:spPr>
          <a:xfrm>
            <a:off x="1048666" y="1558208"/>
            <a:ext cx="2729434" cy="1941203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Click to add “Victory Spin” and “Light Show” to custom itinerary</a:t>
            </a:r>
          </a:p>
        </p:txBody>
      </p:sp>
      <p:sp>
        <p:nvSpPr>
          <p:cNvPr id="269" name="TextBox 268">
            <a:extLst>
              <a:ext uri="{FF2B5EF4-FFF2-40B4-BE49-F238E27FC236}">
                <a16:creationId xmlns:a16="http://schemas.microsoft.com/office/drawing/2014/main" id="{2D08002C-4B48-4845-954C-11505ED425C3}"/>
              </a:ext>
            </a:extLst>
          </p:cNvPr>
          <p:cNvSpPr txBox="1"/>
          <p:nvPr/>
        </p:nvSpPr>
        <p:spPr>
          <a:xfrm>
            <a:off x="9897303" y="1507556"/>
            <a:ext cx="1562709" cy="560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Tornado</a:t>
            </a:r>
          </a:p>
        </p:txBody>
      </p:sp>
      <p:sp>
        <p:nvSpPr>
          <p:cNvPr id="270" name="TextBox 269">
            <a:extLst>
              <a:ext uri="{FF2B5EF4-FFF2-40B4-BE49-F238E27FC236}">
                <a16:creationId xmlns:a16="http://schemas.microsoft.com/office/drawing/2014/main" id="{40B8918B-548D-4696-812E-F080C96170BA}"/>
              </a:ext>
            </a:extLst>
          </p:cNvPr>
          <p:cNvSpPr txBox="1"/>
          <p:nvPr/>
        </p:nvSpPr>
        <p:spPr>
          <a:xfrm>
            <a:off x="9903463" y="2063208"/>
            <a:ext cx="22448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Battleship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Galactic</a:t>
            </a:r>
          </a:p>
        </p:txBody>
      </p:sp>
      <p:pic>
        <p:nvPicPr>
          <p:cNvPr id="271" name="Picture 270" descr="Shape&#10;&#10;Description automatically generated with low confidence">
            <a:extLst>
              <a:ext uri="{FF2B5EF4-FFF2-40B4-BE49-F238E27FC236}">
                <a16:creationId xmlns:a16="http://schemas.microsoft.com/office/drawing/2014/main" id="{BEA95256-CACA-4897-A5A5-075AF24D50EA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695081" y="1796196"/>
            <a:ext cx="189889" cy="158961"/>
          </a:xfrm>
          <a:prstGeom prst="rect">
            <a:avLst/>
          </a:prstGeom>
        </p:spPr>
      </p:pic>
      <p:pic>
        <p:nvPicPr>
          <p:cNvPr id="272" name="Picture 271" descr="Shape&#10;&#10;Description automatically generated with low confidence">
            <a:extLst>
              <a:ext uri="{FF2B5EF4-FFF2-40B4-BE49-F238E27FC236}">
                <a16:creationId xmlns:a16="http://schemas.microsoft.com/office/drawing/2014/main" id="{364B7C51-171F-4BEA-B5EC-8276955B94D7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699326" y="2265173"/>
            <a:ext cx="189889" cy="158961"/>
          </a:xfrm>
          <a:prstGeom prst="rect">
            <a:avLst/>
          </a:prstGeom>
        </p:spPr>
      </p:pic>
      <p:pic>
        <p:nvPicPr>
          <p:cNvPr id="273" name="Picture 272" descr="Shape&#10;&#10;Description automatically generated with low confidence">
            <a:extLst>
              <a:ext uri="{FF2B5EF4-FFF2-40B4-BE49-F238E27FC236}">
                <a16:creationId xmlns:a16="http://schemas.microsoft.com/office/drawing/2014/main" id="{9DF6A449-5077-463A-BC91-3BFD8753EEA6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699852" y="2740249"/>
            <a:ext cx="189889" cy="158961"/>
          </a:xfrm>
          <a:prstGeom prst="rect">
            <a:avLst/>
          </a:prstGeom>
        </p:spPr>
      </p:pic>
      <p:sp>
        <p:nvSpPr>
          <p:cNvPr id="274" name="TextBox 273">
            <a:extLst>
              <a:ext uri="{FF2B5EF4-FFF2-40B4-BE49-F238E27FC236}">
                <a16:creationId xmlns:a16="http://schemas.microsoft.com/office/drawing/2014/main" id="{AA9D2681-205E-466E-A2F7-B33BCC296D8C}"/>
              </a:ext>
            </a:extLst>
          </p:cNvPr>
          <p:cNvSpPr txBox="1"/>
          <p:nvPr/>
        </p:nvSpPr>
        <p:spPr>
          <a:xfrm>
            <a:off x="9866545" y="2655186"/>
            <a:ext cx="1243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Flyer</a:t>
            </a:r>
          </a:p>
        </p:txBody>
      </p:sp>
      <p:pic>
        <p:nvPicPr>
          <p:cNvPr id="275" name="Picture 2" descr="Close, circle, remove, delete Free Icon of Neu Interface">
            <a:extLst>
              <a:ext uri="{FF2B5EF4-FFF2-40B4-BE49-F238E27FC236}">
                <a16:creationId xmlns:a16="http://schemas.microsoft.com/office/drawing/2014/main" id="{3ACF6AD9-0F0E-49F7-A3EA-3C9813AFB7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88158" y="1762585"/>
            <a:ext cx="227747" cy="227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" name="Picture 2" descr="Close, circle, remove, delete Free Icon of Neu Interface">
            <a:extLst>
              <a:ext uri="{FF2B5EF4-FFF2-40B4-BE49-F238E27FC236}">
                <a16:creationId xmlns:a16="http://schemas.microsoft.com/office/drawing/2014/main" id="{8200F6F8-28C3-4A38-84A3-BBC18C126B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06148" y="2254834"/>
            <a:ext cx="227747" cy="227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7" name="Picture 2" descr="Close, circle, remove, delete Free Icon of Neu Interface">
            <a:extLst>
              <a:ext uri="{FF2B5EF4-FFF2-40B4-BE49-F238E27FC236}">
                <a16:creationId xmlns:a16="http://schemas.microsoft.com/office/drawing/2014/main" id="{6BA3D9B9-39A4-40BC-A0D3-8D018C2266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05133" y="2721841"/>
            <a:ext cx="227747" cy="227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78" name="Group 277">
            <a:extLst>
              <a:ext uri="{FF2B5EF4-FFF2-40B4-BE49-F238E27FC236}">
                <a16:creationId xmlns:a16="http://schemas.microsoft.com/office/drawing/2014/main" id="{60DBA280-8839-4D80-8139-B4A6D5F646C8}"/>
              </a:ext>
            </a:extLst>
          </p:cNvPr>
          <p:cNvGrpSpPr/>
          <p:nvPr/>
        </p:nvGrpSpPr>
        <p:grpSpPr>
          <a:xfrm>
            <a:off x="9699852" y="3042940"/>
            <a:ext cx="2324160" cy="369332"/>
            <a:chOff x="9709159" y="3345791"/>
            <a:chExt cx="2324160" cy="369332"/>
          </a:xfrm>
        </p:grpSpPr>
        <p:pic>
          <p:nvPicPr>
            <p:cNvPr id="279" name="Picture 278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BD44AC68-5483-44FD-A66F-A4C2908F4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9709159" y="3459850"/>
              <a:ext cx="189889" cy="158961"/>
            </a:xfrm>
            <a:prstGeom prst="rect">
              <a:avLst/>
            </a:prstGeom>
          </p:spPr>
        </p:pic>
        <p:sp>
          <p:nvSpPr>
            <p:cNvPr id="280" name="TextBox 279">
              <a:extLst>
                <a:ext uri="{FF2B5EF4-FFF2-40B4-BE49-F238E27FC236}">
                  <a16:creationId xmlns:a16="http://schemas.microsoft.com/office/drawing/2014/main" id="{61A72397-627E-4511-AC96-2FC2CAF4AB50}"/>
                </a:ext>
              </a:extLst>
            </p:cNvPr>
            <p:cNvSpPr txBox="1"/>
            <p:nvPr/>
          </p:nvSpPr>
          <p:spPr>
            <a:xfrm>
              <a:off x="9901657" y="3345791"/>
              <a:ext cx="16339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Thunder Ride</a:t>
              </a:r>
            </a:p>
          </p:txBody>
        </p:sp>
        <p:pic>
          <p:nvPicPr>
            <p:cNvPr id="281" name="Picture 2" descr="Close, circle, remove, delete Free Icon of Neu Interface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9EDEAA97-EF2F-40F1-B71C-7C868691E1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05572" y="3416586"/>
              <a:ext cx="227747" cy="2277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82" name="Group 281">
            <a:extLst>
              <a:ext uri="{FF2B5EF4-FFF2-40B4-BE49-F238E27FC236}">
                <a16:creationId xmlns:a16="http://schemas.microsoft.com/office/drawing/2014/main" id="{E5FE645A-5E51-4C19-83AF-9BACB3BC2969}"/>
              </a:ext>
            </a:extLst>
          </p:cNvPr>
          <p:cNvGrpSpPr/>
          <p:nvPr/>
        </p:nvGrpSpPr>
        <p:grpSpPr>
          <a:xfrm>
            <a:off x="9695081" y="3405119"/>
            <a:ext cx="2320825" cy="369332"/>
            <a:chOff x="9712494" y="3900656"/>
            <a:chExt cx="2320825" cy="369332"/>
          </a:xfrm>
        </p:grpSpPr>
        <p:pic>
          <p:nvPicPr>
            <p:cNvPr id="283" name="Picture 282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4C4E5AD5-1578-4901-A7CA-C78515FEA231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9712494" y="3980137"/>
              <a:ext cx="189889" cy="158961"/>
            </a:xfrm>
            <a:prstGeom prst="rect">
              <a:avLst/>
            </a:prstGeom>
          </p:spPr>
        </p:pic>
        <p:sp>
          <p:nvSpPr>
            <p:cNvPr id="284" name="TextBox 283">
              <a:extLst>
                <a:ext uri="{FF2B5EF4-FFF2-40B4-BE49-F238E27FC236}">
                  <a16:creationId xmlns:a16="http://schemas.microsoft.com/office/drawing/2014/main" id="{C24D67AD-0307-4B45-8167-B6217EB11CD5}"/>
                </a:ext>
              </a:extLst>
            </p:cNvPr>
            <p:cNvSpPr txBox="1"/>
            <p:nvPr/>
          </p:nvSpPr>
          <p:spPr>
            <a:xfrm>
              <a:off x="9936824" y="3900656"/>
              <a:ext cx="163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Lunch</a:t>
              </a:r>
            </a:p>
          </p:txBody>
        </p:sp>
        <p:pic>
          <p:nvPicPr>
            <p:cNvPr id="285" name="Picture 2" descr="Close, circle, remove, delete Free Icon of Neu Interface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F42D5CBB-DC85-4AF8-872E-3BEAA6A8CEE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05572" y="3987577"/>
              <a:ext cx="227747" cy="2277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86" name="Group 285">
            <a:extLst>
              <a:ext uri="{FF2B5EF4-FFF2-40B4-BE49-F238E27FC236}">
                <a16:creationId xmlns:a16="http://schemas.microsoft.com/office/drawing/2014/main" id="{78F2BD37-D5DB-40C4-9162-BF4690ABD88A}"/>
              </a:ext>
            </a:extLst>
          </p:cNvPr>
          <p:cNvGrpSpPr/>
          <p:nvPr/>
        </p:nvGrpSpPr>
        <p:grpSpPr>
          <a:xfrm>
            <a:off x="9695584" y="3775686"/>
            <a:ext cx="2320321" cy="369332"/>
            <a:chOff x="9712494" y="3900040"/>
            <a:chExt cx="2320321" cy="369332"/>
          </a:xfrm>
        </p:grpSpPr>
        <p:pic>
          <p:nvPicPr>
            <p:cNvPr id="287" name="Picture 286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26CB1FC4-BCCE-4FF3-82B3-0B27522C6E50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9712494" y="3980137"/>
              <a:ext cx="189889" cy="158961"/>
            </a:xfrm>
            <a:prstGeom prst="rect">
              <a:avLst/>
            </a:prstGeom>
          </p:spPr>
        </p:pic>
        <p:sp>
          <p:nvSpPr>
            <p:cNvPr id="288" name="TextBox 287">
              <a:extLst>
                <a:ext uri="{FF2B5EF4-FFF2-40B4-BE49-F238E27FC236}">
                  <a16:creationId xmlns:a16="http://schemas.microsoft.com/office/drawing/2014/main" id="{E1638E2A-ED3C-4E94-8E1B-1379AE875210}"/>
                </a:ext>
              </a:extLst>
            </p:cNvPr>
            <p:cNvSpPr txBox="1"/>
            <p:nvPr/>
          </p:nvSpPr>
          <p:spPr>
            <a:xfrm>
              <a:off x="9898193" y="3900040"/>
              <a:ext cx="163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Victory Spin</a:t>
              </a:r>
            </a:p>
          </p:txBody>
        </p:sp>
        <p:pic>
          <p:nvPicPr>
            <p:cNvPr id="289" name="Picture 2" descr="Close, circle, remove, delete Free Icon of Neu Interface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D2E2B958-BDA2-43FD-A8D5-15925C6C029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05068" y="4024290"/>
              <a:ext cx="227747" cy="2277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90" name="Group 289">
            <a:extLst>
              <a:ext uri="{FF2B5EF4-FFF2-40B4-BE49-F238E27FC236}">
                <a16:creationId xmlns:a16="http://schemas.microsoft.com/office/drawing/2014/main" id="{6BB970FE-4A35-4186-A29E-A06A2887E8C0}"/>
              </a:ext>
            </a:extLst>
          </p:cNvPr>
          <p:cNvGrpSpPr/>
          <p:nvPr/>
        </p:nvGrpSpPr>
        <p:grpSpPr>
          <a:xfrm>
            <a:off x="9717337" y="4127965"/>
            <a:ext cx="2373098" cy="646331"/>
            <a:chOff x="9741111" y="3794822"/>
            <a:chExt cx="2373098" cy="646331"/>
          </a:xfrm>
        </p:grpSpPr>
        <p:pic>
          <p:nvPicPr>
            <p:cNvPr id="291" name="Picture 290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03B52234-B240-460C-80A5-CDB9E6F7EBCB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9741111" y="4039097"/>
              <a:ext cx="189889" cy="158961"/>
            </a:xfrm>
            <a:prstGeom prst="rect">
              <a:avLst/>
            </a:prstGeom>
          </p:spPr>
        </p:pic>
        <p:sp>
          <p:nvSpPr>
            <p:cNvPr id="292" name="TextBox 291">
              <a:extLst>
                <a:ext uri="{FF2B5EF4-FFF2-40B4-BE49-F238E27FC236}">
                  <a16:creationId xmlns:a16="http://schemas.microsoft.com/office/drawing/2014/main" id="{4D6CDCB6-056C-4CD7-B7B9-CD9ECD3ECB2C}"/>
                </a:ext>
              </a:extLst>
            </p:cNvPr>
            <p:cNvSpPr txBox="1"/>
            <p:nvPr/>
          </p:nvSpPr>
          <p:spPr>
            <a:xfrm>
              <a:off x="9921077" y="3794822"/>
              <a:ext cx="219313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Light Show (9.00pm)</a:t>
              </a:r>
            </a:p>
          </p:txBody>
        </p:sp>
        <p:pic>
          <p:nvPicPr>
            <p:cNvPr id="293" name="Picture 2" descr="Close, circle, remove, delete Free Icon of Neu Interface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747B32BC-F40D-4718-81C3-D09B774C2E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16877" y="4007709"/>
              <a:ext cx="227747" cy="2277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94" name="Picture 4" descr="browser search bar template, simple minimal design with magnifying glass, search  icon free vector 2272250 Vector Art at Vecteezy">
            <a:extLst>
              <a:ext uri="{FF2B5EF4-FFF2-40B4-BE49-F238E27FC236}">
                <a16:creationId xmlns:a16="http://schemas.microsoft.com/office/drawing/2014/main" id="{715751FA-AAB7-4E9A-AD32-E00E55268E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14" t="35299" r="8291" b="35608"/>
          <a:stretch/>
        </p:blipFill>
        <p:spPr bwMode="auto">
          <a:xfrm>
            <a:off x="3946557" y="1271272"/>
            <a:ext cx="1648991" cy="286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4806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Fork and knife restaurant icon vector | free image by rawpixel.com | Restaurant  icon, Vector free, Logo restaurant">
            <a:extLst>
              <a:ext uri="{FF2B5EF4-FFF2-40B4-BE49-F238E27FC236}">
                <a16:creationId xmlns:a16="http://schemas.microsoft.com/office/drawing/2014/main" id="{B622B152-086C-4276-AFB8-22613220F6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3786" y="6296480"/>
            <a:ext cx="645114" cy="561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stroom Icon Vector #53701 - Free Icons Library">
            <a:extLst>
              <a:ext uri="{FF2B5EF4-FFF2-40B4-BE49-F238E27FC236}">
                <a16:creationId xmlns:a16="http://schemas.microsoft.com/office/drawing/2014/main" id="{B0FE3ED5-0388-497D-B642-FC40B7182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4158" y="5923882"/>
            <a:ext cx="500401" cy="435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DCD0A01-61EA-48D6-A798-1F485454EA3A}"/>
              </a:ext>
            </a:extLst>
          </p:cNvPr>
          <p:cNvSpPr/>
          <p:nvPr/>
        </p:nvSpPr>
        <p:spPr>
          <a:xfrm>
            <a:off x="41646" y="29608"/>
            <a:ext cx="12080877" cy="676900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E902DC4-C26C-4598-9F5E-C2E17FFA35A3}"/>
              </a:ext>
            </a:extLst>
          </p:cNvPr>
          <p:cNvCxnSpPr/>
          <p:nvPr/>
        </p:nvCxnSpPr>
        <p:spPr>
          <a:xfrm>
            <a:off x="9635979" y="29608"/>
            <a:ext cx="0" cy="676900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65028AA-2030-4E4F-9F35-95998D90F552}"/>
              </a:ext>
            </a:extLst>
          </p:cNvPr>
          <p:cNvCxnSpPr>
            <a:cxnSpLocks/>
          </p:cNvCxnSpPr>
          <p:nvPr/>
        </p:nvCxnSpPr>
        <p:spPr>
          <a:xfrm>
            <a:off x="41646" y="5904757"/>
            <a:ext cx="1208087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6AD6237-FA0A-4F6A-8553-7E6D4957C294}"/>
              </a:ext>
            </a:extLst>
          </p:cNvPr>
          <p:cNvCxnSpPr>
            <a:cxnSpLocks/>
          </p:cNvCxnSpPr>
          <p:nvPr/>
        </p:nvCxnSpPr>
        <p:spPr>
          <a:xfrm>
            <a:off x="1892962" y="5904757"/>
            <a:ext cx="0" cy="89385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FD504F1-E5A7-409B-B792-6B47EA7EC6CE}"/>
              </a:ext>
            </a:extLst>
          </p:cNvPr>
          <p:cNvCxnSpPr>
            <a:cxnSpLocks/>
          </p:cNvCxnSpPr>
          <p:nvPr/>
        </p:nvCxnSpPr>
        <p:spPr>
          <a:xfrm>
            <a:off x="9635979" y="404858"/>
            <a:ext cx="248654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9A159F1-B999-41DD-82FC-F2DFCF0D4869}"/>
              </a:ext>
            </a:extLst>
          </p:cNvPr>
          <p:cNvCxnSpPr>
            <a:cxnSpLocks/>
          </p:cNvCxnSpPr>
          <p:nvPr/>
        </p:nvCxnSpPr>
        <p:spPr>
          <a:xfrm>
            <a:off x="9635979" y="1214602"/>
            <a:ext cx="248654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1E91BD0-9E97-4BBF-A2F1-CE69F2356F87}"/>
              </a:ext>
            </a:extLst>
          </p:cNvPr>
          <p:cNvCxnSpPr>
            <a:cxnSpLocks/>
          </p:cNvCxnSpPr>
          <p:nvPr/>
        </p:nvCxnSpPr>
        <p:spPr>
          <a:xfrm>
            <a:off x="9627531" y="1645259"/>
            <a:ext cx="248654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5DF6C448-FA61-4CF7-805C-E6357B70FAF0}"/>
              </a:ext>
            </a:extLst>
          </p:cNvPr>
          <p:cNvCxnSpPr>
            <a:cxnSpLocks/>
          </p:cNvCxnSpPr>
          <p:nvPr/>
        </p:nvCxnSpPr>
        <p:spPr>
          <a:xfrm>
            <a:off x="9635977" y="5070994"/>
            <a:ext cx="248654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0025A17-DB62-4899-B614-F8690883F860}"/>
              </a:ext>
            </a:extLst>
          </p:cNvPr>
          <p:cNvCxnSpPr>
            <a:cxnSpLocks/>
          </p:cNvCxnSpPr>
          <p:nvPr/>
        </p:nvCxnSpPr>
        <p:spPr>
          <a:xfrm>
            <a:off x="11624052" y="29608"/>
            <a:ext cx="0" cy="37525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D5860A2-E037-46D9-974E-6716D2FB0EDB}"/>
              </a:ext>
            </a:extLst>
          </p:cNvPr>
          <p:cNvCxnSpPr>
            <a:cxnSpLocks/>
          </p:cNvCxnSpPr>
          <p:nvPr/>
        </p:nvCxnSpPr>
        <p:spPr>
          <a:xfrm>
            <a:off x="9635977" y="5395357"/>
            <a:ext cx="248654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193D68B7-0D10-40FC-B624-4CAF81FE60BD}"/>
              </a:ext>
            </a:extLst>
          </p:cNvPr>
          <p:cNvSpPr txBox="1"/>
          <p:nvPr/>
        </p:nvSpPr>
        <p:spPr>
          <a:xfrm>
            <a:off x="9744708" y="37735"/>
            <a:ext cx="19531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Fri 4 Nov 1:30 PM</a:t>
            </a:r>
          </a:p>
        </p:txBody>
      </p:sp>
      <p:sp>
        <p:nvSpPr>
          <p:cNvPr id="34" name="TextBox 33">
            <a:hlinkClick r:id="rId5" action="ppaction://hlinksldjump"/>
            <a:extLst>
              <a:ext uri="{FF2B5EF4-FFF2-40B4-BE49-F238E27FC236}">
                <a16:creationId xmlns:a16="http://schemas.microsoft.com/office/drawing/2014/main" id="{6D0BD0A8-B6DA-41A3-8A6C-63B3CBBFC18B}"/>
              </a:ext>
            </a:extLst>
          </p:cNvPr>
          <p:cNvSpPr txBox="1"/>
          <p:nvPr/>
        </p:nvSpPr>
        <p:spPr>
          <a:xfrm>
            <a:off x="11550215" y="54076"/>
            <a:ext cx="6737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9234F17-4297-4A1F-8586-B8DF487E81C0}"/>
              </a:ext>
            </a:extLst>
          </p:cNvPr>
          <p:cNvSpPr txBox="1"/>
          <p:nvPr/>
        </p:nvSpPr>
        <p:spPr>
          <a:xfrm>
            <a:off x="9644049" y="444895"/>
            <a:ext cx="251021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Custom Itinerary 1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615CB21-8589-42A3-9BD3-D3C244915BD7}"/>
              </a:ext>
            </a:extLst>
          </p:cNvPr>
          <p:cNvCxnSpPr>
            <a:cxnSpLocks/>
          </p:cNvCxnSpPr>
          <p:nvPr/>
        </p:nvCxnSpPr>
        <p:spPr>
          <a:xfrm>
            <a:off x="10879249" y="5395357"/>
            <a:ext cx="0" cy="140325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AC9DF3C0-BD85-4406-BDEC-F1AD36D9C373}"/>
              </a:ext>
            </a:extLst>
          </p:cNvPr>
          <p:cNvSpPr txBox="1"/>
          <p:nvPr/>
        </p:nvSpPr>
        <p:spPr>
          <a:xfrm>
            <a:off x="149787" y="6125293"/>
            <a:ext cx="1633800" cy="461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latin typeface="Arial" panose="020B0604020202020204" pitchFamily="34" charset="0"/>
                <a:cs typeface="Arial" panose="020B0604020202020204" pitchFamily="34" charset="0"/>
              </a:rPr>
              <a:t>LEGEND</a:t>
            </a:r>
            <a:endParaRPr lang="en-US" sz="20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6" name="Picture 55" descr="A red and white sign&#10;&#10;Description automatically generated with low confidence">
            <a:extLst>
              <a:ext uri="{FF2B5EF4-FFF2-40B4-BE49-F238E27FC236}">
                <a16:creationId xmlns:a16="http://schemas.microsoft.com/office/drawing/2014/main" id="{9134271D-EE01-47D5-814C-9FEC1B4E101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6564" b="89833" l="7273" r="93409">
                        <a14:foregroundMark x1="50341" y1="58687" x2="40682" y2="61905"/>
                        <a14:foregroundMark x1="20000" y1="49292" x2="67045" y2="44144"/>
                        <a14:foregroundMark x1="80000" y1="48391" x2="70000" y2="22523"/>
                        <a14:foregroundMark x1="70000" y1="22523" x2="60000" y2="14672"/>
                        <a14:foregroundMark x1="60000" y1="14672" x2="41477" y2="12355"/>
                        <a14:foregroundMark x1="41477" y1="12355" x2="31250" y2="21107"/>
                        <a14:foregroundMark x1="31250" y1="21107" x2="13182" y2="50193"/>
                        <a14:foregroundMark x1="13182" y1="50193" x2="13750" y2="75676"/>
                        <a14:foregroundMark x1="13750" y1="75676" x2="65341" y2="84170"/>
                        <a14:foregroundMark x1="65341" y1="84170" x2="80682" y2="74003"/>
                        <a14:foregroundMark x1="80682" y1="74003" x2="81591" y2="51609"/>
                        <a14:foregroundMark x1="81591" y1="51609" x2="80341" y2="47104"/>
                        <a14:foregroundMark x1="47614" y1="64865" x2="65682" y2="65637"/>
                        <a14:foregroundMark x1="50000" y1="6564" x2="50000" y2="6564"/>
                        <a14:foregroundMark x1="51591" y1="7079" x2="51591" y2="7079"/>
                        <a14:foregroundMark x1="51477" y1="20721" x2="51818" y2="40927"/>
                        <a14:foregroundMark x1="62045" y1="47233" x2="34432" y2="50708"/>
                        <a14:foregroundMark x1="69205" y1="48777" x2="31364" y2="42471"/>
                        <a14:foregroundMark x1="56705" y1="39768" x2="32955" y2="38353"/>
                        <a14:foregroundMark x1="21250" y1="67181" x2="19091" y2="46332"/>
                        <a14:foregroundMark x1="7273" y1="76190" x2="8409" y2="58301"/>
                        <a14:foregroundMark x1="11136" y1="75290" x2="7273" y2="47876"/>
                        <a14:foregroundMark x1="52500" y1="59073" x2="52500" y2="59073"/>
                        <a14:foregroundMark x1="63068" y1="63578" x2="63068" y2="63578"/>
                        <a14:foregroundMark x1="49659" y1="51223" x2="54659" y2="76705"/>
                        <a14:foregroundMark x1="78068" y1="60103" x2="29886" y2="78250"/>
                        <a14:foregroundMark x1="68409" y1="61261" x2="28523" y2="68855"/>
                        <a14:foregroundMark x1="71818" y1="59202" x2="29432" y2="58559"/>
                        <a14:foregroundMark x1="40000" y1="56371" x2="16023" y2="60746"/>
                        <a14:foregroundMark x1="54205" y1="28571" x2="46932" y2="26255"/>
                        <a14:foregroundMark x1="51364" y1="26641" x2="56477" y2="22651"/>
                        <a14:foregroundMark x1="56477" y1="22651" x2="34205" y2="24453"/>
                        <a14:foregroundMark x1="37386" y1="26384" x2="59432" y2="26770"/>
                        <a14:foregroundMark x1="38295" y1="31660" x2="55114" y2="29215"/>
                        <a14:foregroundMark x1="31591" y1="33591" x2="60000" y2="32561"/>
                        <a14:foregroundMark x1="58977" y1="28314" x2="60341" y2="25869"/>
                        <a14:foregroundMark x1="56818" y1="22136" x2="68523" y2="40669"/>
                        <a14:foregroundMark x1="63068" y1="27671" x2="75795" y2="43372"/>
                        <a14:foregroundMark x1="93409" y1="41441" x2="93409" y2="4144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9915" y="6378772"/>
            <a:ext cx="494644" cy="380374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A0F69443-7110-4005-B22D-0250D50DDA65}"/>
              </a:ext>
            </a:extLst>
          </p:cNvPr>
          <p:cNvSpPr txBox="1"/>
          <p:nvPr/>
        </p:nvSpPr>
        <p:spPr>
          <a:xfrm>
            <a:off x="2584559" y="6017468"/>
            <a:ext cx="1259152" cy="355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latin typeface="Arial" panose="020B0604020202020204" pitchFamily="34" charset="0"/>
                <a:cs typeface="Arial" panose="020B0604020202020204" pitchFamily="34" charset="0"/>
              </a:rPr>
              <a:t>Restroom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5520B87-923A-4B79-83DB-2E0D8E240271}"/>
              </a:ext>
            </a:extLst>
          </p:cNvPr>
          <p:cNvSpPr txBox="1"/>
          <p:nvPr/>
        </p:nvSpPr>
        <p:spPr>
          <a:xfrm>
            <a:off x="2575737" y="6423336"/>
            <a:ext cx="1259152" cy="355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latin typeface="Arial" panose="020B0604020202020204" pitchFamily="34" charset="0"/>
                <a:cs typeface="Arial" panose="020B0604020202020204" pitchFamily="34" charset="0"/>
              </a:rPr>
              <a:t>First Aid</a:t>
            </a:r>
          </a:p>
        </p:txBody>
      </p:sp>
      <p:pic>
        <p:nvPicPr>
          <p:cNvPr id="1036" name="Picture 12" descr="Drinking Fountain Icons - Download Free Vector Icons | Noun Project">
            <a:extLst>
              <a:ext uri="{FF2B5EF4-FFF2-40B4-BE49-F238E27FC236}">
                <a16:creationId xmlns:a16="http://schemas.microsoft.com/office/drawing/2014/main" id="{C6906F78-FE99-4B2D-A539-17E3DA9685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1143" y="5852492"/>
            <a:ext cx="645113" cy="561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D28B3EEC-7DB7-4542-B438-C56C9D11295A}"/>
              </a:ext>
            </a:extLst>
          </p:cNvPr>
          <p:cNvSpPr txBox="1"/>
          <p:nvPr/>
        </p:nvSpPr>
        <p:spPr>
          <a:xfrm>
            <a:off x="4618516" y="6422823"/>
            <a:ext cx="1259152" cy="355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latin typeface="Arial" panose="020B0604020202020204" pitchFamily="34" charset="0"/>
                <a:cs typeface="Arial" panose="020B0604020202020204" pitchFamily="34" charset="0"/>
              </a:rPr>
              <a:t>Eateries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464FFFF2-62CC-4359-B4E6-78CC7211AE92}"/>
              </a:ext>
            </a:extLst>
          </p:cNvPr>
          <p:cNvSpPr txBox="1"/>
          <p:nvPr/>
        </p:nvSpPr>
        <p:spPr>
          <a:xfrm>
            <a:off x="4466041" y="6011115"/>
            <a:ext cx="1594196" cy="355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latin typeface="Arial" panose="020B0604020202020204" pitchFamily="34" charset="0"/>
                <a:cs typeface="Arial" panose="020B0604020202020204" pitchFamily="34" charset="0"/>
              </a:rPr>
              <a:t>Water Point</a:t>
            </a:r>
          </a:p>
        </p:txBody>
      </p:sp>
      <p:pic>
        <p:nvPicPr>
          <p:cNvPr id="60" name="Picture 59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EB0DEFF6-EDD0-46FD-9691-B36F68C222EB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79" t="63113" r="83017" b="11090"/>
          <a:stretch/>
        </p:blipFill>
        <p:spPr>
          <a:xfrm>
            <a:off x="6240883" y="6378772"/>
            <a:ext cx="413483" cy="365898"/>
          </a:xfrm>
          <a:prstGeom prst="rect">
            <a:avLst/>
          </a:prstGeom>
        </p:spPr>
      </p:pic>
      <p:pic>
        <p:nvPicPr>
          <p:cNvPr id="64" name="Picture 63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E73A61BE-AAB2-4A91-B8C3-0B9D2E0A3E73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701" t="37138" r="17310" b="36423"/>
          <a:stretch/>
        </p:blipFill>
        <p:spPr>
          <a:xfrm>
            <a:off x="6203353" y="5945347"/>
            <a:ext cx="449998" cy="392881"/>
          </a:xfrm>
          <a:prstGeom prst="rect">
            <a:avLst/>
          </a:prstGeom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7843C086-CB3A-4FD5-8E88-277864E277D3}"/>
              </a:ext>
            </a:extLst>
          </p:cNvPr>
          <p:cNvSpPr txBox="1"/>
          <p:nvPr/>
        </p:nvSpPr>
        <p:spPr>
          <a:xfrm>
            <a:off x="6668616" y="6013458"/>
            <a:ext cx="2848871" cy="5925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latin typeface="Arial" panose="020B0604020202020204" pitchFamily="34" charset="0"/>
                <a:cs typeface="Arial" panose="020B0604020202020204" pitchFamily="34" charset="0"/>
              </a:rPr>
              <a:t>Rides with a min height of </a:t>
            </a:r>
            <a:r>
              <a:rPr lang="en-US" sz="1200" b="1">
                <a:latin typeface="Arial" panose="020B0604020202020204" pitchFamily="34" charset="0"/>
                <a:cs typeface="Arial" panose="020B0604020202020204" pitchFamily="34" charset="0"/>
              </a:rPr>
              <a:t>120</a:t>
            </a:r>
            <a:r>
              <a:rPr lang="en-US" sz="1200">
                <a:latin typeface="Arial" panose="020B0604020202020204" pitchFamily="34" charset="0"/>
                <a:cs typeface="Arial" panose="020B0604020202020204" pitchFamily="34" charset="0"/>
              </a:rPr>
              <a:t>cm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62EA21F0-3CE0-4F76-BE4B-96146620D1BF}"/>
              </a:ext>
            </a:extLst>
          </p:cNvPr>
          <p:cNvSpPr txBox="1"/>
          <p:nvPr/>
        </p:nvSpPr>
        <p:spPr>
          <a:xfrm>
            <a:off x="6661492" y="6412904"/>
            <a:ext cx="2848871" cy="5925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latin typeface="Arial" panose="020B0604020202020204" pitchFamily="34" charset="0"/>
                <a:cs typeface="Arial" panose="020B0604020202020204" pitchFamily="34" charset="0"/>
              </a:rPr>
              <a:t>Rides with a min height of </a:t>
            </a:r>
            <a:r>
              <a:rPr lang="en-US" sz="1200" b="1">
                <a:latin typeface="Arial" panose="020B0604020202020204" pitchFamily="34" charset="0"/>
                <a:cs typeface="Arial" panose="020B0604020202020204" pitchFamily="34" charset="0"/>
              </a:rPr>
              <a:t>140</a:t>
            </a:r>
            <a:r>
              <a:rPr lang="en-US" sz="1200">
                <a:latin typeface="Arial" panose="020B0604020202020204" pitchFamily="34" charset="0"/>
                <a:cs typeface="Arial" panose="020B0604020202020204" pitchFamily="34" charset="0"/>
              </a:rPr>
              <a:t>cm</a:t>
            </a:r>
          </a:p>
        </p:txBody>
      </p:sp>
      <p:pic>
        <p:nvPicPr>
          <p:cNvPr id="14" name="Picture 13" descr="Map&#10;&#10;Description automatically generated">
            <a:extLst>
              <a:ext uri="{FF2B5EF4-FFF2-40B4-BE49-F238E27FC236}">
                <a16:creationId xmlns:a16="http://schemas.microsoft.com/office/drawing/2014/main" id="{73C160BE-2450-41AE-AB91-AD669CE9666A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12" t="11927" r="11772" b="20783"/>
          <a:stretch/>
        </p:blipFill>
        <p:spPr>
          <a:xfrm rot="447540">
            <a:off x="-79232" y="234746"/>
            <a:ext cx="9893134" cy="5619781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64F47F1-0759-4565-9844-6881B0F40AB0}"/>
              </a:ext>
            </a:extLst>
          </p:cNvPr>
          <p:cNvSpPr/>
          <p:nvPr/>
        </p:nvSpPr>
        <p:spPr>
          <a:xfrm>
            <a:off x="8909108" y="2424418"/>
            <a:ext cx="196172" cy="1669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8023F72-4F63-47A6-A6F2-59E29D0EEDB5}"/>
              </a:ext>
            </a:extLst>
          </p:cNvPr>
          <p:cNvSpPr/>
          <p:nvPr/>
        </p:nvSpPr>
        <p:spPr>
          <a:xfrm>
            <a:off x="77854" y="4852215"/>
            <a:ext cx="266095" cy="7684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67E97C8-A2AA-4538-9880-A5323C590116}"/>
              </a:ext>
            </a:extLst>
          </p:cNvPr>
          <p:cNvSpPr/>
          <p:nvPr/>
        </p:nvSpPr>
        <p:spPr>
          <a:xfrm>
            <a:off x="2625340" y="844766"/>
            <a:ext cx="4946627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prstTxWarp prst="textArchUp">
              <a:avLst/>
            </a:prstTxWarp>
            <a:spAutoFit/>
          </a:bodyPr>
          <a:lstStyle/>
          <a:p>
            <a:pPr algn="ctr"/>
            <a:r>
              <a:rPr lang="en-US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MULTIVERSE </a:t>
            </a:r>
          </a:p>
          <a:p>
            <a:pPr algn="ctr"/>
            <a:r>
              <a:rPr 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STUDIOS</a:t>
            </a:r>
            <a:endParaRPr lang="en-US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15E7D2C-4F0D-4761-B229-F9239DE1F6EA}"/>
              </a:ext>
            </a:extLst>
          </p:cNvPr>
          <p:cNvSpPr txBox="1"/>
          <p:nvPr/>
        </p:nvSpPr>
        <p:spPr>
          <a:xfrm>
            <a:off x="9517498" y="5509513"/>
            <a:ext cx="149449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dirty="0">
                <a:latin typeface="Arial" panose="020B0604020202020204" pitchFamily="34" charset="0"/>
                <a:cs typeface="Arial" panose="020B0604020202020204" pitchFamily="34" charset="0"/>
              </a:rPr>
              <a:t>2:00 – 2:30 PM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9EF3C3E-0AAA-4856-B517-D7BCE38F0F61}"/>
              </a:ext>
            </a:extLst>
          </p:cNvPr>
          <p:cNvSpPr txBox="1"/>
          <p:nvPr/>
        </p:nvSpPr>
        <p:spPr>
          <a:xfrm>
            <a:off x="10870803" y="5376707"/>
            <a:ext cx="12769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Masquerade Parade</a:t>
            </a:r>
          </a:p>
        </p:txBody>
      </p:sp>
      <p:pic>
        <p:nvPicPr>
          <p:cNvPr id="21" name="Picture 4" descr="Help Icons - Download Free Vector Icons | Noun Project">
            <a:hlinkClick r:id="rId11" action="ppaction://hlinksldjump"/>
            <a:extLst>
              <a:ext uri="{FF2B5EF4-FFF2-40B4-BE49-F238E27FC236}">
                <a16:creationId xmlns:a16="http://schemas.microsoft.com/office/drawing/2014/main" id="{AF4880D3-D32D-4EE3-A6BE-91707BDB04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5280" y="67699"/>
            <a:ext cx="510839" cy="510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 descr="Background pattern&#10;&#10;Description automatically generated">
            <a:extLst>
              <a:ext uri="{FF2B5EF4-FFF2-40B4-BE49-F238E27FC236}">
                <a16:creationId xmlns:a16="http://schemas.microsoft.com/office/drawing/2014/main" id="{60447523-2318-4BC2-94CD-B808DE6FFED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169" y="484997"/>
            <a:ext cx="2033185" cy="1324615"/>
          </a:xfrm>
          <a:prstGeom prst="rect">
            <a:avLst/>
          </a:prstGeom>
        </p:spPr>
      </p:pic>
      <p:sp>
        <p:nvSpPr>
          <p:cNvPr id="27" name="Oval 26">
            <a:extLst>
              <a:ext uri="{FF2B5EF4-FFF2-40B4-BE49-F238E27FC236}">
                <a16:creationId xmlns:a16="http://schemas.microsoft.com/office/drawing/2014/main" id="{6BF66F54-60FE-4731-884E-CF04459B514C}"/>
              </a:ext>
            </a:extLst>
          </p:cNvPr>
          <p:cNvSpPr/>
          <p:nvPr/>
        </p:nvSpPr>
        <p:spPr>
          <a:xfrm>
            <a:off x="1873370" y="1868989"/>
            <a:ext cx="294503" cy="268264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36D8CA9D-29B1-4CAD-B645-611A0FEC660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338485" y="539313"/>
            <a:ext cx="346180" cy="305453"/>
          </a:xfrm>
          <a:prstGeom prst="rect">
            <a:avLst/>
          </a:prstGeom>
        </p:spPr>
      </p:pic>
      <p:pic>
        <p:nvPicPr>
          <p:cNvPr id="39" name="Picture 38" descr="A picture containing dark, night&#10;&#10;Description automatically generated">
            <a:extLst>
              <a:ext uri="{FF2B5EF4-FFF2-40B4-BE49-F238E27FC236}">
                <a16:creationId xmlns:a16="http://schemas.microsoft.com/office/drawing/2014/main" id="{09A20A6B-5B13-422B-B539-17EC493A394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4843" y="3644924"/>
            <a:ext cx="1190734" cy="1190734"/>
          </a:xfrm>
          <a:prstGeom prst="rect">
            <a:avLst/>
          </a:prstGeom>
        </p:spPr>
      </p:pic>
      <p:sp>
        <p:nvSpPr>
          <p:cNvPr id="69" name="Oval 68">
            <a:extLst>
              <a:ext uri="{FF2B5EF4-FFF2-40B4-BE49-F238E27FC236}">
                <a16:creationId xmlns:a16="http://schemas.microsoft.com/office/drawing/2014/main" id="{85FB5FB8-B283-4125-A3E6-6C32CD107FD9}"/>
              </a:ext>
            </a:extLst>
          </p:cNvPr>
          <p:cNvSpPr/>
          <p:nvPr/>
        </p:nvSpPr>
        <p:spPr>
          <a:xfrm>
            <a:off x="3338320" y="4877181"/>
            <a:ext cx="294503" cy="268264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6" name="Picture 75" descr="Shape&#10;&#10;Description automatically generated with low confidence">
            <a:extLst>
              <a:ext uri="{FF2B5EF4-FFF2-40B4-BE49-F238E27FC236}">
                <a16:creationId xmlns:a16="http://schemas.microsoft.com/office/drawing/2014/main" id="{40D4FEAD-E272-4D06-8D68-8E5A225BC86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3898" y="2315660"/>
            <a:ext cx="1029604" cy="1029604"/>
          </a:xfrm>
          <a:prstGeom prst="rect">
            <a:avLst/>
          </a:prstGeom>
        </p:spPr>
      </p:pic>
      <p:sp>
        <p:nvSpPr>
          <p:cNvPr id="88" name="Oval 87">
            <a:extLst>
              <a:ext uri="{FF2B5EF4-FFF2-40B4-BE49-F238E27FC236}">
                <a16:creationId xmlns:a16="http://schemas.microsoft.com/office/drawing/2014/main" id="{CD21379D-8E4C-4819-9882-A63F35FFD335}"/>
              </a:ext>
            </a:extLst>
          </p:cNvPr>
          <p:cNvSpPr/>
          <p:nvPr/>
        </p:nvSpPr>
        <p:spPr>
          <a:xfrm>
            <a:off x="1809292" y="3378605"/>
            <a:ext cx="294503" cy="268264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9" name="Picture 88" descr="Map&#10;&#10;Description automatically generated">
            <a:extLst>
              <a:ext uri="{FF2B5EF4-FFF2-40B4-BE49-F238E27FC236}">
                <a16:creationId xmlns:a16="http://schemas.microsoft.com/office/drawing/2014/main" id="{E3BBA421-7C74-4147-B6AA-D7E1699F7CED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12" t="11927" r="11772" b="20783"/>
          <a:stretch/>
        </p:blipFill>
        <p:spPr>
          <a:xfrm rot="2700000">
            <a:off x="-121861" y="4474579"/>
            <a:ext cx="2052274" cy="1165790"/>
          </a:xfrm>
          <a:prstGeom prst="rect">
            <a:avLst/>
          </a:prstGeom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C69E55FC-F0C3-4E07-BD36-E04AE521243A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46776" y="4296341"/>
            <a:ext cx="436619" cy="383373"/>
          </a:xfrm>
          <a:prstGeom prst="rect">
            <a:avLst/>
          </a:prstGeom>
        </p:spPr>
      </p:pic>
      <p:pic>
        <p:nvPicPr>
          <p:cNvPr id="93" name="Picture 12" descr="Drinking Fountain Icons - Download Free Vector Icons | Noun Project">
            <a:extLst>
              <a:ext uri="{FF2B5EF4-FFF2-40B4-BE49-F238E27FC236}">
                <a16:creationId xmlns:a16="http://schemas.microsoft.com/office/drawing/2014/main" id="{B293361A-2D00-4B88-A619-C4333342E4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858" y="4613649"/>
            <a:ext cx="429754" cy="374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4" name="Picture 93" descr="A red and white sign&#10;&#10;Description automatically generated with low confidence">
            <a:extLst>
              <a:ext uri="{FF2B5EF4-FFF2-40B4-BE49-F238E27FC236}">
                <a16:creationId xmlns:a16="http://schemas.microsoft.com/office/drawing/2014/main" id="{AFAC726A-D382-4AE7-AC04-F47800BB18E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6564" b="89833" l="7273" r="93409">
                        <a14:foregroundMark x1="50341" y1="58687" x2="40682" y2="61905"/>
                        <a14:foregroundMark x1="20000" y1="49292" x2="67045" y2="44144"/>
                        <a14:foregroundMark x1="80000" y1="48391" x2="70000" y2="22523"/>
                        <a14:foregroundMark x1="70000" y1="22523" x2="60000" y2="14672"/>
                        <a14:foregroundMark x1="60000" y1="14672" x2="41477" y2="12355"/>
                        <a14:foregroundMark x1="41477" y1="12355" x2="31250" y2="21107"/>
                        <a14:foregroundMark x1="31250" y1="21107" x2="13182" y2="50193"/>
                        <a14:foregroundMark x1="13182" y1="50193" x2="13750" y2="75676"/>
                        <a14:foregroundMark x1="13750" y1="75676" x2="65341" y2="84170"/>
                        <a14:foregroundMark x1="65341" y1="84170" x2="80682" y2="74003"/>
                        <a14:foregroundMark x1="80682" y1="74003" x2="81591" y2="51609"/>
                        <a14:foregroundMark x1="81591" y1="51609" x2="80341" y2="47104"/>
                        <a14:foregroundMark x1="47614" y1="64865" x2="65682" y2="65637"/>
                        <a14:foregroundMark x1="50000" y1="6564" x2="50000" y2="6564"/>
                        <a14:foregroundMark x1="51591" y1="7079" x2="51591" y2="7079"/>
                        <a14:foregroundMark x1="51477" y1="20721" x2="51818" y2="40927"/>
                        <a14:foregroundMark x1="62045" y1="47233" x2="34432" y2="50708"/>
                        <a14:foregroundMark x1="69205" y1="48777" x2="31364" y2="42471"/>
                        <a14:foregroundMark x1="56705" y1="39768" x2="32955" y2="38353"/>
                        <a14:foregroundMark x1="21250" y1="67181" x2="19091" y2="46332"/>
                        <a14:foregroundMark x1="7273" y1="76190" x2="8409" y2="58301"/>
                        <a14:foregroundMark x1="11136" y1="75290" x2="7273" y2="47876"/>
                        <a14:foregroundMark x1="52500" y1="59073" x2="52500" y2="59073"/>
                        <a14:foregroundMark x1="63068" y1="63578" x2="63068" y2="63578"/>
                        <a14:foregroundMark x1="49659" y1="51223" x2="54659" y2="76705"/>
                        <a14:foregroundMark x1="78068" y1="60103" x2="29886" y2="78250"/>
                        <a14:foregroundMark x1="68409" y1="61261" x2="28523" y2="68855"/>
                        <a14:foregroundMark x1="71818" y1="59202" x2="29432" y2="58559"/>
                        <a14:foregroundMark x1="40000" y1="56371" x2="16023" y2="60746"/>
                        <a14:foregroundMark x1="54205" y1="28571" x2="46932" y2="26255"/>
                        <a14:foregroundMark x1="51364" y1="26641" x2="56477" y2="22651"/>
                        <a14:foregroundMark x1="56477" y1="22651" x2="34205" y2="24453"/>
                        <a14:foregroundMark x1="37386" y1="26384" x2="59432" y2="26770"/>
                        <a14:foregroundMark x1="38295" y1="31660" x2="55114" y2="29215"/>
                        <a14:foregroundMark x1="31591" y1="33591" x2="60000" y2="32561"/>
                        <a14:foregroundMark x1="58977" y1="28314" x2="60341" y2="25869"/>
                        <a14:foregroundMark x1="56818" y1="22136" x2="68523" y2="40669"/>
                        <a14:foregroundMark x1="63068" y1="27671" x2="75795" y2="43372"/>
                        <a14:foregroundMark x1="93409" y1="41441" x2="93409" y2="4144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759" y="5217915"/>
            <a:ext cx="436620" cy="335753"/>
          </a:xfrm>
          <a:prstGeom prst="rect">
            <a:avLst/>
          </a:prstGeom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9B535F69-BC87-41E0-A0F3-0E55074EDAE8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97538" y="4817993"/>
            <a:ext cx="608983" cy="533585"/>
          </a:xfrm>
          <a:prstGeom prst="rect">
            <a:avLst/>
          </a:prstGeom>
        </p:spPr>
      </p:pic>
      <p:pic>
        <p:nvPicPr>
          <p:cNvPr id="87" name="Picture 86" descr="Icon&#10;&#10;Description automatically generated">
            <a:extLst>
              <a:ext uri="{FF2B5EF4-FFF2-40B4-BE49-F238E27FC236}">
                <a16:creationId xmlns:a16="http://schemas.microsoft.com/office/drawing/2014/main" id="{0C03C24B-F666-4092-8F1C-056340ED1BDE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531295">
            <a:off x="7803419" y="4230247"/>
            <a:ext cx="1049452" cy="798541"/>
          </a:xfrm>
          <a:prstGeom prst="rect">
            <a:avLst/>
          </a:prstGeom>
        </p:spPr>
      </p:pic>
      <p:sp>
        <p:nvSpPr>
          <p:cNvPr id="91" name="Rectangle 90">
            <a:extLst>
              <a:ext uri="{FF2B5EF4-FFF2-40B4-BE49-F238E27FC236}">
                <a16:creationId xmlns:a16="http://schemas.microsoft.com/office/drawing/2014/main" id="{1EBC77D2-2A72-4605-8262-11BD0A1E4AF9}"/>
              </a:ext>
            </a:extLst>
          </p:cNvPr>
          <p:cNvSpPr/>
          <p:nvPr/>
        </p:nvSpPr>
        <p:spPr>
          <a:xfrm rot="18513870">
            <a:off x="8234440" y="4403849"/>
            <a:ext cx="288531" cy="5468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9" name="Picture 98">
            <a:extLst>
              <a:ext uri="{FF2B5EF4-FFF2-40B4-BE49-F238E27FC236}">
                <a16:creationId xmlns:a16="http://schemas.microsoft.com/office/drawing/2014/main" id="{07FF4CD8-E902-4FFB-901B-46FEE17BE16D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 rot="21383876">
            <a:off x="964479" y="4107413"/>
            <a:ext cx="1629002" cy="1057423"/>
          </a:xfrm>
          <a:prstGeom prst="rect">
            <a:avLst/>
          </a:prstGeom>
        </p:spPr>
      </p:pic>
      <p:pic>
        <p:nvPicPr>
          <p:cNvPr id="106" name="Picture 105" descr="Background pattern&#10;&#10;Description automatically generated">
            <a:extLst>
              <a:ext uri="{FF2B5EF4-FFF2-40B4-BE49-F238E27FC236}">
                <a16:creationId xmlns:a16="http://schemas.microsoft.com/office/drawing/2014/main" id="{00B87E2B-BAC7-4970-90AF-7FDA0E20661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93249">
            <a:off x="6391723" y="1429327"/>
            <a:ext cx="1595244" cy="1039298"/>
          </a:xfrm>
          <a:prstGeom prst="rect">
            <a:avLst/>
          </a:prstGeom>
        </p:spPr>
      </p:pic>
      <p:sp>
        <p:nvSpPr>
          <p:cNvPr id="107" name="Oval 106">
            <a:extLst>
              <a:ext uri="{FF2B5EF4-FFF2-40B4-BE49-F238E27FC236}">
                <a16:creationId xmlns:a16="http://schemas.microsoft.com/office/drawing/2014/main" id="{50FB1E62-7A6B-4946-8FDD-3465F007E094}"/>
              </a:ext>
            </a:extLst>
          </p:cNvPr>
          <p:cNvSpPr/>
          <p:nvPr/>
        </p:nvSpPr>
        <p:spPr>
          <a:xfrm>
            <a:off x="7314979" y="2517116"/>
            <a:ext cx="294503" cy="268264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1" name="Picture 100" descr="Shape&#10;&#10;Description automatically generated with low confidence">
            <a:extLst>
              <a:ext uri="{FF2B5EF4-FFF2-40B4-BE49-F238E27FC236}">
                <a16:creationId xmlns:a16="http://schemas.microsoft.com/office/drawing/2014/main" id="{969F58AC-9270-4E8A-90C3-982839B6CAC6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8061" y="1374602"/>
            <a:ext cx="1134214" cy="1134214"/>
          </a:xfrm>
          <a:prstGeom prst="rect">
            <a:avLst/>
          </a:prstGeom>
        </p:spPr>
      </p:pic>
      <p:sp>
        <p:nvSpPr>
          <p:cNvPr id="110" name="Oval 109">
            <a:extLst>
              <a:ext uri="{FF2B5EF4-FFF2-40B4-BE49-F238E27FC236}">
                <a16:creationId xmlns:a16="http://schemas.microsoft.com/office/drawing/2014/main" id="{ED9F265A-17A0-4709-8D3C-4F45CF3E3632}"/>
              </a:ext>
            </a:extLst>
          </p:cNvPr>
          <p:cNvSpPr/>
          <p:nvPr/>
        </p:nvSpPr>
        <p:spPr>
          <a:xfrm>
            <a:off x="5367953" y="2457222"/>
            <a:ext cx="294503" cy="268264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3B54DBF9-F712-464C-ABC6-CC2D52415FD2}"/>
              </a:ext>
            </a:extLst>
          </p:cNvPr>
          <p:cNvGrpSpPr/>
          <p:nvPr/>
        </p:nvGrpSpPr>
        <p:grpSpPr>
          <a:xfrm>
            <a:off x="3273776" y="1363397"/>
            <a:ext cx="1562447" cy="1677642"/>
            <a:chOff x="3041590" y="2836706"/>
            <a:chExt cx="1562447" cy="1677642"/>
          </a:xfrm>
        </p:grpSpPr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B866CFE6-A599-4D7C-BCE7-E790BAFFB09F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3041590" y="2874783"/>
              <a:ext cx="1562447" cy="1387123"/>
            </a:xfrm>
            <a:prstGeom prst="rect">
              <a:avLst/>
            </a:prstGeom>
          </p:spPr>
        </p:pic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2652B819-4910-4C42-BD3C-809AEE8B6C11}"/>
                </a:ext>
              </a:extLst>
            </p:cNvPr>
            <p:cNvSpPr/>
            <p:nvPr/>
          </p:nvSpPr>
          <p:spPr>
            <a:xfrm>
              <a:off x="3650308" y="4246084"/>
              <a:ext cx="294503" cy="2682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5" name="Picture 114">
              <a:extLst>
                <a:ext uri="{FF2B5EF4-FFF2-40B4-BE49-F238E27FC236}">
                  <a16:creationId xmlns:a16="http://schemas.microsoft.com/office/drawing/2014/main" id="{C1F9FD4D-54AD-431A-A7E8-3B60C389D0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3250595" y="2836706"/>
              <a:ext cx="349249" cy="302053"/>
            </a:xfrm>
            <a:prstGeom prst="rect">
              <a:avLst/>
            </a:prstGeom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054" name="Ink 1053">
                <a:extLst>
                  <a:ext uri="{FF2B5EF4-FFF2-40B4-BE49-F238E27FC236}">
                    <a16:creationId xmlns:a16="http://schemas.microsoft.com/office/drawing/2014/main" id="{3884C35D-3A9C-432B-86D7-C2581D338AE1}"/>
                  </a:ext>
                </a:extLst>
              </p14:cNvPr>
              <p14:cNvContentPartPr/>
              <p14:nvPr/>
            </p14:nvContentPartPr>
            <p14:xfrm>
              <a:off x="865329" y="1997271"/>
              <a:ext cx="948600" cy="1613520"/>
            </p14:xfrm>
          </p:contentPart>
        </mc:Choice>
        <mc:Fallback xmlns="">
          <p:pic>
            <p:nvPicPr>
              <p:cNvPr id="1054" name="Ink 1053">
                <a:extLst>
                  <a:ext uri="{FF2B5EF4-FFF2-40B4-BE49-F238E27FC236}">
                    <a16:creationId xmlns:a16="http://schemas.microsoft.com/office/drawing/2014/main" id="{3884C35D-3A9C-432B-86D7-C2581D338AE1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803769" y="1935711"/>
                <a:ext cx="1071720" cy="173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2C850047-FB79-2840-8B04-2EC3BC521346}"/>
                  </a:ext>
                </a:extLst>
              </p14:cNvPr>
              <p14:cNvContentPartPr/>
              <p14:nvPr/>
            </p14:nvContentPartPr>
            <p14:xfrm>
              <a:off x="2203809" y="2085471"/>
              <a:ext cx="2534040" cy="1233000"/>
            </p14:xfrm>
          </p:contentPart>
        </mc:Choice>
        <mc:Fallback xmlns=""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2C850047-FB79-2840-8B04-2EC3BC521346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142249" y="2023911"/>
                <a:ext cx="2657160" cy="135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79506B2C-2740-6D45-B323-8F6007F09699}"/>
                  </a:ext>
                </a:extLst>
              </p14:cNvPr>
              <p14:cNvContentPartPr/>
              <p14:nvPr/>
            </p14:nvContentPartPr>
            <p14:xfrm>
              <a:off x="2247369" y="3280671"/>
              <a:ext cx="1444680" cy="27432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79506B2C-2740-6D45-B323-8F6007F09699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185809" y="3219111"/>
                <a:ext cx="1567800" cy="39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0626C858-325F-B94F-BF3E-4CCD3F227140}"/>
                  </a:ext>
                </a:extLst>
              </p14:cNvPr>
              <p14:cNvContentPartPr/>
              <p14:nvPr/>
            </p14:nvContentPartPr>
            <p14:xfrm>
              <a:off x="2265729" y="3233871"/>
              <a:ext cx="1419840" cy="32760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0626C858-325F-B94F-BF3E-4CCD3F227140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2204169" y="3172311"/>
                <a:ext cx="1542960" cy="45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BFE2CC95-F0B7-084B-8747-70C401C96866}"/>
                  </a:ext>
                </a:extLst>
              </p14:cNvPr>
              <p14:cNvContentPartPr/>
              <p14:nvPr/>
            </p14:nvContentPartPr>
            <p14:xfrm>
              <a:off x="2216049" y="3423951"/>
              <a:ext cx="1052640" cy="23076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BFE2CC95-F0B7-084B-8747-70C401C96866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2154468" y="3362295"/>
                <a:ext cx="1175802" cy="3540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2EF7E911-4FB6-EF4F-9E0F-B1808E483E01}"/>
                  </a:ext>
                </a:extLst>
              </p14:cNvPr>
              <p14:cNvContentPartPr/>
              <p14:nvPr/>
            </p14:nvContentPartPr>
            <p14:xfrm>
              <a:off x="2079249" y="3754071"/>
              <a:ext cx="896760" cy="114588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2EF7E911-4FB6-EF4F-9E0F-B1808E483E01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2017689" y="3692511"/>
                <a:ext cx="1019880" cy="126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06166574-63EF-A94E-A07B-AE8C8872CC13}"/>
                  </a:ext>
                </a:extLst>
              </p14:cNvPr>
              <p14:cNvContentPartPr/>
              <p14:nvPr/>
            </p14:nvContentPartPr>
            <p14:xfrm>
              <a:off x="2925969" y="4893111"/>
              <a:ext cx="311760" cy="13104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06166574-63EF-A94E-A07B-AE8C8872CC13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2864409" y="4831551"/>
                <a:ext cx="434880" cy="25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AF684C96-6EE1-6F4C-8042-6998F5E3B611}"/>
                  </a:ext>
                </a:extLst>
              </p14:cNvPr>
              <p14:cNvContentPartPr/>
              <p14:nvPr/>
            </p14:nvContentPartPr>
            <p14:xfrm>
              <a:off x="3896889" y="3268431"/>
              <a:ext cx="952920" cy="175608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AF684C96-6EE1-6F4C-8042-6998F5E3B611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3835329" y="3206871"/>
                <a:ext cx="1076040" cy="187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BE33284D-7466-E04B-8FDA-C810BEDFBC4E}"/>
                  </a:ext>
                </a:extLst>
              </p14:cNvPr>
              <p14:cNvContentPartPr/>
              <p14:nvPr/>
            </p14:nvContentPartPr>
            <p14:xfrm>
              <a:off x="4749729" y="3342951"/>
              <a:ext cx="6480" cy="6480"/>
            </p14:xfrm>
          </p:contentPart>
        </mc:Choice>
        <mc:Fallback xmlns=""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BE33284D-7466-E04B-8FDA-C810BEDFBC4E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4688169" y="3281391"/>
                <a:ext cx="129600" cy="12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027" name="Ink 1026">
                <a:extLst>
                  <a:ext uri="{FF2B5EF4-FFF2-40B4-BE49-F238E27FC236}">
                    <a16:creationId xmlns:a16="http://schemas.microsoft.com/office/drawing/2014/main" id="{C217A63E-9410-E747-B188-C55C11908CE6}"/>
                  </a:ext>
                </a:extLst>
              </p14:cNvPr>
              <p14:cNvContentPartPr/>
              <p14:nvPr/>
            </p14:nvContentPartPr>
            <p14:xfrm>
              <a:off x="759489" y="1624671"/>
              <a:ext cx="361440" cy="622800"/>
            </p14:xfrm>
          </p:contentPart>
        </mc:Choice>
        <mc:Fallback xmlns="">
          <p:pic>
            <p:nvPicPr>
              <p:cNvPr id="1027" name="Ink 1026">
                <a:extLst>
                  <a:ext uri="{FF2B5EF4-FFF2-40B4-BE49-F238E27FC236}">
                    <a16:creationId xmlns:a16="http://schemas.microsoft.com/office/drawing/2014/main" id="{C217A63E-9410-E747-B188-C55C11908CE6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697929" y="1563111"/>
                <a:ext cx="484560" cy="74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037" name="Ink 1036">
                <a:extLst>
                  <a:ext uri="{FF2B5EF4-FFF2-40B4-BE49-F238E27FC236}">
                    <a16:creationId xmlns:a16="http://schemas.microsoft.com/office/drawing/2014/main" id="{BD5F2E2E-EC84-744B-BC70-D65F36CD4B3F}"/>
                  </a:ext>
                </a:extLst>
              </p14:cNvPr>
              <p14:cNvContentPartPr/>
              <p14:nvPr/>
            </p14:nvContentPartPr>
            <p14:xfrm>
              <a:off x="4282809" y="2776671"/>
              <a:ext cx="535680" cy="535680"/>
            </p14:xfrm>
          </p:contentPart>
        </mc:Choice>
        <mc:Fallback xmlns="">
          <p:pic>
            <p:nvPicPr>
              <p:cNvPr id="1037" name="Ink 1036">
                <a:extLst>
                  <a:ext uri="{FF2B5EF4-FFF2-40B4-BE49-F238E27FC236}">
                    <a16:creationId xmlns:a16="http://schemas.microsoft.com/office/drawing/2014/main" id="{BD5F2E2E-EC84-744B-BC70-D65F36CD4B3F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4221249" y="2715111"/>
                <a:ext cx="658800" cy="65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038" name="Ink 1037">
                <a:extLst>
                  <a:ext uri="{FF2B5EF4-FFF2-40B4-BE49-F238E27FC236}">
                    <a16:creationId xmlns:a16="http://schemas.microsoft.com/office/drawing/2014/main" id="{3245F967-BDC5-3144-9820-57BD5336700E}"/>
                  </a:ext>
                </a:extLst>
              </p14:cNvPr>
              <p14:cNvContentPartPr/>
              <p14:nvPr/>
            </p14:nvContentPartPr>
            <p14:xfrm>
              <a:off x="4781049" y="2664351"/>
              <a:ext cx="486000" cy="585720"/>
            </p14:xfrm>
          </p:contentPart>
        </mc:Choice>
        <mc:Fallback xmlns="">
          <p:pic>
            <p:nvPicPr>
              <p:cNvPr id="1038" name="Ink 1037">
                <a:extLst>
                  <a:ext uri="{FF2B5EF4-FFF2-40B4-BE49-F238E27FC236}">
                    <a16:creationId xmlns:a16="http://schemas.microsoft.com/office/drawing/2014/main" id="{3245F967-BDC5-3144-9820-57BD5336700E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4719489" y="2602753"/>
                <a:ext cx="609120" cy="70891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1039" name="Ink 1038">
                <a:extLst>
                  <a:ext uri="{FF2B5EF4-FFF2-40B4-BE49-F238E27FC236}">
                    <a16:creationId xmlns:a16="http://schemas.microsoft.com/office/drawing/2014/main" id="{BEC8904A-C322-5C44-8AE4-DE393AD315E6}"/>
                  </a:ext>
                </a:extLst>
              </p14:cNvPr>
              <p14:cNvContentPartPr/>
              <p14:nvPr/>
            </p14:nvContentPartPr>
            <p14:xfrm>
              <a:off x="4706169" y="4089951"/>
              <a:ext cx="2801880" cy="461160"/>
            </p14:xfrm>
          </p:contentPart>
        </mc:Choice>
        <mc:Fallback xmlns="">
          <p:pic>
            <p:nvPicPr>
              <p:cNvPr id="1039" name="Ink 1038">
                <a:extLst>
                  <a:ext uri="{FF2B5EF4-FFF2-40B4-BE49-F238E27FC236}">
                    <a16:creationId xmlns:a16="http://schemas.microsoft.com/office/drawing/2014/main" id="{BEC8904A-C322-5C44-8AE4-DE393AD315E6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4644609" y="4028391"/>
                <a:ext cx="2925000" cy="58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1043" name="Ink 1042">
                <a:extLst>
                  <a:ext uri="{FF2B5EF4-FFF2-40B4-BE49-F238E27FC236}">
                    <a16:creationId xmlns:a16="http://schemas.microsoft.com/office/drawing/2014/main" id="{85B54D89-9E58-B84E-9B05-3F20F5B02533}"/>
                  </a:ext>
                </a:extLst>
              </p14:cNvPr>
              <p14:cNvContentPartPr/>
              <p14:nvPr/>
            </p14:nvContentPartPr>
            <p14:xfrm>
              <a:off x="7464129" y="4449231"/>
              <a:ext cx="153360" cy="93600"/>
            </p14:xfrm>
          </p:contentPart>
        </mc:Choice>
        <mc:Fallback xmlns="">
          <p:pic>
            <p:nvPicPr>
              <p:cNvPr id="1043" name="Ink 1042">
                <a:extLst>
                  <a:ext uri="{FF2B5EF4-FFF2-40B4-BE49-F238E27FC236}">
                    <a16:creationId xmlns:a16="http://schemas.microsoft.com/office/drawing/2014/main" id="{85B54D89-9E58-B84E-9B05-3F20F5B02533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7402424" y="4387671"/>
                <a:ext cx="276770" cy="21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1058" name="Ink 1057">
                <a:extLst>
                  <a:ext uri="{FF2B5EF4-FFF2-40B4-BE49-F238E27FC236}">
                    <a16:creationId xmlns:a16="http://schemas.microsoft.com/office/drawing/2014/main" id="{0E0B3994-155F-F643-95B1-1A11A11B94D9}"/>
                  </a:ext>
                </a:extLst>
              </p14:cNvPr>
              <p14:cNvContentPartPr/>
              <p14:nvPr/>
            </p14:nvContentPartPr>
            <p14:xfrm>
              <a:off x="4759449" y="2733111"/>
              <a:ext cx="1317240" cy="585720"/>
            </p14:xfrm>
          </p:contentPart>
        </mc:Choice>
        <mc:Fallback xmlns="">
          <p:pic>
            <p:nvPicPr>
              <p:cNvPr id="1058" name="Ink 1057">
                <a:extLst>
                  <a:ext uri="{FF2B5EF4-FFF2-40B4-BE49-F238E27FC236}">
                    <a16:creationId xmlns:a16="http://schemas.microsoft.com/office/drawing/2014/main" id="{0E0B3994-155F-F643-95B1-1A11A11B94D9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4677009" y="2650671"/>
                <a:ext cx="1481400" cy="74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1060" name="Ink 1059">
                <a:extLst>
                  <a:ext uri="{FF2B5EF4-FFF2-40B4-BE49-F238E27FC236}">
                    <a16:creationId xmlns:a16="http://schemas.microsoft.com/office/drawing/2014/main" id="{BF8E0D49-3460-4440-AFD7-6D1ABAC4E8AA}"/>
                  </a:ext>
                </a:extLst>
              </p14:cNvPr>
              <p14:cNvContentPartPr/>
              <p14:nvPr/>
            </p14:nvContentPartPr>
            <p14:xfrm>
              <a:off x="5976249" y="2674791"/>
              <a:ext cx="1202040" cy="87480"/>
            </p14:xfrm>
          </p:contentPart>
        </mc:Choice>
        <mc:Fallback xmlns="">
          <p:pic>
            <p:nvPicPr>
              <p:cNvPr id="1060" name="Ink 1059">
                <a:extLst>
                  <a:ext uri="{FF2B5EF4-FFF2-40B4-BE49-F238E27FC236}">
                    <a16:creationId xmlns:a16="http://schemas.microsoft.com/office/drawing/2014/main" id="{BF8E0D49-3460-4440-AFD7-6D1ABAC4E8AA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5893784" y="2592689"/>
                <a:ext cx="1366249" cy="2509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1031" name="Ink 1030">
                <a:extLst>
                  <a:ext uri="{FF2B5EF4-FFF2-40B4-BE49-F238E27FC236}">
                    <a16:creationId xmlns:a16="http://schemas.microsoft.com/office/drawing/2014/main" id="{6AED79CD-1FA6-EC4E-8E77-EB6B3F9EEE62}"/>
                  </a:ext>
                </a:extLst>
              </p14:cNvPr>
              <p14:cNvContentPartPr/>
              <p14:nvPr/>
            </p14:nvContentPartPr>
            <p14:xfrm>
              <a:off x="5997849" y="2838591"/>
              <a:ext cx="645120" cy="1395000"/>
            </p14:xfrm>
          </p:contentPart>
        </mc:Choice>
        <mc:Fallback xmlns="">
          <p:pic>
            <p:nvPicPr>
              <p:cNvPr id="1031" name="Ink 1030">
                <a:extLst>
                  <a:ext uri="{FF2B5EF4-FFF2-40B4-BE49-F238E27FC236}">
                    <a16:creationId xmlns:a16="http://schemas.microsoft.com/office/drawing/2014/main" id="{6AED79CD-1FA6-EC4E-8E77-EB6B3F9EEE62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5936289" y="2777031"/>
                <a:ext cx="768240" cy="151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1034" name="Ink 1033">
                <a:extLst>
                  <a:ext uri="{FF2B5EF4-FFF2-40B4-BE49-F238E27FC236}">
                    <a16:creationId xmlns:a16="http://schemas.microsoft.com/office/drawing/2014/main" id="{FBB5C620-88A3-E94B-914C-D493B15C05DD}"/>
                  </a:ext>
                </a:extLst>
              </p14:cNvPr>
              <p14:cNvContentPartPr/>
              <p14:nvPr/>
            </p14:nvContentPartPr>
            <p14:xfrm>
              <a:off x="6032409" y="2807631"/>
              <a:ext cx="93600" cy="149760"/>
            </p14:xfrm>
          </p:contentPart>
        </mc:Choice>
        <mc:Fallback xmlns="">
          <p:pic>
            <p:nvPicPr>
              <p:cNvPr id="1034" name="Ink 1033">
                <a:extLst>
                  <a:ext uri="{FF2B5EF4-FFF2-40B4-BE49-F238E27FC236}">
                    <a16:creationId xmlns:a16="http://schemas.microsoft.com/office/drawing/2014/main" id="{FBB5C620-88A3-E94B-914C-D493B15C05DD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5971085" y="2746071"/>
                <a:ext cx="216248" cy="27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1076" name="Ink 1075">
                <a:extLst>
                  <a:ext uri="{FF2B5EF4-FFF2-40B4-BE49-F238E27FC236}">
                    <a16:creationId xmlns:a16="http://schemas.microsoft.com/office/drawing/2014/main" id="{082852AE-E41E-41F4-B9FE-CEEDE1503DA2}"/>
                  </a:ext>
                </a:extLst>
              </p14:cNvPr>
              <p14:cNvContentPartPr/>
              <p14:nvPr/>
            </p14:nvContentPartPr>
            <p14:xfrm>
              <a:off x="7670049" y="2665431"/>
              <a:ext cx="491400" cy="1478880"/>
            </p14:xfrm>
          </p:contentPart>
        </mc:Choice>
        <mc:Fallback xmlns="">
          <p:pic>
            <p:nvPicPr>
              <p:cNvPr id="1076" name="Ink 1075">
                <a:extLst>
                  <a:ext uri="{FF2B5EF4-FFF2-40B4-BE49-F238E27FC236}">
                    <a16:creationId xmlns:a16="http://schemas.microsoft.com/office/drawing/2014/main" id="{082852AE-E41E-41F4-B9FE-CEEDE1503DA2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7608489" y="2603871"/>
                <a:ext cx="614520" cy="160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605C48FA-D8D7-8E45-88AE-730970DDD9ED}"/>
                  </a:ext>
                </a:extLst>
              </p14:cNvPr>
              <p14:cNvContentPartPr/>
              <p14:nvPr/>
            </p14:nvContentPartPr>
            <p14:xfrm>
              <a:off x="5696169" y="4476231"/>
              <a:ext cx="286560" cy="548280"/>
            </p14:xfrm>
          </p:contentPart>
        </mc:Choice>
        <mc:Fallback xmlns=""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605C48FA-D8D7-8E45-88AE-730970DDD9ED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5634686" y="4414671"/>
                <a:ext cx="409526" cy="67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5F4B4570-8F34-8649-8915-FF2E36E22981}"/>
                  </a:ext>
                </a:extLst>
              </p14:cNvPr>
              <p14:cNvContentPartPr/>
              <p14:nvPr/>
            </p14:nvContentPartPr>
            <p14:xfrm>
              <a:off x="5733609" y="4469751"/>
              <a:ext cx="25200" cy="255600"/>
            </p14:xfrm>
          </p:contentPart>
        </mc:Choice>
        <mc:Fallback xmlns=""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5F4B4570-8F34-8649-8915-FF2E36E22981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5672049" y="4408191"/>
                <a:ext cx="148320" cy="37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8F6830BD-E376-F44F-87F9-1F42D4F147A2}"/>
                  </a:ext>
                </a:extLst>
              </p14:cNvPr>
              <p14:cNvContentPartPr/>
              <p14:nvPr/>
            </p14:nvContentPartPr>
            <p14:xfrm>
              <a:off x="5677449" y="4469751"/>
              <a:ext cx="31320" cy="299160"/>
            </p14:xfrm>
          </p:contentPart>
        </mc:Choice>
        <mc:Fallback xmlns=""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8F6830BD-E376-F44F-87F9-1F42D4F147A2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5615889" y="4408191"/>
                <a:ext cx="154440" cy="42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09604024-289A-EF43-A46A-D266FBC09DBD}"/>
                  </a:ext>
                </a:extLst>
              </p14:cNvPr>
              <p14:cNvContentPartPr/>
              <p14:nvPr/>
            </p14:nvContentPartPr>
            <p14:xfrm>
              <a:off x="5714889" y="4501071"/>
              <a:ext cx="143640" cy="461160"/>
            </p14:xfrm>
          </p:contentPart>
        </mc:Choice>
        <mc:Fallback xmlns=""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09604024-289A-EF43-A46A-D266FBC09DBD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5653329" y="4439511"/>
                <a:ext cx="266760" cy="58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834DAF8B-03B6-EA46-9635-61BFEB96B46C}"/>
                  </a:ext>
                </a:extLst>
              </p14:cNvPr>
              <p14:cNvContentPartPr/>
              <p14:nvPr/>
            </p14:nvContentPartPr>
            <p14:xfrm>
              <a:off x="5770689" y="4694031"/>
              <a:ext cx="187200" cy="286560"/>
            </p14:xfrm>
          </p:contentPart>
        </mc:Choice>
        <mc:Fallback xmlns=""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834DAF8B-03B6-EA46-9635-61BFEB96B46C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5709129" y="4632548"/>
                <a:ext cx="310320" cy="409526"/>
              </a:xfrm>
              <a:prstGeom prst="rect">
                <a:avLst/>
              </a:prstGeom>
            </p:spPr>
          </p:pic>
        </mc:Fallback>
      </mc:AlternateContent>
      <p:grpSp>
        <p:nvGrpSpPr>
          <p:cNvPr id="1099" name="Group 1098">
            <a:extLst>
              <a:ext uri="{FF2B5EF4-FFF2-40B4-BE49-F238E27FC236}">
                <a16:creationId xmlns:a16="http://schemas.microsoft.com/office/drawing/2014/main" id="{AE306BBB-03C6-B94D-B65D-0BDBFA4829C8}"/>
              </a:ext>
            </a:extLst>
          </p:cNvPr>
          <p:cNvGrpSpPr/>
          <p:nvPr/>
        </p:nvGrpSpPr>
        <p:grpSpPr>
          <a:xfrm>
            <a:off x="7458009" y="4171671"/>
            <a:ext cx="772200" cy="408240"/>
            <a:chOff x="7458009" y="4171671"/>
            <a:chExt cx="772200" cy="408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1085" name="Ink 1084">
                  <a:extLst>
                    <a:ext uri="{FF2B5EF4-FFF2-40B4-BE49-F238E27FC236}">
                      <a16:creationId xmlns:a16="http://schemas.microsoft.com/office/drawing/2014/main" id="{5E84A682-D9E2-4D44-BC92-33C6CB768103}"/>
                    </a:ext>
                  </a:extLst>
                </p14:cNvPr>
                <p14:cNvContentPartPr/>
                <p14:nvPr/>
              </p14:nvContentPartPr>
              <p14:xfrm>
                <a:off x="8005929" y="4187511"/>
                <a:ext cx="28440" cy="58320"/>
              </p14:xfrm>
            </p:contentPart>
          </mc:Choice>
          <mc:Fallback xmlns="">
            <p:pic>
              <p:nvPicPr>
                <p:cNvPr id="1085" name="Ink 1084">
                  <a:extLst>
                    <a:ext uri="{FF2B5EF4-FFF2-40B4-BE49-F238E27FC236}">
                      <a16:creationId xmlns:a16="http://schemas.microsoft.com/office/drawing/2014/main" id="{5E84A682-D9E2-4D44-BC92-33C6CB768103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7944369" y="4125951"/>
                  <a:ext cx="15156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1086" name="Ink 1085">
                  <a:extLst>
                    <a:ext uri="{FF2B5EF4-FFF2-40B4-BE49-F238E27FC236}">
                      <a16:creationId xmlns:a16="http://schemas.microsoft.com/office/drawing/2014/main" id="{DA239D36-BB36-F64C-A361-888989E0DEC5}"/>
                    </a:ext>
                  </a:extLst>
                </p14:cNvPr>
                <p14:cNvContentPartPr/>
                <p14:nvPr/>
              </p14:nvContentPartPr>
              <p14:xfrm>
                <a:off x="7458009" y="4200111"/>
                <a:ext cx="560520" cy="317880"/>
              </p14:xfrm>
            </p:contentPart>
          </mc:Choice>
          <mc:Fallback xmlns="">
            <p:pic>
              <p:nvPicPr>
                <p:cNvPr id="1086" name="Ink 1085">
                  <a:extLst>
                    <a:ext uri="{FF2B5EF4-FFF2-40B4-BE49-F238E27FC236}">
                      <a16:creationId xmlns:a16="http://schemas.microsoft.com/office/drawing/2014/main" id="{DA239D36-BB36-F64C-A361-888989E0DEC5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7396489" y="4138551"/>
                  <a:ext cx="683561" cy="44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1092" name="Ink 1091">
                  <a:extLst>
                    <a:ext uri="{FF2B5EF4-FFF2-40B4-BE49-F238E27FC236}">
                      <a16:creationId xmlns:a16="http://schemas.microsoft.com/office/drawing/2014/main" id="{CD8CEB8E-AE20-6947-8072-9EBDFB5F892D}"/>
                    </a:ext>
                  </a:extLst>
                </p14:cNvPr>
                <p14:cNvContentPartPr/>
                <p14:nvPr/>
              </p14:nvContentPartPr>
              <p14:xfrm>
                <a:off x="8055609" y="4274631"/>
                <a:ext cx="12960" cy="62640"/>
              </p14:xfrm>
            </p:contentPart>
          </mc:Choice>
          <mc:Fallback xmlns="">
            <p:pic>
              <p:nvPicPr>
                <p:cNvPr id="1092" name="Ink 1091">
                  <a:extLst>
                    <a:ext uri="{FF2B5EF4-FFF2-40B4-BE49-F238E27FC236}">
                      <a16:creationId xmlns:a16="http://schemas.microsoft.com/office/drawing/2014/main" id="{CD8CEB8E-AE20-6947-8072-9EBDFB5F892D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8024649" y="4243671"/>
                  <a:ext cx="7416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1093" name="Ink 1092">
                  <a:extLst>
                    <a:ext uri="{FF2B5EF4-FFF2-40B4-BE49-F238E27FC236}">
                      <a16:creationId xmlns:a16="http://schemas.microsoft.com/office/drawing/2014/main" id="{5B895A91-1700-F744-B214-F9FEF6C15199}"/>
                    </a:ext>
                  </a:extLst>
                </p14:cNvPr>
                <p14:cNvContentPartPr/>
                <p14:nvPr/>
              </p14:nvContentPartPr>
              <p14:xfrm>
                <a:off x="8036889" y="4255911"/>
                <a:ext cx="19080" cy="174600"/>
              </p14:xfrm>
            </p:contentPart>
          </mc:Choice>
          <mc:Fallback xmlns="">
            <p:pic>
              <p:nvPicPr>
                <p:cNvPr id="1093" name="Ink 1092">
                  <a:extLst>
                    <a:ext uri="{FF2B5EF4-FFF2-40B4-BE49-F238E27FC236}">
                      <a16:creationId xmlns:a16="http://schemas.microsoft.com/office/drawing/2014/main" id="{5B895A91-1700-F744-B214-F9FEF6C15199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8005334" y="4224951"/>
                  <a:ext cx="81457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1094" name="Ink 1093">
                  <a:extLst>
                    <a:ext uri="{FF2B5EF4-FFF2-40B4-BE49-F238E27FC236}">
                      <a16:creationId xmlns:a16="http://schemas.microsoft.com/office/drawing/2014/main" id="{21038DC7-E78A-A343-8564-B48C0B56AE2E}"/>
                    </a:ext>
                  </a:extLst>
                </p14:cNvPr>
                <p14:cNvContentPartPr/>
                <p14:nvPr/>
              </p14:nvContentPartPr>
              <p14:xfrm>
                <a:off x="8049489" y="4255911"/>
                <a:ext cx="12960" cy="136800"/>
              </p14:xfrm>
            </p:contentPart>
          </mc:Choice>
          <mc:Fallback xmlns="">
            <p:pic>
              <p:nvPicPr>
                <p:cNvPr id="1094" name="Ink 1093">
                  <a:extLst>
                    <a:ext uri="{FF2B5EF4-FFF2-40B4-BE49-F238E27FC236}">
                      <a16:creationId xmlns:a16="http://schemas.microsoft.com/office/drawing/2014/main" id="{21038DC7-E78A-A343-8564-B48C0B56AE2E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8018529" y="4224869"/>
                  <a:ext cx="74160" cy="19816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1095" name="Ink 1094">
                  <a:extLst>
                    <a:ext uri="{FF2B5EF4-FFF2-40B4-BE49-F238E27FC236}">
                      <a16:creationId xmlns:a16="http://schemas.microsoft.com/office/drawing/2014/main" id="{C37BFABF-0CFA-C645-A0D8-5BEC2D8A1216}"/>
                    </a:ext>
                  </a:extLst>
                </p14:cNvPr>
                <p14:cNvContentPartPr/>
                <p14:nvPr/>
              </p14:nvContentPartPr>
              <p14:xfrm>
                <a:off x="7968489" y="4171671"/>
                <a:ext cx="261720" cy="389880"/>
              </p14:xfrm>
            </p:contentPart>
          </mc:Choice>
          <mc:Fallback xmlns="">
            <p:pic>
              <p:nvPicPr>
                <p:cNvPr id="1095" name="Ink 1094">
                  <a:extLst>
                    <a:ext uri="{FF2B5EF4-FFF2-40B4-BE49-F238E27FC236}">
                      <a16:creationId xmlns:a16="http://schemas.microsoft.com/office/drawing/2014/main" id="{C37BFABF-0CFA-C645-A0D8-5BEC2D8A1216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7937572" y="4140682"/>
                  <a:ext cx="322836" cy="45113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1096" name="Ink 1095">
                  <a:extLst>
                    <a:ext uri="{FF2B5EF4-FFF2-40B4-BE49-F238E27FC236}">
                      <a16:creationId xmlns:a16="http://schemas.microsoft.com/office/drawing/2014/main" id="{257FA0FC-3F0D-9E42-B076-88EF132CD650}"/>
                    </a:ext>
                  </a:extLst>
                </p14:cNvPr>
                <p14:cNvContentPartPr/>
                <p14:nvPr/>
              </p14:nvContentPartPr>
              <p14:xfrm>
                <a:off x="8074329" y="4480191"/>
                <a:ext cx="31320" cy="81360"/>
              </p14:xfrm>
            </p:contentPart>
          </mc:Choice>
          <mc:Fallback xmlns="">
            <p:pic>
              <p:nvPicPr>
                <p:cNvPr id="1096" name="Ink 1095">
                  <a:extLst>
                    <a:ext uri="{FF2B5EF4-FFF2-40B4-BE49-F238E27FC236}">
                      <a16:creationId xmlns:a16="http://schemas.microsoft.com/office/drawing/2014/main" id="{257FA0FC-3F0D-9E42-B076-88EF132CD650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8043721" y="4449231"/>
                  <a:ext cx="91825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1097" name="Ink 1096">
                  <a:extLst>
                    <a:ext uri="{FF2B5EF4-FFF2-40B4-BE49-F238E27FC236}">
                      <a16:creationId xmlns:a16="http://schemas.microsoft.com/office/drawing/2014/main" id="{538F4FB9-8915-6B47-B2CF-11F857665A7B}"/>
                    </a:ext>
                  </a:extLst>
                </p14:cNvPr>
                <p14:cNvContentPartPr/>
                <p14:nvPr/>
              </p14:nvContentPartPr>
              <p14:xfrm>
                <a:off x="8099169" y="4486311"/>
                <a:ext cx="12960" cy="43920"/>
              </p14:xfrm>
            </p:contentPart>
          </mc:Choice>
          <mc:Fallback xmlns="">
            <p:pic>
              <p:nvPicPr>
                <p:cNvPr id="1097" name="Ink 1096">
                  <a:extLst>
                    <a:ext uri="{FF2B5EF4-FFF2-40B4-BE49-F238E27FC236}">
                      <a16:creationId xmlns:a16="http://schemas.microsoft.com/office/drawing/2014/main" id="{538F4FB9-8915-6B47-B2CF-11F857665A7B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8067324" y="4455351"/>
                  <a:ext cx="75909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1098" name="Ink 1097">
                  <a:extLst>
                    <a:ext uri="{FF2B5EF4-FFF2-40B4-BE49-F238E27FC236}">
                      <a16:creationId xmlns:a16="http://schemas.microsoft.com/office/drawing/2014/main" id="{7DCC82B8-191F-9745-B833-80F138849413}"/>
                    </a:ext>
                  </a:extLst>
                </p14:cNvPr>
                <p14:cNvContentPartPr/>
                <p14:nvPr/>
              </p14:nvContentPartPr>
              <p14:xfrm>
                <a:off x="8043009" y="4467591"/>
                <a:ext cx="81360" cy="112320"/>
              </p14:xfrm>
            </p:contentPart>
          </mc:Choice>
          <mc:Fallback xmlns="">
            <p:pic>
              <p:nvPicPr>
                <p:cNvPr id="1098" name="Ink 1097">
                  <a:extLst>
                    <a:ext uri="{FF2B5EF4-FFF2-40B4-BE49-F238E27FC236}">
                      <a16:creationId xmlns:a16="http://schemas.microsoft.com/office/drawing/2014/main" id="{7DCC82B8-191F-9745-B833-80F138849413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8012049" y="4436631"/>
                  <a:ext cx="142560" cy="17352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74" name="Picture 12" descr="Drinking Fountain Icons - Download Free Vector Icons | Noun Project">
            <a:extLst>
              <a:ext uri="{FF2B5EF4-FFF2-40B4-BE49-F238E27FC236}">
                <a16:creationId xmlns:a16="http://schemas.microsoft.com/office/drawing/2014/main" id="{DDDAEFEF-080B-446A-96A6-C8394B7991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915" y="1087539"/>
            <a:ext cx="587429" cy="511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6" name="Picture 175">
            <a:extLst>
              <a:ext uri="{FF2B5EF4-FFF2-40B4-BE49-F238E27FC236}">
                <a16:creationId xmlns:a16="http://schemas.microsoft.com/office/drawing/2014/main" id="{A37C5A3D-E377-4C1D-BC6E-7383C1EAB352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023424" y="3400598"/>
            <a:ext cx="436619" cy="383373"/>
          </a:xfrm>
          <a:prstGeom prst="rect">
            <a:avLst/>
          </a:prstGeom>
        </p:spPr>
      </p:pic>
      <p:pic>
        <p:nvPicPr>
          <p:cNvPr id="177" name="Picture 176">
            <a:extLst>
              <a:ext uri="{FF2B5EF4-FFF2-40B4-BE49-F238E27FC236}">
                <a16:creationId xmlns:a16="http://schemas.microsoft.com/office/drawing/2014/main" id="{DA279D40-9242-4C6D-A497-09F0246CB142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464876" y="3217931"/>
            <a:ext cx="608983" cy="533585"/>
          </a:xfrm>
          <a:prstGeom prst="rect">
            <a:avLst/>
          </a:prstGeom>
        </p:spPr>
      </p:pic>
      <p:pic>
        <p:nvPicPr>
          <p:cNvPr id="178" name="Picture 177">
            <a:extLst>
              <a:ext uri="{FF2B5EF4-FFF2-40B4-BE49-F238E27FC236}">
                <a16:creationId xmlns:a16="http://schemas.microsoft.com/office/drawing/2014/main" id="{1AC5ED08-85A9-415B-80FC-3E4AA0DD93BA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235137" y="2842603"/>
            <a:ext cx="608983" cy="533585"/>
          </a:xfrm>
          <a:prstGeom prst="rect">
            <a:avLst/>
          </a:prstGeom>
        </p:spPr>
      </p:pic>
      <p:pic>
        <p:nvPicPr>
          <p:cNvPr id="179" name="Picture 12" descr="Drinking Fountain Icons - Download Free Vector Icons | Noun Project">
            <a:extLst>
              <a:ext uri="{FF2B5EF4-FFF2-40B4-BE49-F238E27FC236}">
                <a16:creationId xmlns:a16="http://schemas.microsoft.com/office/drawing/2014/main" id="{9E1F991F-A407-4CA8-8977-065EB3E847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7475" y="3517532"/>
            <a:ext cx="645112" cy="561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0" name="Picture 179" descr="A red and white sign&#10;&#10;Description automatically generated with low confidence">
            <a:extLst>
              <a:ext uri="{FF2B5EF4-FFF2-40B4-BE49-F238E27FC236}">
                <a16:creationId xmlns:a16="http://schemas.microsoft.com/office/drawing/2014/main" id="{DB7F8448-A502-4ABA-A53C-F422387B7B0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6564" b="89833" l="7273" r="93409">
                        <a14:foregroundMark x1="50341" y1="58687" x2="40682" y2="61905"/>
                        <a14:foregroundMark x1="20000" y1="49292" x2="67045" y2="44144"/>
                        <a14:foregroundMark x1="80000" y1="48391" x2="70000" y2="22523"/>
                        <a14:foregroundMark x1="70000" y1="22523" x2="60000" y2="14672"/>
                        <a14:foregroundMark x1="60000" y1="14672" x2="41477" y2="12355"/>
                        <a14:foregroundMark x1="41477" y1="12355" x2="31250" y2="21107"/>
                        <a14:foregroundMark x1="31250" y1="21107" x2="13182" y2="50193"/>
                        <a14:foregroundMark x1="13182" y1="50193" x2="13750" y2="75676"/>
                        <a14:foregroundMark x1="13750" y1="75676" x2="65341" y2="84170"/>
                        <a14:foregroundMark x1="65341" y1="84170" x2="80682" y2="74003"/>
                        <a14:foregroundMark x1="80682" y1="74003" x2="81591" y2="51609"/>
                        <a14:foregroundMark x1="81591" y1="51609" x2="80341" y2="47104"/>
                        <a14:foregroundMark x1="47614" y1="64865" x2="65682" y2="65637"/>
                        <a14:foregroundMark x1="50000" y1="6564" x2="50000" y2="6564"/>
                        <a14:foregroundMark x1="51591" y1="7079" x2="51591" y2="7079"/>
                        <a14:foregroundMark x1="51477" y1="20721" x2="51818" y2="40927"/>
                        <a14:foregroundMark x1="62045" y1="47233" x2="34432" y2="50708"/>
                        <a14:foregroundMark x1="69205" y1="48777" x2="31364" y2="42471"/>
                        <a14:foregroundMark x1="56705" y1="39768" x2="32955" y2="38353"/>
                        <a14:foregroundMark x1="21250" y1="67181" x2="19091" y2="46332"/>
                        <a14:foregroundMark x1="7273" y1="76190" x2="8409" y2="58301"/>
                        <a14:foregroundMark x1="11136" y1="75290" x2="7273" y2="47876"/>
                        <a14:foregroundMark x1="52500" y1="59073" x2="52500" y2="59073"/>
                        <a14:foregroundMark x1="63068" y1="63578" x2="63068" y2="63578"/>
                        <a14:foregroundMark x1="49659" y1="51223" x2="54659" y2="76705"/>
                        <a14:foregroundMark x1="78068" y1="60103" x2="29886" y2="78250"/>
                        <a14:foregroundMark x1="68409" y1="61261" x2="28523" y2="68855"/>
                        <a14:foregroundMark x1="71818" y1="59202" x2="29432" y2="58559"/>
                        <a14:foregroundMark x1="40000" y1="56371" x2="16023" y2="60746"/>
                        <a14:foregroundMark x1="54205" y1="28571" x2="46932" y2="26255"/>
                        <a14:foregroundMark x1="51364" y1="26641" x2="56477" y2="22651"/>
                        <a14:foregroundMark x1="56477" y1="22651" x2="34205" y2="24453"/>
                        <a14:foregroundMark x1="37386" y1="26384" x2="59432" y2="26770"/>
                        <a14:foregroundMark x1="38295" y1="31660" x2="55114" y2="29215"/>
                        <a14:foregroundMark x1="31591" y1="33591" x2="60000" y2="32561"/>
                        <a14:foregroundMark x1="58977" y1="28314" x2="60341" y2="25869"/>
                        <a14:foregroundMark x1="56818" y1="22136" x2="68523" y2="40669"/>
                        <a14:foregroundMark x1="63068" y1="27671" x2="75795" y2="43372"/>
                        <a14:foregroundMark x1="93409" y1="41441" x2="93409" y2="4144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0045" y="1257320"/>
            <a:ext cx="436620" cy="335753"/>
          </a:xfrm>
          <a:prstGeom prst="rect">
            <a:avLst/>
          </a:prstGeom>
        </p:spPr>
      </p:pic>
      <p:pic>
        <p:nvPicPr>
          <p:cNvPr id="182" name="Picture 181">
            <a:extLst>
              <a:ext uri="{FF2B5EF4-FFF2-40B4-BE49-F238E27FC236}">
                <a16:creationId xmlns:a16="http://schemas.microsoft.com/office/drawing/2014/main" id="{5B7F5DC4-CED4-44B5-9ACE-7CCCE855C6CC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548510" y="3547950"/>
            <a:ext cx="608983" cy="533585"/>
          </a:xfrm>
          <a:prstGeom prst="rect">
            <a:avLst/>
          </a:prstGeom>
        </p:spPr>
      </p:pic>
      <p:pic>
        <p:nvPicPr>
          <p:cNvPr id="183" name="Picture 182">
            <a:extLst>
              <a:ext uri="{FF2B5EF4-FFF2-40B4-BE49-F238E27FC236}">
                <a16:creationId xmlns:a16="http://schemas.microsoft.com/office/drawing/2014/main" id="{7718759F-E325-4EA8-9144-A09F375BBD0E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985461" y="3095973"/>
            <a:ext cx="436619" cy="383373"/>
          </a:xfrm>
          <a:prstGeom prst="rect">
            <a:avLst/>
          </a:prstGeom>
        </p:spPr>
      </p:pic>
      <p:pic>
        <p:nvPicPr>
          <p:cNvPr id="184" name="Picture 183">
            <a:extLst>
              <a:ext uri="{FF2B5EF4-FFF2-40B4-BE49-F238E27FC236}">
                <a16:creationId xmlns:a16="http://schemas.microsoft.com/office/drawing/2014/main" id="{DCCD37CE-1A72-410A-9162-798710DC75BF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453417" y="3757996"/>
            <a:ext cx="608983" cy="533585"/>
          </a:xfrm>
          <a:prstGeom prst="rect">
            <a:avLst/>
          </a:prstGeom>
        </p:spPr>
      </p:pic>
      <p:sp>
        <p:nvSpPr>
          <p:cNvPr id="199" name="TextBox 198">
            <a:extLst>
              <a:ext uri="{FF2B5EF4-FFF2-40B4-BE49-F238E27FC236}">
                <a16:creationId xmlns:a16="http://schemas.microsoft.com/office/drawing/2014/main" id="{DF438481-18FB-4341-BF6B-D81B47B600EC}"/>
              </a:ext>
            </a:extLst>
          </p:cNvPr>
          <p:cNvSpPr txBox="1"/>
          <p:nvPr/>
        </p:nvSpPr>
        <p:spPr>
          <a:xfrm rot="18684587">
            <a:off x="7750100" y="4780535"/>
            <a:ext cx="2119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ENTRANCE</a:t>
            </a:r>
          </a:p>
        </p:txBody>
      </p:sp>
      <p:sp>
        <p:nvSpPr>
          <p:cNvPr id="1051" name="Arrow: Up 1050">
            <a:extLst>
              <a:ext uri="{FF2B5EF4-FFF2-40B4-BE49-F238E27FC236}">
                <a16:creationId xmlns:a16="http://schemas.microsoft.com/office/drawing/2014/main" id="{6F9B2B7A-F3B2-42FA-AF6B-E86BFFA35EA1}"/>
              </a:ext>
            </a:extLst>
          </p:cNvPr>
          <p:cNvSpPr/>
          <p:nvPr/>
        </p:nvSpPr>
        <p:spPr>
          <a:xfrm rot="18681687">
            <a:off x="8954431" y="5007334"/>
            <a:ext cx="382179" cy="558506"/>
          </a:xfrm>
          <a:prstGeom prst="up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2" name="Rectangle 1051">
            <a:extLst>
              <a:ext uri="{FF2B5EF4-FFF2-40B4-BE49-F238E27FC236}">
                <a16:creationId xmlns:a16="http://schemas.microsoft.com/office/drawing/2014/main" id="{F8CF9A69-BE29-41AB-969B-767DD1BB9220}"/>
              </a:ext>
            </a:extLst>
          </p:cNvPr>
          <p:cNvSpPr/>
          <p:nvPr/>
        </p:nvSpPr>
        <p:spPr>
          <a:xfrm rot="18560175">
            <a:off x="8181235" y="4418835"/>
            <a:ext cx="300848" cy="437340"/>
          </a:xfrm>
          <a:prstGeom prst="rect">
            <a:avLst/>
          </a:prstGeom>
          <a:solidFill>
            <a:srgbClr val="B05C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9" name="Picture 208">
            <a:extLst>
              <a:ext uri="{FF2B5EF4-FFF2-40B4-BE49-F238E27FC236}">
                <a16:creationId xmlns:a16="http://schemas.microsoft.com/office/drawing/2014/main" id="{650EE075-702B-4BF1-9266-762CC594577E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045805" y="4855028"/>
            <a:ext cx="436619" cy="383373"/>
          </a:xfrm>
          <a:prstGeom prst="rect">
            <a:avLst/>
          </a:prstGeom>
        </p:spPr>
      </p:pic>
      <p:sp>
        <p:nvSpPr>
          <p:cNvPr id="1055" name="Multiplication Sign 1054">
            <a:extLst>
              <a:ext uri="{FF2B5EF4-FFF2-40B4-BE49-F238E27FC236}">
                <a16:creationId xmlns:a16="http://schemas.microsoft.com/office/drawing/2014/main" id="{B8B4D38E-BC45-41CC-AAC9-A09E4AAACCAA}"/>
              </a:ext>
            </a:extLst>
          </p:cNvPr>
          <p:cNvSpPr/>
          <p:nvPr/>
        </p:nvSpPr>
        <p:spPr>
          <a:xfrm>
            <a:off x="6481348" y="4118989"/>
            <a:ext cx="231788" cy="291124"/>
          </a:xfrm>
          <a:prstGeom prst="mathMultiply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F3C3D8AA-5DC9-4EA3-8B93-2DA86A68AF16}"/>
              </a:ext>
            </a:extLst>
          </p:cNvPr>
          <p:cNvSpPr txBox="1"/>
          <p:nvPr/>
        </p:nvSpPr>
        <p:spPr>
          <a:xfrm rot="21408194">
            <a:off x="6222920" y="4377643"/>
            <a:ext cx="13104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 ARE HERE</a:t>
            </a:r>
          </a:p>
        </p:txBody>
      </p:sp>
      <p:pic>
        <p:nvPicPr>
          <p:cNvPr id="1074" name="Picture 1073">
            <a:extLst>
              <a:ext uri="{FF2B5EF4-FFF2-40B4-BE49-F238E27FC236}">
                <a16:creationId xmlns:a16="http://schemas.microsoft.com/office/drawing/2014/main" id="{26C9A98F-B4EC-4F1F-A579-63C504CA3716}"/>
              </a:ext>
            </a:extLst>
          </p:cNvPr>
          <p:cNvPicPr>
            <a:picLocks noChangeAspect="1"/>
          </p:cNvPicPr>
          <p:nvPr/>
        </p:nvPicPr>
        <p:blipFill rotWithShape="1">
          <a:blip r:embed="rId9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285" t="34041" r="12077" b="47911"/>
          <a:stretch/>
        </p:blipFill>
        <p:spPr>
          <a:xfrm rot="20946929">
            <a:off x="8032375" y="4460951"/>
            <a:ext cx="536752" cy="284230"/>
          </a:xfrm>
          <a:prstGeom prst="rect">
            <a:avLst/>
          </a:prstGeom>
        </p:spPr>
      </p:pic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19D3CB3F-33F6-45B9-BDC6-69959099EFAF}"/>
              </a:ext>
            </a:extLst>
          </p:cNvPr>
          <p:cNvCxnSpPr>
            <a:cxnSpLocks/>
          </p:cNvCxnSpPr>
          <p:nvPr/>
        </p:nvCxnSpPr>
        <p:spPr>
          <a:xfrm>
            <a:off x="10930465" y="1215438"/>
            <a:ext cx="4497" cy="43936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TextBox 128">
            <a:extLst>
              <a:ext uri="{FF2B5EF4-FFF2-40B4-BE49-F238E27FC236}">
                <a16:creationId xmlns:a16="http://schemas.microsoft.com/office/drawing/2014/main" id="{870154C5-94D4-40DB-91AD-8CCDCED3711C}"/>
              </a:ext>
            </a:extLst>
          </p:cNvPr>
          <p:cNvSpPr txBox="1"/>
          <p:nvPr/>
        </p:nvSpPr>
        <p:spPr>
          <a:xfrm>
            <a:off x="10958374" y="1233669"/>
            <a:ext cx="1168086" cy="400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Full-day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597538CE-B1B3-4910-BC2E-92DB5DD0AF67}"/>
              </a:ext>
            </a:extLst>
          </p:cNvPr>
          <p:cNvSpPr txBox="1"/>
          <p:nvPr/>
        </p:nvSpPr>
        <p:spPr>
          <a:xfrm>
            <a:off x="9650416" y="4767672"/>
            <a:ext cx="22366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ADD NEW ATTRACTION</a:t>
            </a:r>
          </a:p>
        </p:txBody>
      </p:sp>
      <p:pic>
        <p:nvPicPr>
          <p:cNvPr id="22" name="Picture 21" descr="Shape&#10;&#10;Description automatically generated with low confidence">
            <a:extLst>
              <a:ext uri="{FF2B5EF4-FFF2-40B4-BE49-F238E27FC236}">
                <a16:creationId xmlns:a16="http://schemas.microsoft.com/office/drawing/2014/main" id="{777B0B19-F0AC-4852-9CCD-E2484D8713D2}"/>
              </a:ext>
            </a:extLst>
          </p:cNvPr>
          <p:cNvPicPr>
            <a:picLocks noChangeAspect="1"/>
          </p:cNvPicPr>
          <p:nvPr/>
        </p:nvPicPr>
        <p:blipFill>
          <a:blip r:embed="rId9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5107" y="4794833"/>
            <a:ext cx="224205" cy="224205"/>
          </a:xfrm>
          <a:prstGeom prst="rect">
            <a:avLst/>
          </a:prstGeom>
        </p:spPr>
      </p:pic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2AC28B16-9731-4CD5-B18F-095524A3C788}"/>
              </a:ext>
            </a:extLst>
          </p:cNvPr>
          <p:cNvCxnSpPr>
            <a:cxnSpLocks/>
          </p:cNvCxnSpPr>
          <p:nvPr/>
        </p:nvCxnSpPr>
        <p:spPr>
          <a:xfrm>
            <a:off x="9616119" y="4750371"/>
            <a:ext cx="248654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TextBox 133">
            <a:extLst>
              <a:ext uri="{FF2B5EF4-FFF2-40B4-BE49-F238E27FC236}">
                <a16:creationId xmlns:a16="http://schemas.microsoft.com/office/drawing/2014/main" id="{3B39866B-57F1-4F57-B80A-0946DD2A0C2D}"/>
              </a:ext>
            </a:extLst>
          </p:cNvPr>
          <p:cNvSpPr txBox="1"/>
          <p:nvPr/>
        </p:nvSpPr>
        <p:spPr>
          <a:xfrm>
            <a:off x="9625690" y="5045506"/>
            <a:ext cx="25148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Upcoming Live Shows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3741666-EBEB-4693-BC0D-52E416F6036F}"/>
              </a:ext>
            </a:extLst>
          </p:cNvPr>
          <p:cNvGrpSpPr/>
          <p:nvPr/>
        </p:nvGrpSpPr>
        <p:grpSpPr>
          <a:xfrm>
            <a:off x="9604236" y="5740191"/>
            <a:ext cx="1265635" cy="1265635"/>
            <a:chOff x="9604236" y="5740191"/>
            <a:chExt cx="1265635" cy="1265635"/>
          </a:xfrm>
        </p:grpSpPr>
        <p:pic>
          <p:nvPicPr>
            <p:cNvPr id="40" name="Picture 39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1992887E-AA3B-4310-B93B-E9DC48F9CFBA}"/>
                </a:ext>
              </a:extLst>
            </p:cNvPr>
            <p:cNvPicPr>
              <a:picLocks noChangeAspect="1"/>
            </p:cNvPicPr>
            <p:nvPr/>
          </p:nvPicPr>
          <p:blipFill>
            <a:blip r:embed="rId9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04236" y="5740191"/>
              <a:ext cx="1265635" cy="1265635"/>
            </a:xfrm>
            <a:prstGeom prst="rect">
              <a:avLst/>
            </a:prstGeom>
          </p:spPr>
        </p:pic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BB2F5658-DEBC-4DFF-9C04-D4690E5736B3}"/>
                </a:ext>
              </a:extLst>
            </p:cNvPr>
            <p:cNvSpPr txBox="1"/>
            <p:nvPr/>
          </p:nvSpPr>
          <p:spPr>
            <a:xfrm>
              <a:off x="9843469" y="6158539"/>
              <a:ext cx="78799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UNDO</a:t>
              </a:r>
            </a:p>
          </p:txBody>
        </p:sp>
      </p:grpSp>
      <p:sp>
        <p:nvSpPr>
          <p:cNvPr id="42" name="Arrow: Right 41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2A31780-0DD1-49A1-A628-F31896883172}"/>
              </a:ext>
            </a:extLst>
          </p:cNvPr>
          <p:cNvSpPr/>
          <p:nvPr/>
        </p:nvSpPr>
        <p:spPr>
          <a:xfrm>
            <a:off x="11090830" y="6048716"/>
            <a:ext cx="875094" cy="631991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NEXT</a:t>
            </a:r>
          </a:p>
        </p:txBody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1A94B87F-2C4A-4A97-B4CE-B93BD94EE135}"/>
              </a:ext>
            </a:extLst>
          </p:cNvPr>
          <p:cNvSpPr/>
          <p:nvPr/>
        </p:nvSpPr>
        <p:spPr>
          <a:xfrm rot="19518684">
            <a:off x="6406747" y="3966696"/>
            <a:ext cx="48119" cy="18592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89B963AB-4132-4C52-92C9-0C5107C8D99C}"/>
              </a:ext>
            </a:extLst>
          </p:cNvPr>
          <p:cNvSpPr/>
          <p:nvPr/>
        </p:nvSpPr>
        <p:spPr>
          <a:xfrm rot="20356743">
            <a:off x="6299204" y="3716607"/>
            <a:ext cx="48119" cy="18592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Rectangle 154">
            <a:extLst>
              <a:ext uri="{FF2B5EF4-FFF2-40B4-BE49-F238E27FC236}">
                <a16:creationId xmlns:a16="http://schemas.microsoft.com/office/drawing/2014/main" id="{8C463DC9-4936-415A-8A63-912DD749C83E}"/>
              </a:ext>
            </a:extLst>
          </p:cNvPr>
          <p:cNvSpPr/>
          <p:nvPr/>
        </p:nvSpPr>
        <p:spPr>
          <a:xfrm rot="20356743">
            <a:off x="6200331" y="3465969"/>
            <a:ext cx="48119" cy="18592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Rectangle 155">
            <a:extLst>
              <a:ext uri="{FF2B5EF4-FFF2-40B4-BE49-F238E27FC236}">
                <a16:creationId xmlns:a16="http://schemas.microsoft.com/office/drawing/2014/main" id="{59457BBB-9C82-41CE-8CD9-2D7C58585A38}"/>
              </a:ext>
            </a:extLst>
          </p:cNvPr>
          <p:cNvSpPr/>
          <p:nvPr/>
        </p:nvSpPr>
        <p:spPr>
          <a:xfrm rot="20356743">
            <a:off x="6116000" y="3222487"/>
            <a:ext cx="48119" cy="18592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Rectangle 156">
            <a:extLst>
              <a:ext uri="{FF2B5EF4-FFF2-40B4-BE49-F238E27FC236}">
                <a16:creationId xmlns:a16="http://schemas.microsoft.com/office/drawing/2014/main" id="{890BEF27-4494-4CF3-9A7F-B559F8254037}"/>
              </a:ext>
            </a:extLst>
          </p:cNvPr>
          <p:cNvSpPr/>
          <p:nvPr/>
        </p:nvSpPr>
        <p:spPr>
          <a:xfrm rot="20704799">
            <a:off x="6074991" y="2949396"/>
            <a:ext cx="48119" cy="18592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105E4B55-AD66-4CAD-B643-AD04020103A9}"/>
              </a:ext>
            </a:extLst>
          </p:cNvPr>
          <p:cNvSpPr/>
          <p:nvPr/>
        </p:nvSpPr>
        <p:spPr>
          <a:xfrm rot="20704799">
            <a:off x="5990369" y="2713338"/>
            <a:ext cx="48119" cy="18592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Rectangle 158">
            <a:extLst>
              <a:ext uri="{FF2B5EF4-FFF2-40B4-BE49-F238E27FC236}">
                <a16:creationId xmlns:a16="http://schemas.microsoft.com/office/drawing/2014/main" id="{B2FA721D-6F8E-4CE7-8472-3164E323A778}"/>
              </a:ext>
            </a:extLst>
          </p:cNvPr>
          <p:cNvSpPr/>
          <p:nvPr/>
        </p:nvSpPr>
        <p:spPr>
          <a:xfrm rot="14569882">
            <a:off x="5820486" y="2720672"/>
            <a:ext cx="48119" cy="18592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Rectangle 159">
            <a:extLst>
              <a:ext uri="{FF2B5EF4-FFF2-40B4-BE49-F238E27FC236}">
                <a16:creationId xmlns:a16="http://schemas.microsoft.com/office/drawing/2014/main" id="{2926777F-D39D-4A8B-ACF3-D22B50668131}"/>
              </a:ext>
            </a:extLst>
          </p:cNvPr>
          <p:cNvSpPr/>
          <p:nvPr/>
        </p:nvSpPr>
        <p:spPr>
          <a:xfrm rot="13992724">
            <a:off x="5598048" y="2882431"/>
            <a:ext cx="48119" cy="18592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92472F08-FCD0-4F20-A009-6A089DC3F248}"/>
              </a:ext>
            </a:extLst>
          </p:cNvPr>
          <p:cNvSpPr/>
          <p:nvPr/>
        </p:nvSpPr>
        <p:spPr>
          <a:xfrm rot="14443722">
            <a:off x="5384331" y="3027484"/>
            <a:ext cx="48119" cy="18592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E3AA0260-485E-45BC-AA8B-9E7A01F75C06}"/>
              </a:ext>
            </a:extLst>
          </p:cNvPr>
          <p:cNvSpPr/>
          <p:nvPr/>
        </p:nvSpPr>
        <p:spPr>
          <a:xfrm rot="14912863">
            <a:off x="5139376" y="3149339"/>
            <a:ext cx="48119" cy="18592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Rectangle 162">
            <a:extLst>
              <a:ext uri="{FF2B5EF4-FFF2-40B4-BE49-F238E27FC236}">
                <a16:creationId xmlns:a16="http://schemas.microsoft.com/office/drawing/2014/main" id="{8AF8AF34-98F8-4005-A135-FB033C8FFB3D}"/>
              </a:ext>
            </a:extLst>
          </p:cNvPr>
          <p:cNvSpPr/>
          <p:nvPr/>
        </p:nvSpPr>
        <p:spPr>
          <a:xfrm rot="15587163">
            <a:off x="4857122" y="3226181"/>
            <a:ext cx="48119" cy="18592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65F7A463-3FDD-4129-942F-3568BA4D8B6C}"/>
              </a:ext>
            </a:extLst>
          </p:cNvPr>
          <p:cNvSpPr/>
          <p:nvPr/>
        </p:nvSpPr>
        <p:spPr>
          <a:xfrm rot="391631">
            <a:off x="4781538" y="3058413"/>
            <a:ext cx="48119" cy="18592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Rectangle 164">
            <a:extLst>
              <a:ext uri="{FF2B5EF4-FFF2-40B4-BE49-F238E27FC236}">
                <a16:creationId xmlns:a16="http://schemas.microsoft.com/office/drawing/2014/main" id="{80D633D5-0292-4B09-A4DF-39945C2C4EF4}"/>
              </a:ext>
            </a:extLst>
          </p:cNvPr>
          <p:cNvSpPr/>
          <p:nvPr/>
        </p:nvSpPr>
        <p:spPr>
          <a:xfrm rot="21191163">
            <a:off x="4789799" y="2813820"/>
            <a:ext cx="48119" cy="18592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Rectangle 165">
            <a:extLst>
              <a:ext uri="{FF2B5EF4-FFF2-40B4-BE49-F238E27FC236}">
                <a16:creationId xmlns:a16="http://schemas.microsoft.com/office/drawing/2014/main" id="{FD4E1535-9524-46F7-ADBD-F86602406160}"/>
              </a:ext>
            </a:extLst>
          </p:cNvPr>
          <p:cNvSpPr/>
          <p:nvPr/>
        </p:nvSpPr>
        <p:spPr>
          <a:xfrm rot="15689164">
            <a:off x="4614335" y="2691977"/>
            <a:ext cx="48119" cy="18592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id="{F6FA939A-986B-4F67-8053-B17A7246CF6C}"/>
              </a:ext>
            </a:extLst>
          </p:cNvPr>
          <p:cNvSpPr/>
          <p:nvPr/>
        </p:nvSpPr>
        <p:spPr>
          <a:xfrm rot="15689164">
            <a:off x="4371853" y="2737497"/>
            <a:ext cx="48119" cy="18592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Rectangle 167">
            <a:extLst>
              <a:ext uri="{FF2B5EF4-FFF2-40B4-BE49-F238E27FC236}">
                <a16:creationId xmlns:a16="http://schemas.microsoft.com/office/drawing/2014/main" id="{A09432B9-9C1A-41B7-A525-BB10C9E61642}"/>
              </a:ext>
            </a:extLst>
          </p:cNvPr>
          <p:cNvSpPr/>
          <p:nvPr/>
        </p:nvSpPr>
        <p:spPr>
          <a:xfrm rot="15689164">
            <a:off x="4378610" y="2738392"/>
            <a:ext cx="48119" cy="185927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88161950-0513-4E8D-A440-364901F85926}"/>
              </a:ext>
            </a:extLst>
          </p:cNvPr>
          <p:cNvSpPr/>
          <p:nvPr/>
        </p:nvSpPr>
        <p:spPr>
          <a:xfrm rot="15689164">
            <a:off x="4630179" y="2692283"/>
            <a:ext cx="48119" cy="185927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DD428DC5-36A1-48FD-829B-FC2AE90B6530}"/>
              </a:ext>
            </a:extLst>
          </p:cNvPr>
          <p:cNvSpPr/>
          <p:nvPr/>
        </p:nvSpPr>
        <p:spPr>
          <a:xfrm rot="21321489">
            <a:off x="4798594" y="2820951"/>
            <a:ext cx="48119" cy="185927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Rectangle 170">
            <a:extLst>
              <a:ext uri="{FF2B5EF4-FFF2-40B4-BE49-F238E27FC236}">
                <a16:creationId xmlns:a16="http://schemas.microsoft.com/office/drawing/2014/main" id="{39829D26-FAFA-4047-9035-452E786880D0}"/>
              </a:ext>
            </a:extLst>
          </p:cNvPr>
          <p:cNvSpPr/>
          <p:nvPr/>
        </p:nvSpPr>
        <p:spPr>
          <a:xfrm rot="258419">
            <a:off x="4774634" y="3072453"/>
            <a:ext cx="48119" cy="185927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Rectangle 171">
            <a:extLst>
              <a:ext uri="{FF2B5EF4-FFF2-40B4-BE49-F238E27FC236}">
                <a16:creationId xmlns:a16="http://schemas.microsoft.com/office/drawing/2014/main" id="{22C73614-FA9C-4203-B9F5-F1A2B6E9E1A0}"/>
              </a:ext>
            </a:extLst>
          </p:cNvPr>
          <p:cNvSpPr/>
          <p:nvPr/>
        </p:nvSpPr>
        <p:spPr>
          <a:xfrm rot="16200000">
            <a:off x="4585160" y="3194695"/>
            <a:ext cx="48119" cy="185927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Rectangle 172">
            <a:extLst>
              <a:ext uri="{FF2B5EF4-FFF2-40B4-BE49-F238E27FC236}">
                <a16:creationId xmlns:a16="http://schemas.microsoft.com/office/drawing/2014/main" id="{0E79DF18-DD4C-4375-A3DD-5A63F42B7391}"/>
              </a:ext>
            </a:extLst>
          </p:cNvPr>
          <p:cNvSpPr/>
          <p:nvPr/>
        </p:nvSpPr>
        <p:spPr>
          <a:xfrm rot="16200000">
            <a:off x="4303001" y="3201895"/>
            <a:ext cx="48119" cy="185927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4A82F126-6B8D-4AA5-9D50-E5633F780402}"/>
              </a:ext>
            </a:extLst>
          </p:cNvPr>
          <p:cNvSpPr/>
          <p:nvPr/>
        </p:nvSpPr>
        <p:spPr>
          <a:xfrm rot="17229066">
            <a:off x="4028554" y="3194774"/>
            <a:ext cx="48119" cy="185927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Rectangle 180">
            <a:extLst>
              <a:ext uri="{FF2B5EF4-FFF2-40B4-BE49-F238E27FC236}">
                <a16:creationId xmlns:a16="http://schemas.microsoft.com/office/drawing/2014/main" id="{15639B16-F348-4671-81DB-20334B8379C6}"/>
              </a:ext>
            </a:extLst>
          </p:cNvPr>
          <p:cNvSpPr/>
          <p:nvPr/>
        </p:nvSpPr>
        <p:spPr>
          <a:xfrm rot="17229066">
            <a:off x="3746861" y="3116558"/>
            <a:ext cx="48119" cy="185927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4C949E2C-B644-4FB8-A1C6-F188E5393289}"/>
              </a:ext>
            </a:extLst>
          </p:cNvPr>
          <p:cNvSpPr/>
          <p:nvPr/>
        </p:nvSpPr>
        <p:spPr>
          <a:xfrm rot="18650382">
            <a:off x="3517519" y="2979556"/>
            <a:ext cx="48119" cy="185927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Rectangle 185">
            <a:extLst>
              <a:ext uri="{FF2B5EF4-FFF2-40B4-BE49-F238E27FC236}">
                <a16:creationId xmlns:a16="http://schemas.microsoft.com/office/drawing/2014/main" id="{0E6387C8-6D3B-4CAE-816E-A740A2D9F4A9}"/>
              </a:ext>
            </a:extLst>
          </p:cNvPr>
          <p:cNvSpPr/>
          <p:nvPr/>
        </p:nvSpPr>
        <p:spPr>
          <a:xfrm rot="17258174">
            <a:off x="3280791" y="2820739"/>
            <a:ext cx="48119" cy="185927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0EEB3D43-5419-4FAC-ADBE-AE9ECBB01EBD}"/>
              </a:ext>
            </a:extLst>
          </p:cNvPr>
          <p:cNvSpPr/>
          <p:nvPr/>
        </p:nvSpPr>
        <p:spPr>
          <a:xfrm rot="18009623">
            <a:off x="3037202" y="2705851"/>
            <a:ext cx="48119" cy="185927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" name="Rectangle 187">
            <a:extLst>
              <a:ext uri="{FF2B5EF4-FFF2-40B4-BE49-F238E27FC236}">
                <a16:creationId xmlns:a16="http://schemas.microsoft.com/office/drawing/2014/main" id="{4BBD46C3-D103-4C1F-9DD3-15D2084F73D2}"/>
              </a:ext>
            </a:extLst>
          </p:cNvPr>
          <p:cNvSpPr/>
          <p:nvPr/>
        </p:nvSpPr>
        <p:spPr>
          <a:xfrm rot="18441317">
            <a:off x="2818105" y="2537979"/>
            <a:ext cx="48119" cy="185927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4F733941-6DAF-4A5B-BC4F-E20104B13898}"/>
              </a:ext>
            </a:extLst>
          </p:cNvPr>
          <p:cNvSpPr/>
          <p:nvPr/>
        </p:nvSpPr>
        <p:spPr>
          <a:xfrm rot="18441317">
            <a:off x="2597923" y="2361726"/>
            <a:ext cx="48119" cy="185927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Rectangle 189">
            <a:extLst>
              <a:ext uri="{FF2B5EF4-FFF2-40B4-BE49-F238E27FC236}">
                <a16:creationId xmlns:a16="http://schemas.microsoft.com/office/drawing/2014/main" id="{A141E208-A798-4A21-9E17-8432B12E03F5}"/>
              </a:ext>
            </a:extLst>
          </p:cNvPr>
          <p:cNvSpPr/>
          <p:nvPr/>
        </p:nvSpPr>
        <p:spPr>
          <a:xfrm rot="18848558">
            <a:off x="2424130" y="2211844"/>
            <a:ext cx="48119" cy="185927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Rectangle 190">
            <a:extLst>
              <a:ext uri="{FF2B5EF4-FFF2-40B4-BE49-F238E27FC236}">
                <a16:creationId xmlns:a16="http://schemas.microsoft.com/office/drawing/2014/main" id="{882D1770-1DB2-4EBF-87C0-2BE76E98225E}"/>
              </a:ext>
            </a:extLst>
          </p:cNvPr>
          <p:cNvSpPr/>
          <p:nvPr/>
        </p:nvSpPr>
        <p:spPr>
          <a:xfrm rot="18848558">
            <a:off x="2225451" y="2028847"/>
            <a:ext cx="48119" cy="185927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" name="Rectangle 191">
            <a:extLst>
              <a:ext uri="{FF2B5EF4-FFF2-40B4-BE49-F238E27FC236}">
                <a16:creationId xmlns:a16="http://schemas.microsoft.com/office/drawing/2014/main" id="{B2745AAA-9E35-4DBE-96F0-C6E0C1E88CA8}"/>
              </a:ext>
            </a:extLst>
          </p:cNvPr>
          <p:cNvSpPr/>
          <p:nvPr/>
        </p:nvSpPr>
        <p:spPr>
          <a:xfrm rot="18445987">
            <a:off x="2232134" y="2034077"/>
            <a:ext cx="48119" cy="185927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AA7F57F8-B6CA-4B3F-A13B-B73B5B5EB1CA}"/>
              </a:ext>
            </a:extLst>
          </p:cNvPr>
          <p:cNvSpPr/>
          <p:nvPr/>
        </p:nvSpPr>
        <p:spPr>
          <a:xfrm rot="18445987">
            <a:off x="2423479" y="2200211"/>
            <a:ext cx="48119" cy="185927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Rectangle 193">
            <a:extLst>
              <a:ext uri="{FF2B5EF4-FFF2-40B4-BE49-F238E27FC236}">
                <a16:creationId xmlns:a16="http://schemas.microsoft.com/office/drawing/2014/main" id="{97478DA5-1DF4-443C-8264-0B967630F7B3}"/>
              </a:ext>
            </a:extLst>
          </p:cNvPr>
          <p:cNvSpPr/>
          <p:nvPr/>
        </p:nvSpPr>
        <p:spPr>
          <a:xfrm rot="18445987">
            <a:off x="2599122" y="2351536"/>
            <a:ext cx="48119" cy="185927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Rectangle 194">
            <a:extLst>
              <a:ext uri="{FF2B5EF4-FFF2-40B4-BE49-F238E27FC236}">
                <a16:creationId xmlns:a16="http://schemas.microsoft.com/office/drawing/2014/main" id="{812DD46E-5606-4B55-9AAD-333DC1FB8DFB}"/>
              </a:ext>
            </a:extLst>
          </p:cNvPr>
          <p:cNvSpPr/>
          <p:nvPr/>
        </p:nvSpPr>
        <p:spPr>
          <a:xfrm rot="18445987">
            <a:off x="2820265" y="2533207"/>
            <a:ext cx="48119" cy="185927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614D62BA-679A-40E2-9817-F3A3794BCC68}"/>
              </a:ext>
            </a:extLst>
          </p:cNvPr>
          <p:cNvSpPr/>
          <p:nvPr/>
        </p:nvSpPr>
        <p:spPr>
          <a:xfrm rot="18445987">
            <a:off x="3035349" y="2708134"/>
            <a:ext cx="48119" cy="185927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" name="Rectangle 196">
            <a:extLst>
              <a:ext uri="{FF2B5EF4-FFF2-40B4-BE49-F238E27FC236}">
                <a16:creationId xmlns:a16="http://schemas.microsoft.com/office/drawing/2014/main" id="{0F40C43C-97E7-40BA-8E1E-9C4D3631ACED}"/>
              </a:ext>
            </a:extLst>
          </p:cNvPr>
          <p:cNvSpPr/>
          <p:nvPr/>
        </p:nvSpPr>
        <p:spPr>
          <a:xfrm rot="17097382">
            <a:off x="3272514" y="2823284"/>
            <a:ext cx="48119" cy="185927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" name="Rectangle 197">
            <a:extLst>
              <a:ext uri="{FF2B5EF4-FFF2-40B4-BE49-F238E27FC236}">
                <a16:creationId xmlns:a16="http://schemas.microsoft.com/office/drawing/2014/main" id="{4FC39EED-A5A6-4C0E-B325-BF6B67DC74D9}"/>
              </a:ext>
            </a:extLst>
          </p:cNvPr>
          <p:cNvSpPr/>
          <p:nvPr/>
        </p:nvSpPr>
        <p:spPr>
          <a:xfrm rot="18755339">
            <a:off x="3508066" y="2970350"/>
            <a:ext cx="48119" cy="185927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0" name="Rectangle 199">
            <a:extLst>
              <a:ext uri="{FF2B5EF4-FFF2-40B4-BE49-F238E27FC236}">
                <a16:creationId xmlns:a16="http://schemas.microsoft.com/office/drawing/2014/main" id="{5AA48B84-F48D-4F0E-BB38-CE1BD814BB6A}"/>
              </a:ext>
            </a:extLst>
          </p:cNvPr>
          <p:cNvSpPr/>
          <p:nvPr/>
        </p:nvSpPr>
        <p:spPr>
          <a:xfrm rot="17209259">
            <a:off x="3752035" y="3107082"/>
            <a:ext cx="48119" cy="185927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1" name="Rectangle 200">
            <a:extLst>
              <a:ext uri="{FF2B5EF4-FFF2-40B4-BE49-F238E27FC236}">
                <a16:creationId xmlns:a16="http://schemas.microsoft.com/office/drawing/2014/main" id="{CE3BD9C2-E536-44F5-975A-33C97B4F1E10}"/>
              </a:ext>
            </a:extLst>
          </p:cNvPr>
          <p:cNvSpPr/>
          <p:nvPr/>
        </p:nvSpPr>
        <p:spPr>
          <a:xfrm rot="17209259">
            <a:off x="4024366" y="3206276"/>
            <a:ext cx="48119" cy="185927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2" name="Rectangle 201">
            <a:extLst>
              <a:ext uri="{FF2B5EF4-FFF2-40B4-BE49-F238E27FC236}">
                <a16:creationId xmlns:a16="http://schemas.microsoft.com/office/drawing/2014/main" id="{A2B01C15-73BA-483F-AD4C-A603B9CE38E7}"/>
              </a:ext>
            </a:extLst>
          </p:cNvPr>
          <p:cNvSpPr/>
          <p:nvPr/>
        </p:nvSpPr>
        <p:spPr>
          <a:xfrm rot="16200000">
            <a:off x="4315600" y="3208301"/>
            <a:ext cx="48119" cy="185927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" name="Rectangle 202">
            <a:extLst>
              <a:ext uri="{FF2B5EF4-FFF2-40B4-BE49-F238E27FC236}">
                <a16:creationId xmlns:a16="http://schemas.microsoft.com/office/drawing/2014/main" id="{FAFFF649-4FB8-483F-A6F7-EA246D2B41E0}"/>
              </a:ext>
            </a:extLst>
          </p:cNvPr>
          <p:cNvSpPr/>
          <p:nvPr/>
        </p:nvSpPr>
        <p:spPr>
          <a:xfrm rot="16200000">
            <a:off x="4590119" y="3201601"/>
            <a:ext cx="48119" cy="185927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" name="Rectangle 203">
            <a:extLst>
              <a:ext uri="{FF2B5EF4-FFF2-40B4-BE49-F238E27FC236}">
                <a16:creationId xmlns:a16="http://schemas.microsoft.com/office/drawing/2014/main" id="{B2FD2DF5-F485-43AF-8FB3-29F6F90EB825}"/>
              </a:ext>
            </a:extLst>
          </p:cNvPr>
          <p:cNvSpPr/>
          <p:nvPr/>
        </p:nvSpPr>
        <p:spPr>
          <a:xfrm>
            <a:off x="4766096" y="3301390"/>
            <a:ext cx="48119" cy="185927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" name="Rectangle 207">
            <a:extLst>
              <a:ext uri="{FF2B5EF4-FFF2-40B4-BE49-F238E27FC236}">
                <a16:creationId xmlns:a16="http://schemas.microsoft.com/office/drawing/2014/main" id="{96FA73D9-A5F1-486C-BD80-3828A326044B}"/>
              </a:ext>
            </a:extLst>
          </p:cNvPr>
          <p:cNvSpPr/>
          <p:nvPr/>
        </p:nvSpPr>
        <p:spPr>
          <a:xfrm>
            <a:off x="4803173" y="3568459"/>
            <a:ext cx="48119" cy="185927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0" name="Rectangle 209">
            <a:extLst>
              <a:ext uri="{FF2B5EF4-FFF2-40B4-BE49-F238E27FC236}">
                <a16:creationId xmlns:a16="http://schemas.microsoft.com/office/drawing/2014/main" id="{3089B8EE-0ECC-409C-B536-CA9E888FC9D7}"/>
              </a:ext>
            </a:extLst>
          </p:cNvPr>
          <p:cNvSpPr/>
          <p:nvPr/>
        </p:nvSpPr>
        <p:spPr>
          <a:xfrm rot="1100531">
            <a:off x="4774178" y="3833317"/>
            <a:ext cx="48119" cy="185927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1" name="Rectangle 210">
            <a:extLst>
              <a:ext uri="{FF2B5EF4-FFF2-40B4-BE49-F238E27FC236}">
                <a16:creationId xmlns:a16="http://schemas.microsoft.com/office/drawing/2014/main" id="{2D8E5589-AF00-40B3-88B4-116E7BCFD7C6}"/>
              </a:ext>
            </a:extLst>
          </p:cNvPr>
          <p:cNvSpPr/>
          <p:nvPr/>
        </p:nvSpPr>
        <p:spPr>
          <a:xfrm rot="1929804">
            <a:off x="4622237" y="4076324"/>
            <a:ext cx="48119" cy="185927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" name="Rectangle 211">
            <a:extLst>
              <a:ext uri="{FF2B5EF4-FFF2-40B4-BE49-F238E27FC236}">
                <a16:creationId xmlns:a16="http://schemas.microsoft.com/office/drawing/2014/main" id="{A191509F-DD1E-4017-AE9B-1B12AD4BE53D}"/>
              </a:ext>
            </a:extLst>
          </p:cNvPr>
          <p:cNvSpPr/>
          <p:nvPr/>
        </p:nvSpPr>
        <p:spPr>
          <a:xfrm rot="1929804">
            <a:off x="4425482" y="4269849"/>
            <a:ext cx="48119" cy="185927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3" name="Rectangle 212">
            <a:extLst>
              <a:ext uri="{FF2B5EF4-FFF2-40B4-BE49-F238E27FC236}">
                <a16:creationId xmlns:a16="http://schemas.microsoft.com/office/drawing/2014/main" id="{0CC56801-777D-4FB3-9243-4139854EEA6B}"/>
              </a:ext>
            </a:extLst>
          </p:cNvPr>
          <p:cNvSpPr/>
          <p:nvPr/>
        </p:nvSpPr>
        <p:spPr>
          <a:xfrm rot="1929804">
            <a:off x="4251130" y="4483127"/>
            <a:ext cx="48119" cy="185927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" name="Rectangle 213">
            <a:extLst>
              <a:ext uri="{FF2B5EF4-FFF2-40B4-BE49-F238E27FC236}">
                <a16:creationId xmlns:a16="http://schemas.microsoft.com/office/drawing/2014/main" id="{A604822F-DDE8-444F-8B3F-045802E46B64}"/>
              </a:ext>
            </a:extLst>
          </p:cNvPr>
          <p:cNvSpPr/>
          <p:nvPr/>
        </p:nvSpPr>
        <p:spPr>
          <a:xfrm rot="1929804">
            <a:off x="4081518" y="4704314"/>
            <a:ext cx="48119" cy="185927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5" name="Rectangle 214">
            <a:extLst>
              <a:ext uri="{FF2B5EF4-FFF2-40B4-BE49-F238E27FC236}">
                <a16:creationId xmlns:a16="http://schemas.microsoft.com/office/drawing/2014/main" id="{94ED6467-7AF3-4027-AA17-A3D5087906BE}"/>
              </a:ext>
            </a:extLst>
          </p:cNvPr>
          <p:cNvSpPr/>
          <p:nvPr/>
        </p:nvSpPr>
        <p:spPr>
          <a:xfrm rot="3773516">
            <a:off x="3890740" y="4879100"/>
            <a:ext cx="48119" cy="185927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Rectangle 218">
            <a:extLst>
              <a:ext uri="{FF2B5EF4-FFF2-40B4-BE49-F238E27FC236}">
                <a16:creationId xmlns:a16="http://schemas.microsoft.com/office/drawing/2014/main" id="{442AD8FA-3183-4C3F-AE9D-4EC65E4408DD}"/>
              </a:ext>
            </a:extLst>
          </p:cNvPr>
          <p:cNvSpPr/>
          <p:nvPr/>
        </p:nvSpPr>
        <p:spPr>
          <a:xfrm rot="4061487">
            <a:off x="3890680" y="4871518"/>
            <a:ext cx="48119" cy="185927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Rectangle 219">
            <a:extLst>
              <a:ext uri="{FF2B5EF4-FFF2-40B4-BE49-F238E27FC236}">
                <a16:creationId xmlns:a16="http://schemas.microsoft.com/office/drawing/2014/main" id="{964C055F-F439-4646-848E-3EA350DC101C}"/>
              </a:ext>
            </a:extLst>
          </p:cNvPr>
          <p:cNvSpPr/>
          <p:nvPr/>
        </p:nvSpPr>
        <p:spPr>
          <a:xfrm rot="2077173">
            <a:off x="4095711" y="4704788"/>
            <a:ext cx="48119" cy="185927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Rectangle 220">
            <a:extLst>
              <a:ext uri="{FF2B5EF4-FFF2-40B4-BE49-F238E27FC236}">
                <a16:creationId xmlns:a16="http://schemas.microsoft.com/office/drawing/2014/main" id="{46F5FF72-C9C2-4C10-B2DB-195DCD629D63}"/>
              </a:ext>
            </a:extLst>
          </p:cNvPr>
          <p:cNvSpPr/>
          <p:nvPr/>
        </p:nvSpPr>
        <p:spPr>
          <a:xfrm rot="2077173">
            <a:off x="4255328" y="4475636"/>
            <a:ext cx="48119" cy="185927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Rectangle 221">
            <a:extLst>
              <a:ext uri="{FF2B5EF4-FFF2-40B4-BE49-F238E27FC236}">
                <a16:creationId xmlns:a16="http://schemas.microsoft.com/office/drawing/2014/main" id="{C6609735-8B1A-4C7A-8E5E-29751EA3E8E8}"/>
              </a:ext>
            </a:extLst>
          </p:cNvPr>
          <p:cNvSpPr/>
          <p:nvPr/>
        </p:nvSpPr>
        <p:spPr>
          <a:xfrm rot="2077173">
            <a:off x="4430314" y="4261630"/>
            <a:ext cx="48119" cy="185927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Rectangle 222">
            <a:extLst>
              <a:ext uri="{FF2B5EF4-FFF2-40B4-BE49-F238E27FC236}">
                <a16:creationId xmlns:a16="http://schemas.microsoft.com/office/drawing/2014/main" id="{3BB968A4-1BA9-45EC-A2A5-F65CAF5055E7}"/>
              </a:ext>
            </a:extLst>
          </p:cNvPr>
          <p:cNvSpPr/>
          <p:nvPr/>
        </p:nvSpPr>
        <p:spPr>
          <a:xfrm rot="2077173">
            <a:off x="4621446" y="4056827"/>
            <a:ext cx="48119" cy="185927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Rectangle 223">
            <a:extLst>
              <a:ext uri="{FF2B5EF4-FFF2-40B4-BE49-F238E27FC236}">
                <a16:creationId xmlns:a16="http://schemas.microsoft.com/office/drawing/2014/main" id="{EC419A3D-57FD-4641-BE96-5AAA36D46E85}"/>
              </a:ext>
            </a:extLst>
          </p:cNvPr>
          <p:cNvSpPr/>
          <p:nvPr/>
        </p:nvSpPr>
        <p:spPr>
          <a:xfrm rot="5400000">
            <a:off x="4886316" y="3998366"/>
            <a:ext cx="48119" cy="185927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Rectangle 224">
            <a:extLst>
              <a:ext uri="{FF2B5EF4-FFF2-40B4-BE49-F238E27FC236}">
                <a16:creationId xmlns:a16="http://schemas.microsoft.com/office/drawing/2014/main" id="{9E6CB463-3C8B-4A8A-B1A0-67CAAE73EEA8}"/>
              </a:ext>
            </a:extLst>
          </p:cNvPr>
          <p:cNvSpPr/>
          <p:nvPr/>
        </p:nvSpPr>
        <p:spPr>
          <a:xfrm rot="6189204">
            <a:off x="5153375" y="4052541"/>
            <a:ext cx="48119" cy="185927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Rectangle 225">
            <a:extLst>
              <a:ext uri="{FF2B5EF4-FFF2-40B4-BE49-F238E27FC236}">
                <a16:creationId xmlns:a16="http://schemas.microsoft.com/office/drawing/2014/main" id="{264D37AE-162F-4D25-9F5A-7123AB2EEAE9}"/>
              </a:ext>
            </a:extLst>
          </p:cNvPr>
          <p:cNvSpPr/>
          <p:nvPr/>
        </p:nvSpPr>
        <p:spPr>
          <a:xfrm rot="6853946">
            <a:off x="5359199" y="4188406"/>
            <a:ext cx="48119" cy="185927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Rectangle 226">
            <a:extLst>
              <a:ext uri="{FF2B5EF4-FFF2-40B4-BE49-F238E27FC236}">
                <a16:creationId xmlns:a16="http://schemas.microsoft.com/office/drawing/2014/main" id="{2471FE4C-8B10-4298-B257-FBD9FD00E2F6}"/>
              </a:ext>
            </a:extLst>
          </p:cNvPr>
          <p:cNvSpPr/>
          <p:nvPr/>
        </p:nvSpPr>
        <p:spPr>
          <a:xfrm rot="6367010">
            <a:off x="5579231" y="4334382"/>
            <a:ext cx="48119" cy="185927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Rectangle 228">
            <a:extLst>
              <a:ext uri="{FF2B5EF4-FFF2-40B4-BE49-F238E27FC236}">
                <a16:creationId xmlns:a16="http://schemas.microsoft.com/office/drawing/2014/main" id="{BFED6FC3-4B10-415D-AFEF-F8C93E86FA81}"/>
              </a:ext>
            </a:extLst>
          </p:cNvPr>
          <p:cNvSpPr/>
          <p:nvPr/>
        </p:nvSpPr>
        <p:spPr>
          <a:xfrm rot="4921265">
            <a:off x="5929605" y="4367815"/>
            <a:ext cx="48119" cy="185927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Rectangle 229">
            <a:extLst>
              <a:ext uri="{FF2B5EF4-FFF2-40B4-BE49-F238E27FC236}">
                <a16:creationId xmlns:a16="http://schemas.microsoft.com/office/drawing/2014/main" id="{35F34042-4C4A-41F4-B2CF-56D1BAC6C367}"/>
              </a:ext>
            </a:extLst>
          </p:cNvPr>
          <p:cNvSpPr/>
          <p:nvPr/>
        </p:nvSpPr>
        <p:spPr>
          <a:xfrm rot="4291197">
            <a:off x="6312248" y="4309118"/>
            <a:ext cx="48119" cy="185927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Rectangle 230">
            <a:extLst>
              <a:ext uri="{FF2B5EF4-FFF2-40B4-BE49-F238E27FC236}">
                <a16:creationId xmlns:a16="http://schemas.microsoft.com/office/drawing/2014/main" id="{570A2038-1657-4C02-8E71-DC29B05AD9DF}"/>
              </a:ext>
            </a:extLst>
          </p:cNvPr>
          <p:cNvSpPr/>
          <p:nvPr/>
        </p:nvSpPr>
        <p:spPr>
          <a:xfrm rot="19769009">
            <a:off x="6404869" y="3971280"/>
            <a:ext cx="48119" cy="185927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Rectangle 231">
            <a:extLst>
              <a:ext uri="{FF2B5EF4-FFF2-40B4-BE49-F238E27FC236}">
                <a16:creationId xmlns:a16="http://schemas.microsoft.com/office/drawing/2014/main" id="{755AF5C9-D55C-469E-9884-A96AE8929C4D}"/>
              </a:ext>
            </a:extLst>
          </p:cNvPr>
          <p:cNvSpPr/>
          <p:nvPr/>
        </p:nvSpPr>
        <p:spPr>
          <a:xfrm rot="20203196">
            <a:off x="6290708" y="3712998"/>
            <a:ext cx="48119" cy="185927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Rectangle 232">
            <a:extLst>
              <a:ext uri="{FF2B5EF4-FFF2-40B4-BE49-F238E27FC236}">
                <a16:creationId xmlns:a16="http://schemas.microsoft.com/office/drawing/2014/main" id="{934D54E6-54FB-48E4-A0E1-9B1CF32D1615}"/>
              </a:ext>
            </a:extLst>
          </p:cNvPr>
          <p:cNvSpPr/>
          <p:nvPr/>
        </p:nvSpPr>
        <p:spPr>
          <a:xfrm rot="20203196">
            <a:off x="6207294" y="3468142"/>
            <a:ext cx="48119" cy="185927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Rectangle 233">
            <a:extLst>
              <a:ext uri="{FF2B5EF4-FFF2-40B4-BE49-F238E27FC236}">
                <a16:creationId xmlns:a16="http://schemas.microsoft.com/office/drawing/2014/main" id="{49992643-59B5-47CC-B9B0-4EA7E7FD4D4D}"/>
              </a:ext>
            </a:extLst>
          </p:cNvPr>
          <p:cNvSpPr/>
          <p:nvPr/>
        </p:nvSpPr>
        <p:spPr>
          <a:xfrm rot="20203196">
            <a:off x="6116000" y="3217004"/>
            <a:ext cx="48119" cy="185927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Rectangle 235">
            <a:extLst>
              <a:ext uri="{FF2B5EF4-FFF2-40B4-BE49-F238E27FC236}">
                <a16:creationId xmlns:a16="http://schemas.microsoft.com/office/drawing/2014/main" id="{E25676A1-4BAC-4B21-849B-5FEC3071EEE2}"/>
              </a:ext>
            </a:extLst>
          </p:cNvPr>
          <p:cNvSpPr/>
          <p:nvPr/>
        </p:nvSpPr>
        <p:spPr>
          <a:xfrm rot="20862575">
            <a:off x="5985948" y="2690476"/>
            <a:ext cx="48119" cy="185927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Rectangle 236">
            <a:extLst>
              <a:ext uri="{FF2B5EF4-FFF2-40B4-BE49-F238E27FC236}">
                <a16:creationId xmlns:a16="http://schemas.microsoft.com/office/drawing/2014/main" id="{44B16426-A57F-4FD5-8F62-42DC7508977A}"/>
              </a:ext>
            </a:extLst>
          </p:cNvPr>
          <p:cNvSpPr/>
          <p:nvPr/>
        </p:nvSpPr>
        <p:spPr>
          <a:xfrm rot="4574391">
            <a:off x="6161098" y="2647106"/>
            <a:ext cx="48119" cy="185927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Rectangle 237">
            <a:extLst>
              <a:ext uri="{FF2B5EF4-FFF2-40B4-BE49-F238E27FC236}">
                <a16:creationId xmlns:a16="http://schemas.microsoft.com/office/drawing/2014/main" id="{0319A824-6745-4459-A813-9CB16AEE82B3}"/>
              </a:ext>
            </a:extLst>
          </p:cNvPr>
          <p:cNvSpPr/>
          <p:nvPr/>
        </p:nvSpPr>
        <p:spPr>
          <a:xfrm rot="5146089">
            <a:off x="6426589" y="2594079"/>
            <a:ext cx="48119" cy="185927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Rectangle 238">
            <a:extLst>
              <a:ext uri="{FF2B5EF4-FFF2-40B4-BE49-F238E27FC236}">
                <a16:creationId xmlns:a16="http://schemas.microsoft.com/office/drawing/2014/main" id="{63397EEC-D9C7-4B84-B7E6-BBDD689DB945}"/>
              </a:ext>
            </a:extLst>
          </p:cNvPr>
          <p:cNvSpPr/>
          <p:nvPr/>
        </p:nvSpPr>
        <p:spPr>
          <a:xfrm rot="5146089">
            <a:off x="6706427" y="2609621"/>
            <a:ext cx="48119" cy="185927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" name="Rectangle 239">
            <a:extLst>
              <a:ext uri="{FF2B5EF4-FFF2-40B4-BE49-F238E27FC236}">
                <a16:creationId xmlns:a16="http://schemas.microsoft.com/office/drawing/2014/main" id="{B2D8B2A5-596C-4ED4-811C-CA2CCEAD611E}"/>
              </a:ext>
            </a:extLst>
          </p:cNvPr>
          <p:cNvSpPr/>
          <p:nvPr/>
        </p:nvSpPr>
        <p:spPr>
          <a:xfrm rot="5146089">
            <a:off x="6981402" y="2602731"/>
            <a:ext cx="48119" cy="185927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Rectangle 240">
            <a:extLst>
              <a:ext uri="{FF2B5EF4-FFF2-40B4-BE49-F238E27FC236}">
                <a16:creationId xmlns:a16="http://schemas.microsoft.com/office/drawing/2014/main" id="{0202663A-9894-47AD-9528-F3A8F221AEEF}"/>
              </a:ext>
            </a:extLst>
          </p:cNvPr>
          <p:cNvSpPr/>
          <p:nvPr/>
        </p:nvSpPr>
        <p:spPr>
          <a:xfrm rot="5146089">
            <a:off x="7230941" y="2578893"/>
            <a:ext cx="48119" cy="185927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" name="Rectangle 241">
            <a:extLst>
              <a:ext uri="{FF2B5EF4-FFF2-40B4-BE49-F238E27FC236}">
                <a16:creationId xmlns:a16="http://schemas.microsoft.com/office/drawing/2014/main" id="{5A052DFA-EBC8-41DD-8B24-448F7D279AC8}"/>
              </a:ext>
            </a:extLst>
          </p:cNvPr>
          <p:cNvSpPr/>
          <p:nvPr/>
        </p:nvSpPr>
        <p:spPr>
          <a:xfrm>
            <a:off x="6582052" y="73781"/>
            <a:ext cx="2947870" cy="2737429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(Watch Animation)</a:t>
            </a:r>
          </a:p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Path to “Victory Spin” and “Light Show” automatically added in order</a:t>
            </a:r>
          </a:p>
          <a:p>
            <a:pPr algn="ctr"/>
            <a:endParaRPr lang="en-US" dirty="0">
              <a:solidFill>
                <a:sysClr val="windowText" lastClr="000000"/>
              </a:solidFill>
            </a:endParaRPr>
          </a:p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Click on slide for user to rename itinerary</a:t>
            </a:r>
          </a:p>
          <a:p>
            <a:pPr algn="ctr"/>
            <a:endParaRPr lang="en-US" dirty="0">
              <a:solidFill>
                <a:sysClr val="windowText" lastClr="000000"/>
              </a:solidFill>
            </a:endParaRPr>
          </a:p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Click on Next to proceed and save</a:t>
            </a:r>
          </a:p>
        </p:txBody>
      </p:sp>
      <p:sp>
        <p:nvSpPr>
          <p:cNvPr id="205" name="Rectangle 204">
            <a:extLst>
              <a:ext uri="{FF2B5EF4-FFF2-40B4-BE49-F238E27FC236}">
                <a16:creationId xmlns:a16="http://schemas.microsoft.com/office/drawing/2014/main" id="{4CF8C5EE-2000-4DA1-A7B2-4A89EE52DFC6}"/>
              </a:ext>
            </a:extLst>
          </p:cNvPr>
          <p:cNvSpPr/>
          <p:nvPr/>
        </p:nvSpPr>
        <p:spPr>
          <a:xfrm rot="3859011">
            <a:off x="7244051" y="2813943"/>
            <a:ext cx="48119" cy="185927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" name="Rectangle 205">
            <a:extLst>
              <a:ext uri="{FF2B5EF4-FFF2-40B4-BE49-F238E27FC236}">
                <a16:creationId xmlns:a16="http://schemas.microsoft.com/office/drawing/2014/main" id="{4C791E92-D3B4-496F-A163-AF5FCABFD812}"/>
              </a:ext>
            </a:extLst>
          </p:cNvPr>
          <p:cNvSpPr/>
          <p:nvPr/>
        </p:nvSpPr>
        <p:spPr>
          <a:xfrm rot="3249920">
            <a:off x="6962464" y="2952482"/>
            <a:ext cx="48119" cy="185927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" name="Rectangle 206">
            <a:extLst>
              <a:ext uri="{FF2B5EF4-FFF2-40B4-BE49-F238E27FC236}">
                <a16:creationId xmlns:a16="http://schemas.microsoft.com/office/drawing/2014/main" id="{D75C3B15-A274-4621-B133-5085A184E82D}"/>
              </a:ext>
            </a:extLst>
          </p:cNvPr>
          <p:cNvSpPr/>
          <p:nvPr/>
        </p:nvSpPr>
        <p:spPr>
          <a:xfrm rot="2780182">
            <a:off x="6749037" y="3219245"/>
            <a:ext cx="48119" cy="185927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Rectangle 217">
            <a:extLst>
              <a:ext uri="{FF2B5EF4-FFF2-40B4-BE49-F238E27FC236}">
                <a16:creationId xmlns:a16="http://schemas.microsoft.com/office/drawing/2014/main" id="{AB671282-BC30-468E-A080-4A90DBA48712}"/>
              </a:ext>
            </a:extLst>
          </p:cNvPr>
          <p:cNvSpPr/>
          <p:nvPr/>
        </p:nvSpPr>
        <p:spPr>
          <a:xfrm rot="2780182">
            <a:off x="6544429" y="3402824"/>
            <a:ext cx="48119" cy="185927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9" name="Rectangle 248">
            <a:extLst>
              <a:ext uri="{FF2B5EF4-FFF2-40B4-BE49-F238E27FC236}">
                <a16:creationId xmlns:a16="http://schemas.microsoft.com/office/drawing/2014/main" id="{04ECEE7C-79C4-473F-8B21-AC7C71EB584F}"/>
              </a:ext>
            </a:extLst>
          </p:cNvPr>
          <p:cNvSpPr/>
          <p:nvPr/>
        </p:nvSpPr>
        <p:spPr>
          <a:xfrm rot="4837877">
            <a:off x="5930981" y="4368166"/>
            <a:ext cx="48119" cy="185927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0" name="Rectangle 249">
            <a:extLst>
              <a:ext uri="{FF2B5EF4-FFF2-40B4-BE49-F238E27FC236}">
                <a16:creationId xmlns:a16="http://schemas.microsoft.com/office/drawing/2014/main" id="{C9FDD726-FE26-4A22-B27A-C28AFC63BA82}"/>
              </a:ext>
            </a:extLst>
          </p:cNvPr>
          <p:cNvSpPr/>
          <p:nvPr/>
        </p:nvSpPr>
        <p:spPr>
          <a:xfrm rot="4406720">
            <a:off x="6314048" y="4306384"/>
            <a:ext cx="48119" cy="185927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" name="Rectangle 250">
            <a:extLst>
              <a:ext uri="{FF2B5EF4-FFF2-40B4-BE49-F238E27FC236}">
                <a16:creationId xmlns:a16="http://schemas.microsoft.com/office/drawing/2014/main" id="{D53C1E33-EA33-4B04-BF0A-12466A171AEA}"/>
              </a:ext>
            </a:extLst>
          </p:cNvPr>
          <p:cNvSpPr/>
          <p:nvPr/>
        </p:nvSpPr>
        <p:spPr>
          <a:xfrm rot="19630554">
            <a:off x="6395833" y="3962255"/>
            <a:ext cx="48119" cy="185927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Rectangle 251">
            <a:extLst>
              <a:ext uri="{FF2B5EF4-FFF2-40B4-BE49-F238E27FC236}">
                <a16:creationId xmlns:a16="http://schemas.microsoft.com/office/drawing/2014/main" id="{8FE3CB95-F103-41D0-98BE-0CEE867E53B6}"/>
              </a:ext>
            </a:extLst>
          </p:cNvPr>
          <p:cNvSpPr/>
          <p:nvPr/>
        </p:nvSpPr>
        <p:spPr>
          <a:xfrm rot="20115831">
            <a:off x="6283990" y="3715006"/>
            <a:ext cx="48119" cy="185927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" name="Rectangle 252">
            <a:extLst>
              <a:ext uri="{FF2B5EF4-FFF2-40B4-BE49-F238E27FC236}">
                <a16:creationId xmlns:a16="http://schemas.microsoft.com/office/drawing/2014/main" id="{AB9CBFDD-879D-4C94-91DD-8022215DC85D}"/>
              </a:ext>
            </a:extLst>
          </p:cNvPr>
          <p:cNvSpPr/>
          <p:nvPr/>
        </p:nvSpPr>
        <p:spPr>
          <a:xfrm rot="20115831">
            <a:off x="6205688" y="3448615"/>
            <a:ext cx="48119" cy="185927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4" name="Rectangle 253">
            <a:extLst>
              <a:ext uri="{FF2B5EF4-FFF2-40B4-BE49-F238E27FC236}">
                <a16:creationId xmlns:a16="http://schemas.microsoft.com/office/drawing/2014/main" id="{FEB147DF-C71C-4116-B674-A86D99F67064}"/>
              </a:ext>
            </a:extLst>
          </p:cNvPr>
          <p:cNvSpPr/>
          <p:nvPr/>
        </p:nvSpPr>
        <p:spPr>
          <a:xfrm rot="20115831">
            <a:off x="6109779" y="3210703"/>
            <a:ext cx="48119" cy="185927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Rectangle 254">
            <a:extLst>
              <a:ext uri="{FF2B5EF4-FFF2-40B4-BE49-F238E27FC236}">
                <a16:creationId xmlns:a16="http://schemas.microsoft.com/office/drawing/2014/main" id="{6FB3ABFE-AC93-4F71-9395-D3ED02422458}"/>
              </a:ext>
            </a:extLst>
          </p:cNvPr>
          <p:cNvSpPr/>
          <p:nvPr/>
        </p:nvSpPr>
        <p:spPr>
          <a:xfrm rot="20557139">
            <a:off x="6074720" y="2943976"/>
            <a:ext cx="48119" cy="185927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Rectangle 255">
            <a:extLst>
              <a:ext uri="{FF2B5EF4-FFF2-40B4-BE49-F238E27FC236}">
                <a16:creationId xmlns:a16="http://schemas.microsoft.com/office/drawing/2014/main" id="{8130551B-C195-47A5-894E-394336266B5C}"/>
              </a:ext>
            </a:extLst>
          </p:cNvPr>
          <p:cNvSpPr/>
          <p:nvPr/>
        </p:nvSpPr>
        <p:spPr>
          <a:xfrm rot="20557139">
            <a:off x="5987428" y="2697603"/>
            <a:ext cx="48119" cy="185927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Rectangle 256">
            <a:extLst>
              <a:ext uri="{FF2B5EF4-FFF2-40B4-BE49-F238E27FC236}">
                <a16:creationId xmlns:a16="http://schemas.microsoft.com/office/drawing/2014/main" id="{4327DC8F-D6A6-488D-AFB5-C446C42138CF}"/>
              </a:ext>
            </a:extLst>
          </p:cNvPr>
          <p:cNvSpPr/>
          <p:nvPr/>
        </p:nvSpPr>
        <p:spPr>
          <a:xfrm rot="4799687">
            <a:off x="6166357" y="2647711"/>
            <a:ext cx="48119" cy="185927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" name="Rectangle 257">
            <a:extLst>
              <a:ext uri="{FF2B5EF4-FFF2-40B4-BE49-F238E27FC236}">
                <a16:creationId xmlns:a16="http://schemas.microsoft.com/office/drawing/2014/main" id="{AEC50F4E-AE92-4BD4-A347-639FE8798D81}"/>
              </a:ext>
            </a:extLst>
          </p:cNvPr>
          <p:cNvSpPr/>
          <p:nvPr/>
        </p:nvSpPr>
        <p:spPr>
          <a:xfrm rot="5175987">
            <a:off x="6433815" y="2587114"/>
            <a:ext cx="48119" cy="185927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" name="Rectangle 258">
            <a:extLst>
              <a:ext uri="{FF2B5EF4-FFF2-40B4-BE49-F238E27FC236}">
                <a16:creationId xmlns:a16="http://schemas.microsoft.com/office/drawing/2014/main" id="{B24D7E0E-6B9F-4C0D-8C75-ED8EFA51A998}"/>
              </a:ext>
            </a:extLst>
          </p:cNvPr>
          <p:cNvSpPr/>
          <p:nvPr/>
        </p:nvSpPr>
        <p:spPr>
          <a:xfrm rot="5175987">
            <a:off x="6711162" y="2615506"/>
            <a:ext cx="48119" cy="185927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" name="Rectangle 259">
            <a:extLst>
              <a:ext uri="{FF2B5EF4-FFF2-40B4-BE49-F238E27FC236}">
                <a16:creationId xmlns:a16="http://schemas.microsoft.com/office/drawing/2014/main" id="{6374194D-A1DD-400C-B7FE-71B1191A9336}"/>
              </a:ext>
            </a:extLst>
          </p:cNvPr>
          <p:cNvSpPr/>
          <p:nvPr/>
        </p:nvSpPr>
        <p:spPr>
          <a:xfrm rot="5175987">
            <a:off x="6988772" y="2607282"/>
            <a:ext cx="48119" cy="185927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Rectangle 260">
            <a:extLst>
              <a:ext uri="{FF2B5EF4-FFF2-40B4-BE49-F238E27FC236}">
                <a16:creationId xmlns:a16="http://schemas.microsoft.com/office/drawing/2014/main" id="{6256E5DC-810C-4FD0-9AFB-2BF22C306776}"/>
              </a:ext>
            </a:extLst>
          </p:cNvPr>
          <p:cNvSpPr/>
          <p:nvPr/>
        </p:nvSpPr>
        <p:spPr>
          <a:xfrm rot="5175987">
            <a:off x="7229288" y="2564523"/>
            <a:ext cx="48119" cy="185927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2" name="TextBox 261">
            <a:extLst>
              <a:ext uri="{FF2B5EF4-FFF2-40B4-BE49-F238E27FC236}">
                <a16:creationId xmlns:a16="http://schemas.microsoft.com/office/drawing/2014/main" id="{A9FC19CC-2B77-4D2E-BB3D-E195A62EB651}"/>
              </a:ext>
            </a:extLst>
          </p:cNvPr>
          <p:cNvSpPr txBox="1"/>
          <p:nvPr/>
        </p:nvSpPr>
        <p:spPr>
          <a:xfrm>
            <a:off x="9652300" y="1228057"/>
            <a:ext cx="1269170" cy="400110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Half-day</a:t>
            </a: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11B02C73-CCAF-4ED9-BB61-3241251E07C4}"/>
              </a:ext>
            </a:extLst>
          </p:cNvPr>
          <p:cNvSpPr txBox="1"/>
          <p:nvPr/>
        </p:nvSpPr>
        <p:spPr>
          <a:xfrm>
            <a:off x="9897303" y="1507556"/>
            <a:ext cx="1562709" cy="560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Tornado</a:t>
            </a:r>
          </a:p>
        </p:txBody>
      </p:sp>
      <p:sp>
        <p:nvSpPr>
          <p:cNvPr id="263" name="TextBox 262">
            <a:extLst>
              <a:ext uri="{FF2B5EF4-FFF2-40B4-BE49-F238E27FC236}">
                <a16:creationId xmlns:a16="http://schemas.microsoft.com/office/drawing/2014/main" id="{C1E592B7-342D-4A4A-B5E0-0E2C4D2885B8}"/>
              </a:ext>
            </a:extLst>
          </p:cNvPr>
          <p:cNvSpPr txBox="1"/>
          <p:nvPr/>
        </p:nvSpPr>
        <p:spPr>
          <a:xfrm>
            <a:off x="9903463" y="2063208"/>
            <a:ext cx="22448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Battleship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Galactic</a:t>
            </a:r>
          </a:p>
        </p:txBody>
      </p:sp>
      <p:pic>
        <p:nvPicPr>
          <p:cNvPr id="264" name="Picture 263" descr="Shape&#10;&#10;Description automatically generated with low confidence">
            <a:extLst>
              <a:ext uri="{FF2B5EF4-FFF2-40B4-BE49-F238E27FC236}">
                <a16:creationId xmlns:a16="http://schemas.microsoft.com/office/drawing/2014/main" id="{3B034F2D-26AA-454E-95B1-407D94F8E7AA}"/>
              </a:ext>
            </a:extLst>
          </p:cNvPr>
          <p:cNvPicPr>
            <a:picLocks noChangeAspect="1"/>
          </p:cNvPicPr>
          <p:nvPr/>
        </p:nvPicPr>
        <p:blipFill>
          <a:blip r:embed="rId9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695081" y="1796196"/>
            <a:ext cx="189889" cy="158961"/>
          </a:xfrm>
          <a:prstGeom prst="rect">
            <a:avLst/>
          </a:prstGeom>
        </p:spPr>
      </p:pic>
      <p:pic>
        <p:nvPicPr>
          <p:cNvPr id="265" name="Picture 264" descr="Shape&#10;&#10;Description automatically generated with low confidence">
            <a:extLst>
              <a:ext uri="{FF2B5EF4-FFF2-40B4-BE49-F238E27FC236}">
                <a16:creationId xmlns:a16="http://schemas.microsoft.com/office/drawing/2014/main" id="{8CCD6A93-224D-471F-A34A-966D6B2ADA18}"/>
              </a:ext>
            </a:extLst>
          </p:cNvPr>
          <p:cNvPicPr>
            <a:picLocks noChangeAspect="1"/>
          </p:cNvPicPr>
          <p:nvPr/>
        </p:nvPicPr>
        <p:blipFill>
          <a:blip r:embed="rId9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699326" y="2265173"/>
            <a:ext cx="189889" cy="158961"/>
          </a:xfrm>
          <a:prstGeom prst="rect">
            <a:avLst/>
          </a:prstGeom>
        </p:spPr>
      </p:pic>
      <p:pic>
        <p:nvPicPr>
          <p:cNvPr id="266" name="Picture 265" descr="Shape&#10;&#10;Description automatically generated with low confidence">
            <a:extLst>
              <a:ext uri="{FF2B5EF4-FFF2-40B4-BE49-F238E27FC236}">
                <a16:creationId xmlns:a16="http://schemas.microsoft.com/office/drawing/2014/main" id="{923D4877-5342-426F-AE13-E9139001E0AA}"/>
              </a:ext>
            </a:extLst>
          </p:cNvPr>
          <p:cNvPicPr>
            <a:picLocks noChangeAspect="1"/>
          </p:cNvPicPr>
          <p:nvPr/>
        </p:nvPicPr>
        <p:blipFill>
          <a:blip r:embed="rId9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699852" y="2740249"/>
            <a:ext cx="189889" cy="158961"/>
          </a:xfrm>
          <a:prstGeom prst="rect">
            <a:avLst/>
          </a:prstGeom>
        </p:spPr>
      </p:pic>
      <p:sp>
        <p:nvSpPr>
          <p:cNvPr id="271" name="TextBox 270">
            <a:extLst>
              <a:ext uri="{FF2B5EF4-FFF2-40B4-BE49-F238E27FC236}">
                <a16:creationId xmlns:a16="http://schemas.microsoft.com/office/drawing/2014/main" id="{2E4011FA-9233-4915-97D0-54A3B84162AE}"/>
              </a:ext>
            </a:extLst>
          </p:cNvPr>
          <p:cNvSpPr txBox="1"/>
          <p:nvPr/>
        </p:nvSpPr>
        <p:spPr>
          <a:xfrm>
            <a:off x="9866545" y="2655186"/>
            <a:ext cx="1243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Flyer</a:t>
            </a:r>
          </a:p>
        </p:txBody>
      </p:sp>
      <p:pic>
        <p:nvPicPr>
          <p:cNvPr id="272" name="Picture 2" descr="Close, circle, remove, delete Free Icon of Neu Interface">
            <a:extLst>
              <a:ext uri="{FF2B5EF4-FFF2-40B4-BE49-F238E27FC236}">
                <a16:creationId xmlns:a16="http://schemas.microsoft.com/office/drawing/2014/main" id="{66064629-14F2-4788-81BD-406B4ABECB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88158" y="1762585"/>
            <a:ext cx="227747" cy="227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3" name="Picture 2" descr="Close, circle, remove, delete Free Icon of Neu Interface">
            <a:extLst>
              <a:ext uri="{FF2B5EF4-FFF2-40B4-BE49-F238E27FC236}">
                <a16:creationId xmlns:a16="http://schemas.microsoft.com/office/drawing/2014/main" id="{5DFFEC7B-6134-44B7-9388-28D2A9013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06148" y="2254834"/>
            <a:ext cx="227747" cy="227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4" name="Picture 2" descr="Close, circle, remove, delete Free Icon of Neu Interface">
            <a:extLst>
              <a:ext uri="{FF2B5EF4-FFF2-40B4-BE49-F238E27FC236}">
                <a16:creationId xmlns:a16="http://schemas.microsoft.com/office/drawing/2014/main" id="{D641731A-74E8-41D4-BBFF-FEB0D623CF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05133" y="2721841"/>
            <a:ext cx="227747" cy="227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EFB12705-88AF-4963-B1CA-B8BA6B264149}"/>
              </a:ext>
            </a:extLst>
          </p:cNvPr>
          <p:cNvGrpSpPr/>
          <p:nvPr/>
        </p:nvGrpSpPr>
        <p:grpSpPr>
          <a:xfrm>
            <a:off x="9699852" y="3042940"/>
            <a:ext cx="2324160" cy="369332"/>
            <a:chOff x="9709159" y="3345791"/>
            <a:chExt cx="2324160" cy="369332"/>
          </a:xfrm>
        </p:grpSpPr>
        <p:pic>
          <p:nvPicPr>
            <p:cNvPr id="267" name="Picture 266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57AA5F7E-63A2-4954-8D1C-8A9B258553FD}"/>
                </a:ext>
              </a:extLst>
            </p:cNvPr>
            <p:cNvPicPr>
              <a:picLocks noChangeAspect="1"/>
            </p:cNvPicPr>
            <p:nvPr/>
          </p:nvPicPr>
          <p:blipFill>
            <a:blip r:embed="rId9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9709159" y="3459850"/>
              <a:ext cx="189889" cy="158961"/>
            </a:xfrm>
            <a:prstGeom prst="rect">
              <a:avLst/>
            </a:prstGeom>
          </p:spPr>
        </p:pic>
        <p:sp>
          <p:nvSpPr>
            <p:cNvPr id="270" name="TextBox 269">
              <a:extLst>
                <a:ext uri="{FF2B5EF4-FFF2-40B4-BE49-F238E27FC236}">
                  <a16:creationId xmlns:a16="http://schemas.microsoft.com/office/drawing/2014/main" id="{7437FCD0-ABFE-4BDC-B671-B3539DFDFC1C}"/>
                </a:ext>
              </a:extLst>
            </p:cNvPr>
            <p:cNvSpPr txBox="1"/>
            <p:nvPr/>
          </p:nvSpPr>
          <p:spPr>
            <a:xfrm>
              <a:off x="9901657" y="3345791"/>
              <a:ext cx="16339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Thunder Ride</a:t>
              </a:r>
            </a:p>
          </p:txBody>
        </p:sp>
        <p:pic>
          <p:nvPicPr>
            <p:cNvPr id="275" name="Picture 2" descr="Close, circle, remove, delete Free Icon of Neu Interface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32B1FC33-78E0-450A-A4DF-CE1BE91731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05572" y="3416586"/>
              <a:ext cx="227747" cy="2277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D59326DB-A080-4787-BD52-1350076065E9}"/>
              </a:ext>
            </a:extLst>
          </p:cNvPr>
          <p:cNvGrpSpPr/>
          <p:nvPr/>
        </p:nvGrpSpPr>
        <p:grpSpPr>
          <a:xfrm>
            <a:off x="9695081" y="3405119"/>
            <a:ext cx="2320825" cy="369332"/>
            <a:chOff x="9712494" y="3900656"/>
            <a:chExt cx="2320825" cy="369332"/>
          </a:xfrm>
        </p:grpSpPr>
        <p:pic>
          <p:nvPicPr>
            <p:cNvPr id="268" name="Picture 267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474D9921-A057-4894-8B63-C1CBF3FD3813}"/>
                </a:ext>
              </a:extLst>
            </p:cNvPr>
            <p:cNvPicPr>
              <a:picLocks noChangeAspect="1"/>
            </p:cNvPicPr>
            <p:nvPr/>
          </p:nvPicPr>
          <p:blipFill>
            <a:blip r:embed="rId9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9712494" y="3980137"/>
              <a:ext cx="189889" cy="158961"/>
            </a:xfrm>
            <a:prstGeom prst="rect">
              <a:avLst/>
            </a:prstGeom>
          </p:spPr>
        </p:pic>
        <p:sp>
          <p:nvSpPr>
            <p:cNvPr id="269" name="TextBox 268">
              <a:extLst>
                <a:ext uri="{FF2B5EF4-FFF2-40B4-BE49-F238E27FC236}">
                  <a16:creationId xmlns:a16="http://schemas.microsoft.com/office/drawing/2014/main" id="{92092EFE-6FE6-4B63-85EC-8FBC295C1552}"/>
                </a:ext>
              </a:extLst>
            </p:cNvPr>
            <p:cNvSpPr txBox="1"/>
            <p:nvPr/>
          </p:nvSpPr>
          <p:spPr>
            <a:xfrm>
              <a:off x="9936824" y="3900656"/>
              <a:ext cx="163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Lunch</a:t>
              </a:r>
            </a:p>
          </p:txBody>
        </p:sp>
        <p:pic>
          <p:nvPicPr>
            <p:cNvPr id="276" name="Picture 2" descr="Close, circle, remove, delete Free Icon of Neu Interface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14528348-60C9-4A7E-9192-1D4DE678705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05572" y="3987577"/>
              <a:ext cx="227747" cy="2277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CC743479-B8E1-4752-844F-403CE71E7EFF}"/>
                  </a:ext>
                </a:extLst>
              </p14:cNvPr>
              <p14:cNvContentPartPr/>
              <p14:nvPr/>
            </p14:nvContentPartPr>
            <p14:xfrm>
              <a:off x="10085057" y="1375696"/>
              <a:ext cx="500400" cy="13464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CC743479-B8E1-4752-844F-403CE71E7EFF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10031417" y="1268056"/>
                <a:ext cx="608040" cy="35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434A22F3-FA95-47A1-859D-AEEAFB3AD859}"/>
                  </a:ext>
                </a:extLst>
              </p14:cNvPr>
              <p14:cNvContentPartPr/>
              <p14:nvPr/>
            </p14:nvContentPartPr>
            <p14:xfrm>
              <a:off x="9670895" y="1603165"/>
              <a:ext cx="44280" cy="1260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434A22F3-FA95-47A1-859D-AEEAFB3AD859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9653255" y="1567165"/>
                <a:ext cx="79920" cy="8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6EBEDAB7-BD42-4B7C-AD06-2E58CA89DB08}"/>
                  </a:ext>
                </a:extLst>
              </p14:cNvPr>
              <p14:cNvContentPartPr/>
              <p14:nvPr/>
            </p14:nvContentPartPr>
            <p14:xfrm>
              <a:off x="9718415" y="1609645"/>
              <a:ext cx="1193760" cy="684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6EBEDAB7-BD42-4B7C-AD06-2E58CA89DB08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9700775" y="1573645"/>
                <a:ext cx="1229400" cy="78480"/>
              </a:xfrm>
              <a:prstGeom prst="rect">
                <a:avLst/>
              </a:prstGeom>
            </p:spPr>
          </p:pic>
        </mc:Fallback>
      </mc:AlternateContent>
      <p:grpSp>
        <p:nvGrpSpPr>
          <p:cNvPr id="235" name="Group 234">
            <a:extLst>
              <a:ext uri="{FF2B5EF4-FFF2-40B4-BE49-F238E27FC236}">
                <a16:creationId xmlns:a16="http://schemas.microsoft.com/office/drawing/2014/main" id="{E7C73206-1F7C-458B-80C5-549C6CC37201}"/>
              </a:ext>
            </a:extLst>
          </p:cNvPr>
          <p:cNvGrpSpPr/>
          <p:nvPr/>
        </p:nvGrpSpPr>
        <p:grpSpPr>
          <a:xfrm>
            <a:off x="9695584" y="3775686"/>
            <a:ext cx="2320321" cy="369332"/>
            <a:chOff x="9712494" y="3900040"/>
            <a:chExt cx="2320321" cy="369332"/>
          </a:xfrm>
        </p:grpSpPr>
        <p:pic>
          <p:nvPicPr>
            <p:cNvPr id="244" name="Picture 243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D12C2CAF-2A7C-4A2C-9607-E09ED4AA5274}"/>
                </a:ext>
              </a:extLst>
            </p:cNvPr>
            <p:cNvPicPr>
              <a:picLocks noChangeAspect="1"/>
            </p:cNvPicPr>
            <p:nvPr/>
          </p:nvPicPr>
          <p:blipFill>
            <a:blip r:embed="rId9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9712494" y="3980137"/>
              <a:ext cx="189889" cy="158961"/>
            </a:xfrm>
            <a:prstGeom prst="rect">
              <a:avLst/>
            </a:prstGeom>
          </p:spPr>
        </p:pic>
        <p:sp>
          <p:nvSpPr>
            <p:cNvPr id="245" name="TextBox 244">
              <a:extLst>
                <a:ext uri="{FF2B5EF4-FFF2-40B4-BE49-F238E27FC236}">
                  <a16:creationId xmlns:a16="http://schemas.microsoft.com/office/drawing/2014/main" id="{D09A1C1F-6756-412D-B14D-FADA8A7B728F}"/>
                </a:ext>
              </a:extLst>
            </p:cNvPr>
            <p:cNvSpPr txBox="1"/>
            <p:nvPr/>
          </p:nvSpPr>
          <p:spPr>
            <a:xfrm>
              <a:off x="9898193" y="3900040"/>
              <a:ext cx="163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Victory Spin</a:t>
              </a:r>
            </a:p>
          </p:txBody>
        </p:sp>
        <p:pic>
          <p:nvPicPr>
            <p:cNvPr id="246" name="Picture 2" descr="Close, circle, remove, delete Free Icon of Neu Interface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23361FBC-4DB4-45DE-9A89-9D933E9638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05068" y="4024290"/>
              <a:ext cx="227747" cy="2277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47" name="Group 246">
            <a:extLst>
              <a:ext uri="{FF2B5EF4-FFF2-40B4-BE49-F238E27FC236}">
                <a16:creationId xmlns:a16="http://schemas.microsoft.com/office/drawing/2014/main" id="{951D72DB-A7DE-4FD7-ADE0-76B89C86A838}"/>
              </a:ext>
            </a:extLst>
          </p:cNvPr>
          <p:cNvGrpSpPr/>
          <p:nvPr/>
        </p:nvGrpSpPr>
        <p:grpSpPr>
          <a:xfrm>
            <a:off x="9717337" y="4127965"/>
            <a:ext cx="2373098" cy="646331"/>
            <a:chOff x="9741111" y="3794822"/>
            <a:chExt cx="2373098" cy="646331"/>
          </a:xfrm>
        </p:grpSpPr>
        <p:pic>
          <p:nvPicPr>
            <p:cNvPr id="248" name="Picture 247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AE56200E-7DE0-4911-8F85-CA857DDB988E}"/>
                </a:ext>
              </a:extLst>
            </p:cNvPr>
            <p:cNvPicPr>
              <a:picLocks noChangeAspect="1"/>
            </p:cNvPicPr>
            <p:nvPr/>
          </p:nvPicPr>
          <p:blipFill>
            <a:blip r:embed="rId9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9741111" y="4039097"/>
              <a:ext cx="189889" cy="158961"/>
            </a:xfrm>
            <a:prstGeom prst="rect">
              <a:avLst/>
            </a:prstGeom>
          </p:spPr>
        </p:pic>
        <p:sp>
          <p:nvSpPr>
            <p:cNvPr id="277" name="TextBox 276">
              <a:extLst>
                <a:ext uri="{FF2B5EF4-FFF2-40B4-BE49-F238E27FC236}">
                  <a16:creationId xmlns:a16="http://schemas.microsoft.com/office/drawing/2014/main" id="{6BA4A715-562B-46F8-BC0F-4F8034403FB8}"/>
                </a:ext>
              </a:extLst>
            </p:cNvPr>
            <p:cNvSpPr txBox="1"/>
            <p:nvPr/>
          </p:nvSpPr>
          <p:spPr>
            <a:xfrm>
              <a:off x="9921077" y="3794822"/>
              <a:ext cx="219313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Light Show (9.00pm)</a:t>
              </a:r>
            </a:p>
          </p:txBody>
        </p:sp>
        <p:pic>
          <p:nvPicPr>
            <p:cNvPr id="278" name="Picture 2" descr="Close, circle, remove, delete Free Icon of Neu Interface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609BC5B7-47E3-43AD-94D7-8F5221975B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16877" y="4007709"/>
              <a:ext cx="227747" cy="2277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79" name="Rectangle 278">
            <a:extLst>
              <a:ext uri="{FF2B5EF4-FFF2-40B4-BE49-F238E27FC236}">
                <a16:creationId xmlns:a16="http://schemas.microsoft.com/office/drawing/2014/main" id="{1BE3CB7A-DC19-4C08-9B06-AB170B5C0FBC}"/>
              </a:ext>
            </a:extLst>
          </p:cNvPr>
          <p:cNvSpPr/>
          <p:nvPr/>
        </p:nvSpPr>
        <p:spPr>
          <a:xfrm rot="9340649">
            <a:off x="6201699" y="3478874"/>
            <a:ext cx="48119" cy="185927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0" name="Rectangle 279">
            <a:extLst>
              <a:ext uri="{FF2B5EF4-FFF2-40B4-BE49-F238E27FC236}">
                <a16:creationId xmlns:a16="http://schemas.microsoft.com/office/drawing/2014/main" id="{A5C57CAC-0B8B-46A4-B163-BEA1DFD21105}"/>
              </a:ext>
            </a:extLst>
          </p:cNvPr>
          <p:cNvSpPr/>
          <p:nvPr/>
        </p:nvSpPr>
        <p:spPr>
          <a:xfrm rot="9340649">
            <a:off x="6115999" y="3211391"/>
            <a:ext cx="48119" cy="185927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1" name="Rectangle 280">
            <a:extLst>
              <a:ext uri="{FF2B5EF4-FFF2-40B4-BE49-F238E27FC236}">
                <a16:creationId xmlns:a16="http://schemas.microsoft.com/office/drawing/2014/main" id="{B5D3A6B8-5AD3-4540-AB46-A8D8B1A99FAA}"/>
              </a:ext>
            </a:extLst>
          </p:cNvPr>
          <p:cNvSpPr/>
          <p:nvPr/>
        </p:nvSpPr>
        <p:spPr>
          <a:xfrm rot="9340649">
            <a:off x="6078574" y="2954570"/>
            <a:ext cx="48119" cy="185927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2" name="Rectangle 281">
            <a:extLst>
              <a:ext uri="{FF2B5EF4-FFF2-40B4-BE49-F238E27FC236}">
                <a16:creationId xmlns:a16="http://schemas.microsoft.com/office/drawing/2014/main" id="{3D89312E-169A-42EC-A3B1-3AEA4FB27AB5}"/>
              </a:ext>
            </a:extLst>
          </p:cNvPr>
          <p:cNvSpPr/>
          <p:nvPr/>
        </p:nvSpPr>
        <p:spPr>
          <a:xfrm rot="9340649">
            <a:off x="5982658" y="2678074"/>
            <a:ext cx="48119" cy="185927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3" name="Rectangle 282">
            <a:extLst>
              <a:ext uri="{FF2B5EF4-FFF2-40B4-BE49-F238E27FC236}">
                <a16:creationId xmlns:a16="http://schemas.microsoft.com/office/drawing/2014/main" id="{1A67AFA7-44C1-41BD-A961-87D4872020BF}"/>
              </a:ext>
            </a:extLst>
          </p:cNvPr>
          <p:cNvSpPr/>
          <p:nvPr/>
        </p:nvSpPr>
        <p:spPr>
          <a:xfrm rot="3836046">
            <a:off x="5809614" y="2735923"/>
            <a:ext cx="48119" cy="185927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4" name="Rectangle 283">
            <a:extLst>
              <a:ext uri="{FF2B5EF4-FFF2-40B4-BE49-F238E27FC236}">
                <a16:creationId xmlns:a16="http://schemas.microsoft.com/office/drawing/2014/main" id="{7C617E3C-8C61-4796-8777-95221F431FB3}"/>
              </a:ext>
            </a:extLst>
          </p:cNvPr>
          <p:cNvSpPr/>
          <p:nvPr/>
        </p:nvSpPr>
        <p:spPr>
          <a:xfrm rot="3836046">
            <a:off x="5590630" y="2888341"/>
            <a:ext cx="48119" cy="185927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5" name="Rectangle 284">
            <a:extLst>
              <a:ext uri="{FF2B5EF4-FFF2-40B4-BE49-F238E27FC236}">
                <a16:creationId xmlns:a16="http://schemas.microsoft.com/office/drawing/2014/main" id="{108E852A-351F-4A58-9286-DF927125A493}"/>
              </a:ext>
            </a:extLst>
          </p:cNvPr>
          <p:cNvSpPr/>
          <p:nvPr/>
        </p:nvSpPr>
        <p:spPr>
          <a:xfrm rot="3836046">
            <a:off x="5379716" y="3019833"/>
            <a:ext cx="48119" cy="185927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6" name="Rectangle 285">
            <a:extLst>
              <a:ext uri="{FF2B5EF4-FFF2-40B4-BE49-F238E27FC236}">
                <a16:creationId xmlns:a16="http://schemas.microsoft.com/office/drawing/2014/main" id="{085FA376-EA02-4FDD-9CDB-5092ABFA7CF7}"/>
              </a:ext>
            </a:extLst>
          </p:cNvPr>
          <p:cNvSpPr/>
          <p:nvPr/>
        </p:nvSpPr>
        <p:spPr>
          <a:xfrm rot="3836046">
            <a:off x="5133349" y="3143770"/>
            <a:ext cx="48119" cy="185927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7" name="Rectangle 286">
            <a:extLst>
              <a:ext uri="{FF2B5EF4-FFF2-40B4-BE49-F238E27FC236}">
                <a16:creationId xmlns:a16="http://schemas.microsoft.com/office/drawing/2014/main" id="{50D2E8EC-A140-4C00-9908-764A05FBF88E}"/>
              </a:ext>
            </a:extLst>
          </p:cNvPr>
          <p:cNvSpPr/>
          <p:nvPr/>
        </p:nvSpPr>
        <p:spPr>
          <a:xfrm rot="4910064">
            <a:off x="4866321" y="3228304"/>
            <a:ext cx="48119" cy="185927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8" name="Rectangle 287">
            <a:extLst>
              <a:ext uri="{FF2B5EF4-FFF2-40B4-BE49-F238E27FC236}">
                <a16:creationId xmlns:a16="http://schemas.microsoft.com/office/drawing/2014/main" id="{536C8299-2DAA-4CC0-A550-F0B4386637FF}"/>
              </a:ext>
            </a:extLst>
          </p:cNvPr>
          <p:cNvSpPr/>
          <p:nvPr/>
        </p:nvSpPr>
        <p:spPr>
          <a:xfrm>
            <a:off x="4779816" y="3027370"/>
            <a:ext cx="48119" cy="185927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9" name="Rectangle 288">
            <a:extLst>
              <a:ext uri="{FF2B5EF4-FFF2-40B4-BE49-F238E27FC236}">
                <a16:creationId xmlns:a16="http://schemas.microsoft.com/office/drawing/2014/main" id="{8F1B0919-68AD-4B60-924C-1755927BA741}"/>
              </a:ext>
            </a:extLst>
          </p:cNvPr>
          <p:cNvSpPr/>
          <p:nvPr/>
        </p:nvSpPr>
        <p:spPr>
          <a:xfrm>
            <a:off x="4789516" y="2780975"/>
            <a:ext cx="48119" cy="185927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0" name="Rectangle 289">
            <a:extLst>
              <a:ext uri="{FF2B5EF4-FFF2-40B4-BE49-F238E27FC236}">
                <a16:creationId xmlns:a16="http://schemas.microsoft.com/office/drawing/2014/main" id="{AD12D0B4-AAC0-41FE-BC6F-63D1792348D9}"/>
              </a:ext>
            </a:extLst>
          </p:cNvPr>
          <p:cNvSpPr/>
          <p:nvPr/>
        </p:nvSpPr>
        <p:spPr>
          <a:xfrm rot="3920764">
            <a:off x="4941805" y="2638341"/>
            <a:ext cx="48119" cy="185927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1" name="Rectangle 290">
            <a:extLst>
              <a:ext uri="{FF2B5EF4-FFF2-40B4-BE49-F238E27FC236}">
                <a16:creationId xmlns:a16="http://schemas.microsoft.com/office/drawing/2014/main" id="{D408CFF7-B7D8-4E7A-819D-6C8C43607078}"/>
              </a:ext>
            </a:extLst>
          </p:cNvPr>
          <p:cNvSpPr/>
          <p:nvPr/>
        </p:nvSpPr>
        <p:spPr>
          <a:xfrm rot="4924645">
            <a:off x="5170187" y="2572978"/>
            <a:ext cx="48119" cy="185927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2" name="Rectangle 291">
            <a:extLst>
              <a:ext uri="{FF2B5EF4-FFF2-40B4-BE49-F238E27FC236}">
                <a16:creationId xmlns:a16="http://schemas.microsoft.com/office/drawing/2014/main" id="{D730E5F5-ED84-4B89-A290-C3AFBE0077F7}"/>
              </a:ext>
            </a:extLst>
          </p:cNvPr>
          <p:cNvSpPr/>
          <p:nvPr/>
        </p:nvSpPr>
        <p:spPr>
          <a:xfrm rot="5804126">
            <a:off x="5188897" y="2425033"/>
            <a:ext cx="48119" cy="185927"/>
          </a:xfrm>
          <a:prstGeom prst="rect">
            <a:avLst/>
          </a:prstGeom>
          <a:solidFill>
            <a:srgbClr val="F830F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4" name="Rectangle 293">
            <a:extLst>
              <a:ext uri="{FF2B5EF4-FFF2-40B4-BE49-F238E27FC236}">
                <a16:creationId xmlns:a16="http://schemas.microsoft.com/office/drawing/2014/main" id="{5C33F8F5-AF8B-467C-9EB7-67CA1E904CF2}"/>
              </a:ext>
            </a:extLst>
          </p:cNvPr>
          <p:cNvSpPr/>
          <p:nvPr/>
        </p:nvSpPr>
        <p:spPr>
          <a:xfrm rot="7324790">
            <a:off x="4921095" y="2343453"/>
            <a:ext cx="48119" cy="185927"/>
          </a:xfrm>
          <a:prstGeom prst="rect">
            <a:avLst/>
          </a:prstGeom>
          <a:solidFill>
            <a:srgbClr val="F830F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5" name="Rectangle 294">
            <a:extLst>
              <a:ext uri="{FF2B5EF4-FFF2-40B4-BE49-F238E27FC236}">
                <a16:creationId xmlns:a16="http://schemas.microsoft.com/office/drawing/2014/main" id="{13CF8A63-F2BC-4AB0-A675-2FD8EFF7330A}"/>
              </a:ext>
            </a:extLst>
          </p:cNvPr>
          <p:cNvSpPr/>
          <p:nvPr/>
        </p:nvSpPr>
        <p:spPr>
          <a:xfrm rot="21401881">
            <a:off x="4817905" y="2088906"/>
            <a:ext cx="48119" cy="185927"/>
          </a:xfrm>
          <a:prstGeom prst="rect">
            <a:avLst/>
          </a:prstGeom>
          <a:solidFill>
            <a:srgbClr val="F830F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6" name="Rectangle 295">
            <a:extLst>
              <a:ext uri="{FF2B5EF4-FFF2-40B4-BE49-F238E27FC236}">
                <a16:creationId xmlns:a16="http://schemas.microsoft.com/office/drawing/2014/main" id="{0015B5F6-FF54-4587-BBCC-61B7EBB68A69}"/>
              </a:ext>
            </a:extLst>
          </p:cNvPr>
          <p:cNvSpPr/>
          <p:nvPr/>
        </p:nvSpPr>
        <p:spPr>
          <a:xfrm rot="20309172">
            <a:off x="4780110" y="1817574"/>
            <a:ext cx="48119" cy="185927"/>
          </a:xfrm>
          <a:prstGeom prst="rect">
            <a:avLst/>
          </a:prstGeom>
          <a:solidFill>
            <a:srgbClr val="F830F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9091682-8BEE-4838-8762-2B363ABF986A}"/>
              </a:ext>
            </a:extLst>
          </p:cNvPr>
          <p:cNvSpPr/>
          <p:nvPr/>
        </p:nvSpPr>
        <p:spPr>
          <a:xfrm>
            <a:off x="3518157" y="2459323"/>
            <a:ext cx="313873" cy="34830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298" name="Oval 297">
            <a:extLst>
              <a:ext uri="{FF2B5EF4-FFF2-40B4-BE49-F238E27FC236}">
                <a16:creationId xmlns:a16="http://schemas.microsoft.com/office/drawing/2014/main" id="{000A6B55-C2B0-4F5D-997D-E216127997EF}"/>
              </a:ext>
            </a:extLst>
          </p:cNvPr>
          <p:cNvSpPr/>
          <p:nvPr/>
        </p:nvSpPr>
        <p:spPr>
          <a:xfrm>
            <a:off x="2303398" y="1798316"/>
            <a:ext cx="313873" cy="34830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299" name="Oval 298">
            <a:extLst>
              <a:ext uri="{FF2B5EF4-FFF2-40B4-BE49-F238E27FC236}">
                <a16:creationId xmlns:a16="http://schemas.microsoft.com/office/drawing/2014/main" id="{0CE05B1E-E209-4377-8AE9-E3248D774EB6}"/>
              </a:ext>
            </a:extLst>
          </p:cNvPr>
          <p:cNvSpPr/>
          <p:nvPr/>
        </p:nvSpPr>
        <p:spPr>
          <a:xfrm>
            <a:off x="2625516" y="3609405"/>
            <a:ext cx="313873" cy="34830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300" name="Oval 299">
            <a:extLst>
              <a:ext uri="{FF2B5EF4-FFF2-40B4-BE49-F238E27FC236}">
                <a16:creationId xmlns:a16="http://schemas.microsoft.com/office/drawing/2014/main" id="{C2462D5B-51C0-45FB-BB2C-1DDF640E4A5A}"/>
              </a:ext>
            </a:extLst>
          </p:cNvPr>
          <p:cNvSpPr/>
          <p:nvPr/>
        </p:nvSpPr>
        <p:spPr>
          <a:xfrm>
            <a:off x="7521345" y="2731651"/>
            <a:ext cx="313873" cy="34830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302" name="Oval 301">
            <a:extLst>
              <a:ext uri="{FF2B5EF4-FFF2-40B4-BE49-F238E27FC236}">
                <a16:creationId xmlns:a16="http://schemas.microsoft.com/office/drawing/2014/main" id="{78D8520C-4BCF-4D53-9B95-59F243C78DC3}"/>
              </a:ext>
            </a:extLst>
          </p:cNvPr>
          <p:cNvSpPr/>
          <p:nvPr/>
        </p:nvSpPr>
        <p:spPr>
          <a:xfrm>
            <a:off x="7058563" y="3464306"/>
            <a:ext cx="313873" cy="34830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5</a:t>
            </a:r>
          </a:p>
        </p:txBody>
      </p:sp>
      <p:sp>
        <p:nvSpPr>
          <p:cNvPr id="303" name="Oval 302">
            <a:extLst>
              <a:ext uri="{FF2B5EF4-FFF2-40B4-BE49-F238E27FC236}">
                <a16:creationId xmlns:a16="http://schemas.microsoft.com/office/drawing/2014/main" id="{B65E5510-180E-4F4C-BDC3-E072C5EA32F8}"/>
              </a:ext>
            </a:extLst>
          </p:cNvPr>
          <p:cNvSpPr/>
          <p:nvPr/>
        </p:nvSpPr>
        <p:spPr>
          <a:xfrm>
            <a:off x="5696794" y="2383676"/>
            <a:ext cx="313873" cy="34830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304" name="Oval 303">
            <a:extLst>
              <a:ext uri="{FF2B5EF4-FFF2-40B4-BE49-F238E27FC236}">
                <a16:creationId xmlns:a16="http://schemas.microsoft.com/office/drawing/2014/main" id="{3CE9995B-2E5A-4E7A-9D57-6D3B7C96B21C}"/>
              </a:ext>
            </a:extLst>
          </p:cNvPr>
          <p:cNvSpPr/>
          <p:nvPr/>
        </p:nvSpPr>
        <p:spPr>
          <a:xfrm>
            <a:off x="4584746" y="1488035"/>
            <a:ext cx="313873" cy="34830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7</a:t>
            </a:r>
          </a:p>
        </p:txBody>
      </p:sp>
      <p:sp>
        <p:nvSpPr>
          <p:cNvPr id="305" name="TextBox 304">
            <a:extLst>
              <a:ext uri="{FF2B5EF4-FFF2-40B4-BE49-F238E27FC236}">
                <a16:creationId xmlns:a16="http://schemas.microsoft.com/office/drawing/2014/main" id="{BC06B7F5-3EBD-4ADD-A14D-2DF3CFBCE506}"/>
              </a:ext>
            </a:extLst>
          </p:cNvPr>
          <p:cNvSpPr txBox="1"/>
          <p:nvPr/>
        </p:nvSpPr>
        <p:spPr>
          <a:xfrm>
            <a:off x="9660523" y="561908"/>
            <a:ext cx="251021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My Ideal Itinerary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98865F6-1561-40E6-9BA7-9C8750CB0107}"/>
              </a:ext>
            </a:extLst>
          </p:cNvPr>
          <p:cNvCxnSpPr>
            <a:cxnSpLocks/>
          </p:cNvCxnSpPr>
          <p:nvPr/>
        </p:nvCxnSpPr>
        <p:spPr>
          <a:xfrm flipV="1">
            <a:off x="9197266" y="950423"/>
            <a:ext cx="428424" cy="845773"/>
          </a:xfrm>
          <a:prstGeom prst="line">
            <a:avLst/>
          </a:prstGeom>
          <a:ln w="28575">
            <a:solidFill>
              <a:srgbClr val="FF21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6139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3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8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3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1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4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3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7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3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3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3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3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6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3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9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3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2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3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5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3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80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3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100"/>
                            </p:stCondLst>
                            <p:childTnLst>
                              <p:par>
                                <p:cTn id="6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3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400"/>
                            </p:stCondLst>
                            <p:childTnLst>
                              <p:par>
                                <p:cTn id="6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900"/>
                            </p:stCondLst>
                            <p:childTnLst>
                              <p:par>
                                <p:cTn id="6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3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6200"/>
                            </p:stCondLst>
                            <p:childTnLst>
                              <p:par>
                                <p:cTn id="7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3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6500"/>
                            </p:stCondLst>
                            <p:childTnLst>
                              <p:par>
                                <p:cTn id="7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3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6800"/>
                            </p:stCondLst>
                            <p:childTnLst>
                              <p:par>
                                <p:cTn id="8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3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7100"/>
                            </p:stCondLst>
                            <p:childTnLst>
                              <p:par>
                                <p:cTn id="8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500"/>
                            </p:stCondLst>
                            <p:childTnLst>
                              <p:par>
                                <p:cTn id="9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279" grpId="0" animBg="1"/>
      <p:bldP spid="280" grpId="0" animBg="1"/>
      <p:bldP spid="281" grpId="0" animBg="1"/>
      <p:bldP spid="282" grpId="0" animBg="1"/>
      <p:bldP spid="283" grpId="0" animBg="1"/>
      <p:bldP spid="284" grpId="0" animBg="1"/>
      <p:bldP spid="285" grpId="0" animBg="1"/>
      <p:bldP spid="286" grpId="0" animBg="1"/>
      <p:bldP spid="287" grpId="0" animBg="1"/>
      <p:bldP spid="288" grpId="0" animBg="1"/>
      <p:bldP spid="289" grpId="0" animBg="1"/>
      <p:bldP spid="290" grpId="0" animBg="1"/>
      <p:bldP spid="291" grpId="0" animBg="1"/>
      <p:bldP spid="292" grpId="0" animBg="1"/>
      <p:bldP spid="294" grpId="0" animBg="1"/>
      <p:bldP spid="295" grpId="0" animBg="1"/>
      <p:bldP spid="296" grpId="0" animBg="1"/>
      <p:bldP spid="303" grpId="0" animBg="1"/>
      <p:bldP spid="304" grpId="0" animBg="1"/>
      <p:bldP spid="30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5" name="Group 1074">
            <a:extLst>
              <a:ext uri="{FF2B5EF4-FFF2-40B4-BE49-F238E27FC236}">
                <a16:creationId xmlns:a16="http://schemas.microsoft.com/office/drawing/2014/main" id="{18A7384D-AC0D-4B79-BE0F-1B1E3E91807F}"/>
              </a:ext>
            </a:extLst>
          </p:cNvPr>
          <p:cNvGrpSpPr/>
          <p:nvPr/>
        </p:nvGrpSpPr>
        <p:grpSpPr>
          <a:xfrm>
            <a:off x="-79232" y="29608"/>
            <a:ext cx="12452979" cy="6975864"/>
            <a:chOff x="-79232" y="29608"/>
            <a:chExt cx="12452979" cy="6975864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580113EF-F475-4ED4-A144-2FB1DF8A2E15}"/>
                </a:ext>
              </a:extLst>
            </p:cNvPr>
            <p:cNvGrpSpPr/>
            <p:nvPr/>
          </p:nvGrpSpPr>
          <p:grpSpPr>
            <a:xfrm>
              <a:off x="-79232" y="29608"/>
              <a:ext cx="12452979" cy="6975864"/>
              <a:chOff x="1915373" y="792163"/>
              <a:chExt cx="8449697" cy="5434838"/>
            </a:xfrm>
          </p:grpSpPr>
          <p:pic>
            <p:nvPicPr>
              <p:cNvPr id="1032" name="Picture 8" descr="Fork and knife restaurant icon vector | free image by rawpixel.com | Restaurant  icon, Vector free, Logo restaurant">
                <a:extLst>
                  <a:ext uri="{FF2B5EF4-FFF2-40B4-BE49-F238E27FC236}">
                    <a16:creationId xmlns:a16="http://schemas.microsoft.com/office/drawing/2014/main" id="{B622B152-086C-4276-AFB8-22613220F67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17963" y="5674631"/>
                <a:ext cx="437728" cy="4377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28" name="Picture 4" descr="Restroom Icon Vector #53701 - Free Icons Library">
                <a:extLst>
                  <a:ext uri="{FF2B5EF4-FFF2-40B4-BE49-F238E27FC236}">
                    <a16:creationId xmlns:a16="http://schemas.microsoft.com/office/drawing/2014/main" id="{B0FE3ED5-0388-497D-B642-FC40B7182B0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83294" y="5384343"/>
                <a:ext cx="339536" cy="33953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9DCD0A01-61EA-48D6-A798-1F485454EA3A}"/>
                  </a:ext>
                </a:extLst>
              </p:cNvPr>
              <p:cNvSpPr/>
              <p:nvPr/>
            </p:nvSpPr>
            <p:spPr>
              <a:xfrm>
                <a:off x="1997392" y="792163"/>
                <a:ext cx="8197215" cy="5273675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cxnSp>
            <p:nvCxnSpPr>
              <p:cNvPr id="4" name="Straight Connector 3">
                <a:extLst>
                  <a:ext uri="{FF2B5EF4-FFF2-40B4-BE49-F238E27FC236}">
                    <a16:creationId xmlns:a16="http://schemas.microsoft.com/office/drawing/2014/main" id="{1E902DC4-C26C-4598-9F5E-C2E17FFA35A3}"/>
                  </a:ext>
                </a:extLst>
              </p:cNvPr>
              <p:cNvCxnSpPr/>
              <p:nvPr/>
            </p:nvCxnSpPr>
            <p:spPr>
              <a:xfrm>
                <a:off x="8507417" y="792163"/>
                <a:ext cx="0" cy="5273675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" name="Straight Connector 4">
                <a:extLst>
                  <a:ext uri="{FF2B5EF4-FFF2-40B4-BE49-F238E27FC236}">
                    <a16:creationId xmlns:a16="http://schemas.microsoft.com/office/drawing/2014/main" id="{D65028AA-2030-4E4F-9F35-95998D90F5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97392" y="5369443"/>
                <a:ext cx="8197215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F6AD6237-FA0A-4F6A-8553-7E6D4957C29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53562" y="5369443"/>
                <a:ext cx="0" cy="696395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2FD504F1-E5A7-409B-B792-6B47EA7EC6C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507417" y="1084517"/>
                <a:ext cx="168719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99A159F1-B999-41DD-82FC-F2DFCF0D486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507417" y="1715382"/>
                <a:ext cx="168719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D1E91BD0-9E97-4BBF-A2F1-CE69F2356F8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497892" y="2291893"/>
                <a:ext cx="168719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5DF6C448-FA61-4CF7-805C-E6357B70FAF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507416" y="4549420"/>
                <a:ext cx="168719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D602EB15-CD05-4117-87E7-C05B5E34366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507416" y="4015548"/>
                <a:ext cx="168719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40025A17-DB62-4899-B614-F8690883F86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6381" y="792163"/>
                <a:ext cx="0" cy="292354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2D5860A2-E037-46D9-974E-6716D2FB0ED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507416" y="4972574"/>
                <a:ext cx="168719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93D68B7-0D10-40FC-B624-4CAF81FE60BD}"/>
                  </a:ext>
                </a:extLst>
              </p:cNvPr>
              <p:cNvSpPr txBox="1"/>
              <p:nvPr/>
            </p:nvSpPr>
            <p:spPr>
              <a:xfrm>
                <a:off x="8581193" y="798495"/>
                <a:ext cx="1325289" cy="2637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>
                    <a:latin typeface="Arial" panose="020B0604020202020204" pitchFamily="34" charset="0"/>
                    <a:cs typeface="Arial" panose="020B0604020202020204" pitchFamily="34" charset="0"/>
                  </a:rPr>
                  <a:t>Fri 4 Nov 1:30 PM</a:t>
                </a:r>
              </a:p>
            </p:txBody>
          </p:sp>
          <p:sp>
            <p:nvSpPr>
              <p:cNvPr id="34" name="TextBox 33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6D0BD0A8-B6DA-41A3-8A6C-63B3CBBFC18B}"/>
                  </a:ext>
                </a:extLst>
              </p:cNvPr>
              <p:cNvSpPr txBox="1"/>
              <p:nvPr/>
            </p:nvSpPr>
            <p:spPr>
              <a:xfrm>
                <a:off x="9806280" y="811226"/>
                <a:ext cx="457162" cy="2637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EN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57B92E00-7172-43A1-988E-B35F8F8953E9}"/>
                  </a:ext>
                </a:extLst>
              </p:cNvPr>
              <p:cNvSpPr txBox="1"/>
              <p:nvPr/>
            </p:nvSpPr>
            <p:spPr>
              <a:xfrm>
                <a:off x="8681487" y="1126426"/>
                <a:ext cx="1366918" cy="5515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>
                    <a:latin typeface="Arial" panose="020B0604020202020204" pitchFamily="34" charset="0"/>
                    <a:cs typeface="Arial" panose="020B0604020202020204" pitchFamily="34" charset="0"/>
                  </a:rPr>
                  <a:t>Recommended </a:t>
                </a:r>
              </a:p>
              <a:p>
                <a:pPr algn="ctr"/>
                <a:r>
                  <a:rPr lang="en-US" sz="2000" b="1">
                    <a:latin typeface="Arial" panose="020B0604020202020204" pitchFamily="34" charset="0"/>
                    <a:cs typeface="Arial" panose="020B0604020202020204" pitchFamily="34" charset="0"/>
                  </a:rPr>
                  <a:t>Itinerary</a:t>
                </a:r>
              </a:p>
            </p:txBody>
          </p:sp>
          <p:sp>
            <p:nvSpPr>
              <p:cNvPr id="36" name="TextBox 35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A9234F17-4297-4A1F-8586-B8DF487E81C0}"/>
                  </a:ext>
                </a:extLst>
              </p:cNvPr>
              <p:cNvSpPr txBox="1"/>
              <p:nvPr/>
            </p:nvSpPr>
            <p:spPr>
              <a:xfrm>
                <a:off x="8336950" y="4009297"/>
                <a:ext cx="2028120" cy="5515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Upcoming Live </a:t>
                </a:r>
              </a:p>
              <a:p>
                <a:pPr algn="ctr"/>
                <a:r>
                  <a:rPr lang="en-US" sz="2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Shows</a:t>
                </a:r>
              </a:p>
            </p:txBody>
          </p: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C615CB21-8589-42A3-9BD3-D3C244915B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351011" y="4554148"/>
                <a:ext cx="0" cy="82353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456098B9-D805-4A3A-99C1-BA52B3FC867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507416" y="2867526"/>
                <a:ext cx="168719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35E71173-9017-4B09-A463-4533C476525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507416" y="3429000"/>
                <a:ext cx="168719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AC9DF3C0-BD85-4406-BDEC-F1AD36D9C373}"/>
                  </a:ext>
                </a:extLst>
              </p:cNvPr>
              <p:cNvSpPr txBox="1"/>
              <p:nvPr/>
            </p:nvSpPr>
            <p:spPr>
              <a:xfrm>
                <a:off x="2070769" y="5541261"/>
                <a:ext cx="1108579" cy="3596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>
                    <a:latin typeface="Arial" panose="020B0604020202020204" pitchFamily="34" charset="0"/>
                    <a:cs typeface="Arial" panose="020B0604020202020204" pitchFamily="34" charset="0"/>
                  </a:rPr>
                  <a:t>LEGEND</a:t>
                </a:r>
                <a:endParaRPr lang="en-US" sz="2000" b="1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56" name="Picture 55" descr="A red and white sign&#10;&#10;Description automatically generated with low confidence">
                <a:extLst>
                  <a:ext uri="{FF2B5EF4-FFF2-40B4-BE49-F238E27FC236}">
                    <a16:creationId xmlns:a16="http://schemas.microsoft.com/office/drawing/2014/main" id="{9134271D-EE01-47D5-814C-9FEC1B4E10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6564" b="89833" l="7273" r="93409">
                            <a14:foregroundMark x1="50341" y1="58687" x2="40682" y2="61905"/>
                            <a14:foregroundMark x1="20000" y1="49292" x2="67045" y2="44144"/>
                            <a14:foregroundMark x1="80000" y1="48391" x2="70000" y2="22523"/>
                            <a14:foregroundMark x1="70000" y1="22523" x2="60000" y2="14672"/>
                            <a14:foregroundMark x1="60000" y1="14672" x2="41477" y2="12355"/>
                            <a14:foregroundMark x1="41477" y1="12355" x2="31250" y2="21107"/>
                            <a14:foregroundMark x1="31250" y1="21107" x2="13182" y2="50193"/>
                            <a14:foregroundMark x1="13182" y1="50193" x2="13750" y2="75676"/>
                            <a14:foregroundMark x1="13750" y1="75676" x2="65341" y2="84170"/>
                            <a14:foregroundMark x1="65341" y1="84170" x2="80682" y2="74003"/>
                            <a14:foregroundMark x1="80682" y1="74003" x2="81591" y2="51609"/>
                            <a14:foregroundMark x1="81591" y1="51609" x2="80341" y2="47104"/>
                            <a14:foregroundMark x1="47614" y1="64865" x2="65682" y2="65637"/>
                            <a14:foregroundMark x1="50000" y1="6564" x2="50000" y2="6564"/>
                            <a14:foregroundMark x1="51591" y1="7079" x2="51591" y2="7079"/>
                            <a14:foregroundMark x1="51477" y1="20721" x2="51818" y2="40927"/>
                            <a14:foregroundMark x1="62045" y1="47233" x2="34432" y2="50708"/>
                            <a14:foregroundMark x1="69205" y1="48777" x2="31364" y2="42471"/>
                            <a14:foregroundMark x1="56705" y1="39768" x2="32955" y2="38353"/>
                            <a14:foregroundMark x1="21250" y1="67181" x2="19091" y2="46332"/>
                            <a14:foregroundMark x1="7273" y1="76190" x2="8409" y2="58301"/>
                            <a14:foregroundMark x1="11136" y1="75290" x2="7273" y2="47876"/>
                            <a14:foregroundMark x1="52500" y1="59073" x2="52500" y2="59073"/>
                            <a14:foregroundMark x1="63068" y1="63578" x2="63068" y2="63578"/>
                            <a14:foregroundMark x1="49659" y1="51223" x2="54659" y2="76705"/>
                            <a14:foregroundMark x1="78068" y1="60103" x2="29886" y2="78250"/>
                            <a14:foregroundMark x1="68409" y1="61261" x2="28523" y2="68855"/>
                            <a14:foregroundMark x1="71818" y1="59202" x2="29432" y2="58559"/>
                            <a14:foregroundMark x1="40000" y1="56371" x2="16023" y2="60746"/>
                            <a14:foregroundMark x1="54205" y1="28571" x2="46932" y2="26255"/>
                            <a14:foregroundMark x1="51364" y1="26641" x2="56477" y2="22651"/>
                            <a14:foregroundMark x1="56477" y1="22651" x2="34205" y2="24453"/>
                            <a14:foregroundMark x1="37386" y1="26384" x2="59432" y2="26770"/>
                            <a14:foregroundMark x1="38295" y1="31660" x2="55114" y2="29215"/>
                            <a14:foregroundMark x1="31591" y1="33591" x2="60000" y2="32561"/>
                            <a14:foregroundMark x1="58977" y1="28314" x2="60341" y2="25869"/>
                            <a14:foregroundMark x1="56818" y1="22136" x2="68523" y2="40669"/>
                            <a14:foregroundMark x1="63068" y1="27671" x2="75795" y2="43372"/>
                            <a14:foregroundMark x1="93409" y1="41441" x2="93409" y2="41441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87200" y="5738744"/>
                <a:ext cx="335630" cy="296346"/>
              </a:xfrm>
              <a:prstGeom prst="rect">
                <a:avLst/>
              </a:prstGeom>
            </p:spPr>
          </p:pic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A0F69443-7110-4005-B22D-0250D50DDA65}"/>
                  </a:ext>
                </a:extLst>
              </p:cNvPr>
              <p:cNvSpPr txBox="1"/>
              <p:nvPr/>
            </p:nvSpPr>
            <p:spPr>
              <a:xfrm>
                <a:off x="3722830" y="5457255"/>
                <a:ext cx="85437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>
                    <a:latin typeface="Arial" panose="020B0604020202020204" pitchFamily="34" charset="0"/>
                    <a:cs typeface="Arial" panose="020B0604020202020204" pitchFamily="34" charset="0"/>
                  </a:rPr>
                  <a:t>Restroom</a:t>
                </a: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95520B87-923A-4B79-83DB-2E0D8E240271}"/>
                  </a:ext>
                </a:extLst>
              </p:cNvPr>
              <p:cNvSpPr txBox="1"/>
              <p:nvPr/>
            </p:nvSpPr>
            <p:spPr>
              <a:xfrm>
                <a:off x="3716844" y="5773464"/>
                <a:ext cx="85437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>
                    <a:latin typeface="Arial" panose="020B0604020202020204" pitchFamily="34" charset="0"/>
                    <a:cs typeface="Arial" panose="020B0604020202020204" pitchFamily="34" charset="0"/>
                  </a:rPr>
                  <a:t>First Aid</a:t>
                </a:r>
              </a:p>
            </p:txBody>
          </p:sp>
          <p:pic>
            <p:nvPicPr>
              <p:cNvPr id="1036" name="Picture 12" descr="Drinking Fountain Icons - Download Free Vector Icons | Noun Project">
                <a:extLst>
                  <a:ext uri="{FF2B5EF4-FFF2-40B4-BE49-F238E27FC236}">
                    <a16:creationId xmlns:a16="http://schemas.microsoft.com/office/drawing/2014/main" id="{C6906F78-FE99-4B2D-A539-17E3DA9685F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595814" y="5328724"/>
                <a:ext cx="437727" cy="4377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D28B3EEC-7DB7-4542-B438-C56C9D11295A}"/>
                  </a:ext>
                </a:extLst>
              </p:cNvPr>
              <p:cNvSpPr txBox="1"/>
              <p:nvPr/>
            </p:nvSpPr>
            <p:spPr>
              <a:xfrm>
                <a:off x="5102927" y="5773064"/>
                <a:ext cx="85437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>
                    <a:latin typeface="Arial" panose="020B0604020202020204" pitchFamily="34" charset="0"/>
                    <a:cs typeface="Arial" panose="020B0604020202020204" pitchFamily="34" charset="0"/>
                  </a:rPr>
                  <a:t>Eateries</a:t>
                </a:r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464FFFF2-62CC-4359-B4E6-78CC7211AE92}"/>
                  </a:ext>
                </a:extLst>
              </p:cNvPr>
              <p:cNvSpPr txBox="1"/>
              <p:nvPr/>
            </p:nvSpPr>
            <p:spPr>
              <a:xfrm>
                <a:off x="4999469" y="5452306"/>
                <a:ext cx="108170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>
                    <a:latin typeface="Arial" panose="020B0604020202020204" pitchFamily="34" charset="0"/>
                    <a:cs typeface="Arial" panose="020B0604020202020204" pitchFamily="34" charset="0"/>
                  </a:rPr>
                  <a:t>Water Point</a:t>
                </a:r>
              </a:p>
            </p:txBody>
          </p:sp>
          <p:pic>
            <p:nvPicPr>
              <p:cNvPr id="60" name="Picture 59" descr="A picture containing text, clipart&#10;&#10;Description automatically generated">
                <a:extLst>
                  <a:ext uri="{FF2B5EF4-FFF2-40B4-BE49-F238E27FC236}">
                    <a16:creationId xmlns:a16="http://schemas.microsoft.com/office/drawing/2014/main" id="{EB0DEFF6-EDD0-46FD-9691-B36F68C222E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479" t="63113" r="83017" b="11090"/>
              <a:stretch/>
            </p:blipFill>
            <p:spPr>
              <a:xfrm>
                <a:off x="6203749" y="5738744"/>
                <a:ext cx="280560" cy="285068"/>
              </a:xfrm>
              <a:prstGeom prst="rect">
                <a:avLst/>
              </a:prstGeom>
            </p:spPr>
          </p:pic>
          <p:pic>
            <p:nvPicPr>
              <p:cNvPr id="64" name="Picture 63" descr="A picture containing text, clipart&#10;&#10;Description automatically generated">
                <a:extLst>
                  <a:ext uri="{FF2B5EF4-FFF2-40B4-BE49-F238E27FC236}">
                    <a16:creationId xmlns:a16="http://schemas.microsoft.com/office/drawing/2014/main" id="{E73A61BE-AAB2-4A91-B8C3-0B9D2E0A3E7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9701" t="37138" r="17310" b="36423"/>
              <a:stretch/>
            </p:blipFill>
            <p:spPr>
              <a:xfrm>
                <a:off x="6178284" y="5401066"/>
                <a:ext cx="305336" cy="306090"/>
              </a:xfrm>
              <a:prstGeom prst="rect">
                <a:avLst/>
              </a:prstGeom>
            </p:spPr>
          </p:pic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7843C086-CB3A-4FD5-8E88-277864E277D3}"/>
                  </a:ext>
                </a:extLst>
              </p:cNvPr>
              <p:cNvSpPr txBox="1"/>
              <p:nvPr/>
            </p:nvSpPr>
            <p:spPr>
              <a:xfrm>
                <a:off x="6493978" y="5454131"/>
                <a:ext cx="193303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>
                    <a:latin typeface="Arial" panose="020B0604020202020204" pitchFamily="34" charset="0"/>
                    <a:cs typeface="Arial" panose="020B0604020202020204" pitchFamily="34" charset="0"/>
                  </a:rPr>
                  <a:t>Rides with a min height of </a:t>
                </a:r>
                <a:r>
                  <a:rPr lang="en-US" sz="1200" b="1">
                    <a:latin typeface="Arial" panose="020B0604020202020204" pitchFamily="34" charset="0"/>
                    <a:cs typeface="Arial" panose="020B0604020202020204" pitchFamily="34" charset="0"/>
                  </a:rPr>
                  <a:t>120</a:t>
                </a:r>
                <a:r>
                  <a:rPr lang="en-US" sz="1200">
                    <a:latin typeface="Arial" panose="020B0604020202020204" pitchFamily="34" charset="0"/>
                    <a:cs typeface="Arial" panose="020B0604020202020204" pitchFamily="34" charset="0"/>
                  </a:rPr>
                  <a:t>cm</a:t>
                </a:r>
              </a:p>
            </p:txBody>
          </p: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62EA21F0-3CE0-4F76-BE4B-96146620D1BF}"/>
                  </a:ext>
                </a:extLst>
              </p:cNvPr>
              <p:cNvSpPr txBox="1"/>
              <p:nvPr/>
            </p:nvSpPr>
            <p:spPr>
              <a:xfrm>
                <a:off x="6489144" y="5765336"/>
                <a:ext cx="193303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>
                    <a:latin typeface="Arial" panose="020B0604020202020204" pitchFamily="34" charset="0"/>
                    <a:cs typeface="Arial" panose="020B0604020202020204" pitchFamily="34" charset="0"/>
                  </a:rPr>
                  <a:t>Rides with a min height of </a:t>
                </a:r>
                <a:r>
                  <a:rPr lang="en-US" sz="1200" b="1">
                    <a:latin typeface="Arial" panose="020B0604020202020204" pitchFamily="34" charset="0"/>
                    <a:cs typeface="Arial" panose="020B0604020202020204" pitchFamily="34" charset="0"/>
                  </a:rPr>
                  <a:t>140</a:t>
                </a:r>
                <a:r>
                  <a:rPr lang="en-US" sz="1200">
                    <a:latin typeface="Arial" panose="020B0604020202020204" pitchFamily="34" charset="0"/>
                    <a:cs typeface="Arial" panose="020B0604020202020204" pitchFamily="34" charset="0"/>
                  </a:rPr>
                  <a:t>cm</a:t>
                </a:r>
              </a:p>
            </p:txBody>
          </p: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F3686187-46C1-4492-8010-E6C2540098ED}"/>
                  </a:ext>
                </a:extLst>
              </p:cNvPr>
              <p:cNvSpPr txBox="1"/>
              <p:nvPr/>
            </p:nvSpPr>
            <p:spPr>
              <a:xfrm>
                <a:off x="8428032" y="1745132"/>
                <a:ext cx="1845955" cy="5515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>
                    <a:latin typeface="Arial" panose="020B0604020202020204" pitchFamily="34" charset="0"/>
                    <a:cs typeface="Arial" panose="020B0604020202020204" pitchFamily="34" charset="0"/>
                  </a:rPr>
                  <a:t>Thematic House Exploration </a:t>
                </a:r>
              </a:p>
            </p:txBody>
          </p:sp>
          <p:sp>
            <p:nvSpPr>
              <p:cNvPr id="79" name="TextBox 78">
                <a:hlinkClick r:id="rId11" action="ppaction://hlinksldjump"/>
                <a:extLst>
                  <a:ext uri="{FF2B5EF4-FFF2-40B4-BE49-F238E27FC236}">
                    <a16:creationId xmlns:a16="http://schemas.microsoft.com/office/drawing/2014/main" id="{72C3749C-ADAD-4B87-A787-4544BDE5C0AD}"/>
                  </a:ext>
                </a:extLst>
              </p:cNvPr>
              <p:cNvSpPr txBox="1"/>
              <p:nvPr/>
            </p:nvSpPr>
            <p:spPr>
              <a:xfrm>
                <a:off x="8527231" y="2311499"/>
                <a:ext cx="1644984" cy="5515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Roller-Coaster Frenzy</a:t>
                </a:r>
              </a:p>
            </p:txBody>
          </p: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A68ABA38-32E0-4C51-ADBD-10D0FD876ACD}"/>
                  </a:ext>
                </a:extLst>
              </p:cNvPr>
              <p:cNvSpPr txBox="1"/>
              <p:nvPr/>
            </p:nvSpPr>
            <p:spPr>
              <a:xfrm>
                <a:off x="8765795" y="2862592"/>
                <a:ext cx="1151385" cy="5515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>
                    <a:latin typeface="Arial" panose="020B0604020202020204" pitchFamily="34" charset="0"/>
                    <a:cs typeface="Arial" panose="020B0604020202020204" pitchFamily="34" charset="0"/>
                  </a:rPr>
                  <a:t>Futuristic Voyages</a:t>
                </a:r>
              </a:p>
            </p:txBody>
          </p: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ED7B3CD0-FABC-44E5-BAC7-4890EC7690CD}"/>
                  </a:ext>
                </a:extLst>
              </p:cNvPr>
              <p:cNvSpPr txBox="1"/>
              <p:nvPr/>
            </p:nvSpPr>
            <p:spPr>
              <a:xfrm>
                <a:off x="8694397" y="3475193"/>
                <a:ext cx="1379964" cy="5515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>
                    <a:latin typeface="Arial" panose="020B0604020202020204" pitchFamily="34" charset="0"/>
                    <a:cs typeface="Arial" panose="020B0604020202020204" pitchFamily="34" charset="0"/>
                  </a:rPr>
                  <a:t>Adrenaline Seekers</a:t>
                </a:r>
              </a:p>
            </p:txBody>
          </p:sp>
          <p:pic>
            <p:nvPicPr>
              <p:cNvPr id="14" name="Picture 13" descr="Map&#10;&#10;Description automatically generated">
                <a:hlinkClick r:id="rId12" action="ppaction://hlinksldjump"/>
                <a:extLst>
                  <a:ext uri="{FF2B5EF4-FFF2-40B4-BE49-F238E27FC236}">
                    <a16:creationId xmlns:a16="http://schemas.microsoft.com/office/drawing/2014/main" id="{73C160BE-2450-41AE-AB91-AD669CE9666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612" t="11927" r="11772" b="20783"/>
              <a:stretch/>
            </p:blipFill>
            <p:spPr>
              <a:xfrm rot="447540">
                <a:off x="1915373" y="951984"/>
                <a:ext cx="6712770" cy="4378325"/>
              </a:xfrm>
              <a:prstGeom prst="rect">
                <a:avLst/>
              </a:prstGeom>
            </p:spPr>
          </p:pic>
        </p:grp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64F47F1-0759-4565-9844-6881B0F40AB0}"/>
                </a:ext>
              </a:extLst>
            </p:cNvPr>
            <p:cNvSpPr/>
            <p:nvPr/>
          </p:nvSpPr>
          <p:spPr>
            <a:xfrm>
              <a:off x="8909108" y="2424418"/>
              <a:ext cx="196172" cy="1669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8023F72-4F63-47A6-A6F2-59E29D0EEDB5}"/>
                </a:ext>
              </a:extLst>
            </p:cNvPr>
            <p:cNvSpPr/>
            <p:nvPr/>
          </p:nvSpPr>
          <p:spPr>
            <a:xfrm>
              <a:off x="77854" y="4852215"/>
              <a:ext cx="266095" cy="76840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67E97C8-A2AA-4538-9880-A5323C590116}"/>
                </a:ext>
              </a:extLst>
            </p:cNvPr>
            <p:cNvSpPr/>
            <p:nvPr/>
          </p:nvSpPr>
          <p:spPr>
            <a:xfrm>
              <a:off x="2625340" y="844766"/>
              <a:ext cx="4946627" cy="175432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sz="36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MULTIVERSE </a:t>
              </a:r>
            </a:p>
            <a:p>
              <a:pPr algn="ctr"/>
              <a:r>
                <a:rPr lang="en-US" sz="36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STUDIOS</a:t>
              </a:r>
              <a:endParaRPr lang="en-US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AA90EFE5-68CC-4C0D-8E67-7D630683E28D}"/>
                </a:ext>
              </a:extLst>
            </p:cNvPr>
            <p:cNvSpPr txBox="1"/>
            <p:nvPr/>
          </p:nvSpPr>
          <p:spPr>
            <a:xfrm>
              <a:off x="9591419" y="6002013"/>
              <a:ext cx="203376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Arial" panose="020B0604020202020204" pitchFamily="34" charset="0"/>
                  <a:cs typeface="Arial" panose="020B0604020202020204" pitchFamily="34" charset="0"/>
                </a:rPr>
                <a:t>Create Your Own Itinerary</a:t>
              </a:r>
            </a:p>
          </p:txBody>
        </p:sp>
        <p:pic>
          <p:nvPicPr>
            <p:cNvPr id="1026" name="Picture 2" descr="Write Message Icons - Download Free Vector Icons | Noun Project">
              <a:extLst>
                <a:ext uri="{FF2B5EF4-FFF2-40B4-BE49-F238E27FC236}">
                  <a16:creationId xmlns:a16="http://schemas.microsoft.com/office/drawing/2014/main" id="{526C798F-78C4-4428-95B1-A472A4FBA76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06708" y="6068854"/>
              <a:ext cx="581664" cy="5816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B596764E-873D-40AB-A4F4-4E7C7305CAC3}"/>
                </a:ext>
              </a:extLst>
            </p:cNvPr>
            <p:cNvSpPr txBox="1"/>
            <p:nvPr/>
          </p:nvSpPr>
          <p:spPr>
            <a:xfrm>
              <a:off x="9517498" y="4994460"/>
              <a:ext cx="1494499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00" dirty="0">
                  <a:latin typeface="Arial" panose="020B0604020202020204" pitchFamily="34" charset="0"/>
                  <a:cs typeface="Arial" panose="020B0604020202020204" pitchFamily="34" charset="0"/>
                </a:rPr>
                <a:t>2:00 – 2:30 PM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C15E7D2C-4F0D-4761-B229-F9239DE1F6EA}"/>
                </a:ext>
              </a:extLst>
            </p:cNvPr>
            <p:cNvSpPr txBox="1"/>
            <p:nvPr/>
          </p:nvSpPr>
          <p:spPr>
            <a:xfrm>
              <a:off x="9517498" y="5509513"/>
              <a:ext cx="1494499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00" dirty="0">
                  <a:latin typeface="Arial" panose="020B0604020202020204" pitchFamily="34" charset="0"/>
                  <a:cs typeface="Arial" panose="020B0604020202020204" pitchFamily="34" charset="0"/>
                </a:rPr>
                <a:t>4:30 – 5:30 PM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5146B891-1B69-4494-8AA6-4D4921FFE66F}"/>
                </a:ext>
              </a:extLst>
            </p:cNvPr>
            <p:cNvSpPr txBox="1"/>
            <p:nvPr/>
          </p:nvSpPr>
          <p:spPr>
            <a:xfrm>
              <a:off x="10655404" y="4858255"/>
              <a:ext cx="1696887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dirty="0">
                  <a:latin typeface="Arial" panose="020B0604020202020204" pitchFamily="34" charset="0"/>
                  <a:cs typeface="Arial" panose="020B0604020202020204" pitchFamily="34" charset="0"/>
                </a:rPr>
                <a:t>Masquerade Parade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99EF3C3E-0AAA-4856-B517-D7BCE38F0F61}"/>
                </a:ext>
              </a:extLst>
            </p:cNvPr>
            <p:cNvSpPr txBox="1"/>
            <p:nvPr/>
          </p:nvSpPr>
          <p:spPr>
            <a:xfrm>
              <a:off x="10638863" y="5376286"/>
              <a:ext cx="1696887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dirty="0">
                  <a:latin typeface="Arial" panose="020B0604020202020204" pitchFamily="34" charset="0"/>
                  <a:cs typeface="Arial" panose="020B0604020202020204" pitchFamily="34" charset="0"/>
                </a:rPr>
                <a:t>Animated Adventure</a:t>
              </a:r>
            </a:p>
          </p:txBody>
        </p:sp>
        <p:pic>
          <p:nvPicPr>
            <p:cNvPr id="21" name="Picture 4" descr="Help Icons - Download Free Vector Icons | Noun Project">
              <a:hlinkClick r:id="rId15" action="ppaction://hlinksldjump"/>
              <a:extLst>
                <a:ext uri="{FF2B5EF4-FFF2-40B4-BE49-F238E27FC236}">
                  <a16:creationId xmlns:a16="http://schemas.microsoft.com/office/drawing/2014/main" id="{AF4880D3-D32D-4EE3-A6BE-91707BDB04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05280" y="67699"/>
              <a:ext cx="510839" cy="5108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24" descr="Background pattern&#10;&#10;Description automatically generated">
              <a:extLst>
                <a:ext uri="{FF2B5EF4-FFF2-40B4-BE49-F238E27FC236}">
                  <a16:creationId xmlns:a16="http://schemas.microsoft.com/office/drawing/2014/main" id="{60447523-2318-4BC2-94CD-B808DE6FFED9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0169" y="484997"/>
              <a:ext cx="2033185" cy="1324615"/>
            </a:xfrm>
            <a:prstGeom prst="rect">
              <a:avLst/>
            </a:prstGeom>
          </p:spPr>
        </p:pic>
        <p:sp>
          <p:nvSpPr>
            <p:cNvPr id="27" name="Oval 26">
              <a:hlinkClick r:id="rId18" action="ppaction://hlinksldjump"/>
              <a:extLst>
                <a:ext uri="{FF2B5EF4-FFF2-40B4-BE49-F238E27FC236}">
                  <a16:creationId xmlns:a16="http://schemas.microsoft.com/office/drawing/2014/main" id="{6BF66F54-60FE-4731-884E-CF04459B514C}"/>
                </a:ext>
              </a:extLst>
            </p:cNvPr>
            <p:cNvSpPr/>
            <p:nvPr/>
          </p:nvSpPr>
          <p:spPr>
            <a:xfrm>
              <a:off x="1873370" y="1868989"/>
              <a:ext cx="294503" cy="2682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36D8CA9D-29B1-4CAD-B645-611A0FEC660C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1338485" y="539313"/>
              <a:ext cx="346180" cy="305453"/>
            </a:xfrm>
            <a:prstGeom prst="rect">
              <a:avLst/>
            </a:prstGeom>
          </p:spPr>
        </p:pic>
        <p:pic>
          <p:nvPicPr>
            <p:cNvPr id="39" name="Picture 38" descr="A picture containing dark, night&#10;&#10;Description automatically generated">
              <a:extLst>
                <a:ext uri="{FF2B5EF4-FFF2-40B4-BE49-F238E27FC236}">
                  <a16:creationId xmlns:a16="http://schemas.microsoft.com/office/drawing/2014/main" id="{09A20A6B-5B13-422B-B539-17EC493A3949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14843" y="3644924"/>
              <a:ext cx="1190734" cy="1190734"/>
            </a:xfrm>
            <a:prstGeom prst="rect">
              <a:avLst/>
            </a:prstGeom>
          </p:spPr>
        </p:pic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85FB5FB8-B283-4125-A3E6-6C32CD107FD9}"/>
                </a:ext>
              </a:extLst>
            </p:cNvPr>
            <p:cNvSpPr/>
            <p:nvPr/>
          </p:nvSpPr>
          <p:spPr>
            <a:xfrm>
              <a:off x="3338320" y="4877181"/>
              <a:ext cx="294503" cy="2682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6" name="Picture 75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40D4FEAD-E272-4D06-8D68-8E5A225BC8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73898" y="2315660"/>
              <a:ext cx="1029604" cy="1029604"/>
            </a:xfrm>
            <a:prstGeom prst="rect">
              <a:avLst/>
            </a:prstGeom>
          </p:spPr>
        </p:pic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CD21379D-8E4C-4819-9882-A63F35FFD335}"/>
                </a:ext>
              </a:extLst>
            </p:cNvPr>
            <p:cNvSpPr/>
            <p:nvPr/>
          </p:nvSpPr>
          <p:spPr>
            <a:xfrm>
              <a:off x="1809292" y="3378605"/>
              <a:ext cx="294503" cy="2682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9" name="Picture 88" descr="Map&#10;&#10;Description automatically generated">
              <a:extLst>
                <a:ext uri="{FF2B5EF4-FFF2-40B4-BE49-F238E27FC236}">
                  <a16:creationId xmlns:a16="http://schemas.microsoft.com/office/drawing/2014/main" id="{E3BBA421-7C74-4147-B6AA-D7E1699F7C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12" t="11927" r="11772" b="20783"/>
            <a:stretch/>
          </p:blipFill>
          <p:spPr>
            <a:xfrm rot="2700000">
              <a:off x="-121861" y="4474579"/>
              <a:ext cx="2052274" cy="1165790"/>
            </a:xfrm>
            <a:prstGeom prst="rect">
              <a:avLst/>
            </a:prstGeom>
          </p:spPr>
        </p:pic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C69E55FC-F0C3-4E07-BD36-E04AE52124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446776" y="4296341"/>
              <a:ext cx="436619" cy="383373"/>
            </a:xfrm>
            <a:prstGeom prst="rect">
              <a:avLst/>
            </a:prstGeom>
          </p:spPr>
        </p:pic>
        <p:pic>
          <p:nvPicPr>
            <p:cNvPr id="93" name="Picture 12" descr="Drinking Fountain Icons - Download Free Vector Icons | Noun Project">
              <a:extLst>
                <a:ext uri="{FF2B5EF4-FFF2-40B4-BE49-F238E27FC236}">
                  <a16:creationId xmlns:a16="http://schemas.microsoft.com/office/drawing/2014/main" id="{B293361A-2D00-4B88-A619-C4333342E4E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5858" y="4613649"/>
              <a:ext cx="429754" cy="3742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4" name="Picture 93" descr="A red and white sign&#10;&#10;Description automatically generated with low confidence">
              <a:extLst>
                <a:ext uri="{FF2B5EF4-FFF2-40B4-BE49-F238E27FC236}">
                  <a16:creationId xmlns:a16="http://schemas.microsoft.com/office/drawing/2014/main" id="{AFAC726A-D382-4AE7-AC04-F47800BB18E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6564" b="89833" l="7273" r="93409">
                          <a14:foregroundMark x1="50341" y1="58687" x2="40682" y2="61905"/>
                          <a14:foregroundMark x1="20000" y1="49292" x2="67045" y2="44144"/>
                          <a14:foregroundMark x1="80000" y1="48391" x2="70000" y2="22523"/>
                          <a14:foregroundMark x1="70000" y1="22523" x2="60000" y2="14672"/>
                          <a14:foregroundMark x1="60000" y1="14672" x2="41477" y2="12355"/>
                          <a14:foregroundMark x1="41477" y1="12355" x2="31250" y2="21107"/>
                          <a14:foregroundMark x1="31250" y1="21107" x2="13182" y2="50193"/>
                          <a14:foregroundMark x1="13182" y1="50193" x2="13750" y2="75676"/>
                          <a14:foregroundMark x1="13750" y1="75676" x2="65341" y2="84170"/>
                          <a14:foregroundMark x1="65341" y1="84170" x2="80682" y2="74003"/>
                          <a14:foregroundMark x1="80682" y1="74003" x2="81591" y2="51609"/>
                          <a14:foregroundMark x1="81591" y1="51609" x2="80341" y2="47104"/>
                          <a14:foregroundMark x1="47614" y1="64865" x2="65682" y2="65637"/>
                          <a14:foregroundMark x1="50000" y1="6564" x2="50000" y2="6564"/>
                          <a14:foregroundMark x1="51591" y1="7079" x2="51591" y2="7079"/>
                          <a14:foregroundMark x1="51477" y1="20721" x2="51818" y2="40927"/>
                          <a14:foregroundMark x1="62045" y1="47233" x2="34432" y2="50708"/>
                          <a14:foregroundMark x1="69205" y1="48777" x2="31364" y2="42471"/>
                          <a14:foregroundMark x1="56705" y1="39768" x2="32955" y2="38353"/>
                          <a14:foregroundMark x1="21250" y1="67181" x2="19091" y2="46332"/>
                          <a14:foregroundMark x1="7273" y1="76190" x2="8409" y2="58301"/>
                          <a14:foregroundMark x1="11136" y1="75290" x2="7273" y2="47876"/>
                          <a14:foregroundMark x1="52500" y1="59073" x2="52500" y2="59073"/>
                          <a14:foregroundMark x1="63068" y1="63578" x2="63068" y2="63578"/>
                          <a14:foregroundMark x1="49659" y1="51223" x2="54659" y2="76705"/>
                          <a14:foregroundMark x1="78068" y1="60103" x2="29886" y2="78250"/>
                          <a14:foregroundMark x1="68409" y1="61261" x2="28523" y2="68855"/>
                          <a14:foregroundMark x1="71818" y1="59202" x2="29432" y2="58559"/>
                          <a14:foregroundMark x1="40000" y1="56371" x2="16023" y2="60746"/>
                          <a14:foregroundMark x1="54205" y1="28571" x2="46932" y2="26255"/>
                          <a14:foregroundMark x1="51364" y1="26641" x2="56477" y2="22651"/>
                          <a14:foregroundMark x1="56477" y1="22651" x2="34205" y2="24453"/>
                          <a14:foregroundMark x1="37386" y1="26384" x2="59432" y2="26770"/>
                          <a14:foregroundMark x1="38295" y1="31660" x2="55114" y2="29215"/>
                          <a14:foregroundMark x1="31591" y1="33591" x2="60000" y2="32561"/>
                          <a14:foregroundMark x1="58977" y1="28314" x2="60341" y2="25869"/>
                          <a14:foregroundMark x1="56818" y1="22136" x2="68523" y2="40669"/>
                          <a14:foregroundMark x1="63068" y1="27671" x2="75795" y2="43372"/>
                          <a14:foregroundMark x1="93409" y1="41441" x2="93409" y2="4144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0759" y="5217915"/>
              <a:ext cx="436620" cy="335753"/>
            </a:xfrm>
            <a:prstGeom prst="rect">
              <a:avLst/>
            </a:prstGeom>
          </p:spPr>
        </p:pic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9B535F69-BC87-41E0-A0F3-0E55074EDAE8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597538" y="4817993"/>
              <a:ext cx="608983" cy="533585"/>
            </a:xfrm>
            <a:prstGeom prst="rect">
              <a:avLst/>
            </a:prstGeom>
          </p:spPr>
        </p:pic>
        <p:pic>
          <p:nvPicPr>
            <p:cNvPr id="87" name="Picture 86" descr="Icon&#10;&#10;Description automatically generated">
              <a:extLst>
                <a:ext uri="{FF2B5EF4-FFF2-40B4-BE49-F238E27FC236}">
                  <a16:creationId xmlns:a16="http://schemas.microsoft.com/office/drawing/2014/main" id="{0C03C24B-F666-4092-8F1C-056340ED1BDE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531295">
              <a:off x="7803419" y="4230247"/>
              <a:ext cx="1049452" cy="798541"/>
            </a:xfrm>
            <a:prstGeom prst="rect">
              <a:avLst/>
            </a:prstGeom>
          </p:spPr>
        </p:pic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1EBC77D2-2A72-4605-8262-11BD0A1E4AF9}"/>
                </a:ext>
              </a:extLst>
            </p:cNvPr>
            <p:cNvSpPr/>
            <p:nvPr/>
          </p:nvSpPr>
          <p:spPr>
            <a:xfrm rot="18513870">
              <a:off x="8234440" y="4403849"/>
              <a:ext cx="288531" cy="5468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9" name="Picture 98">
              <a:extLst>
                <a:ext uri="{FF2B5EF4-FFF2-40B4-BE49-F238E27FC236}">
                  <a16:creationId xmlns:a16="http://schemas.microsoft.com/office/drawing/2014/main" id="{07FF4CD8-E902-4FFB-901B-46FEE17BE16D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 rot="21383876">
              <a:off x="964479" y="4107413"/>
              <a:ext cx="1629002" cy="1057423"/>
            </a:xfrm>
            <a:prstGeom prst="rect">
              <a:avLst/>
            </a:prstGeom>
          </p:spPr>
        </p:pic>
        <p:pic>
          <p:nvPicPr>
            <p:cNvPr id="106" name="Picture 105" descr="Background pattern&#10;&#10;Description automatically generated">
              <a:extLst>
                <a:ext uri="{FF2B5EF4-FFF2-40B4-BE49-F238E27FC236}">
                  <a16:creationId xmlns:a16="http://schemas.microsoft.com/office/drawing/2014/main" id="{00B87E2B-BAC7-4970-90AF-7FDA0E20661F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793249">
              <a:off x="6391723" y="1429327"/>
              <a:ext cx="1595244" cy="1039298"/>
            </a:xfrm>
            <a:prstGeom prst="rect">
              <a:avLst/>
            </a:prstGeom>
          </p:spPr>
        </p:pic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50FB1E62-7A6B-4946-8FDD-3465F007E094}"/>
                </a:ext>
              </a:extLst>
            </p:cNvPr>
            <p:cNvSpPr/>
            <p:nvPr/>
          </p:nvSpPr>
          <p:spPr>
            <a:xfrm>
              <a:off x="7314979" y="2517116"/>
              <a:ext cx="294503" cy="2682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1" name="Picture 100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969F58AC-9270-4E8A-90C3-982839B6CA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8061" y="1374602"/>
              <a:ext cx="1134214" cy="1134214"/>
            </a:xfrm>
            <a:prstGeom prst="rect">
              <a:avLst/>
            </a:prstGeom>
          </p:spPr>
        </p:pic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ED9F265A-17A0-4709-8D3C-4F45CF3E3632}"/>
                </a:ext>
              </a:extLst>
            </p:cNvPr>
            <p:cNvSpPr/>
            <p:nvPr/>
          </p:nvSpPr>
          <p:spPr>
            <a:xfrm>
              <a:off x="5367953" y="2457222"/>
              <a:ext cx="294503" cy="2682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3B54DBF9-F712-464C-ABC6-CC2D52415FD2}"/>
                </a:ext>
              </a:extLst>
            </p:cNvPr>
            <p:cNvGrpSpPr/>
            <p:nvPr/>
          </p:nvGrpSpPr>
          <p:grpSpPr>
            <a:xfrm>
              <a:off x="3273776" y="1363397"/>
              <a:ext cx="1562447" cy="1677642"/>
              <a:chOff x="3041590" y="2836706"/>
              <a:chExt cx="1562447" cy="1677642"/>
            </a:xfrm>
          </p:grpSpPr>
          <p:pic>
            <p:nvPicPr>
              <p:cNvPr id="72" name="Picture 71">
                <a:extLst>
                  <a:ext uri="{FF2B5EF4-FFF2-40B4-BE49-F238E27FC236}">
                    <a16:creationId xmlns:a16="http://schemas.microsoft.com/office/drawing/2014/main" id="{B866CFE6-A599-4D7C-BCE7-E790BAFFB0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3041590" y="2874783"/>
                <a:ext cx="1562447" cy="1387123"/>
              </a:xfrm>
              <a:prstGeom prst="rect">
                <a:avLst/>
              </a:prstGeom>
            </p:spPr>
          </p:pic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2652B819-4910-4C42-BD3C-809AEE8B6C11}"/>
                  </a:ext>
                </a:extLst>
              </p:cNvPr>
              <p:cNvSpPr/>
              <p:nvPr/>
            </p:nvSpPr>
            <p:spPr>
              <a:xfrm>
                <a:off x="3650308" y="4246084"/>
                <a:ext cx="294503" cy="26826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15" name="Picture 114">
                <a:extLst>
                  <a:ext uri="{FF2B5EF4-FFF2-40B4-BE49-F238E27FC236}">
                    <a16:creationId xmlns:a16="http://schemas.microsoft.com/office/drawing/2014/main" id="{C1F9FD4D-54AD-431A-A7E8-3B60C389D0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3250595" y="2836706"/>
                <a:ext cx="349249" cy="302053"/>
              </a:xfrm>
              <a:prstGeom prst="rect">
                <a:avLst/>
              </a:prstGeom>
            </p:spPr>
          </p:pic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054" name="Ink 1053">
                  <a:extLst>
                    <a:ext uri="{FF2B5EF4-FFF2-40B4-BE49-F238E27FC236}">
                      <a16:creationId xmlns:a16="http://schemas.microsoft.com/office/drawing/2014/main" id="{3884C35D-3A9C-432B-86D7-C2581D338AE1}"/>
                    </a:ext>
                  </a:extLst>
                </p14:cNvPr>
                <p14:cNvContentPartPr/>
                <p14:nvPr/>
              </p14:nvContentPartPr>
              <p14:xfrm>
                <a:off x="865329" y="1997271"/>
                <a:ext cx="948600" cy="1613520"/>
              </p14:xfrm>
            </p:contentPart>
          </mc:Choice>
          <mc:Fallback xmlns="">
            <p:pic>
              <p:nvPicPr>
                <p:cNvPr id="1054" name="Ink 1053">
                  <a:extLst>
                    <a:ext uri="{FF2B5EF4-FFF2-40B4-BE49-F238E27FC236}">
                      <a16:creationId xmlns:a16="http://schemas.microsoft.com/office/drawing/2014/main" id="{3884C35D-3A9C-432B-86D7-C2581D338AE1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803769" y="1935711"/>
                  <a:ext cx="1071720" cy="173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2C850047-FB79-2840-8B04-2EC3BC521346}"/>
                    </a:ext>
                  </a:extLst>
                </p14:cNvPr>
                <p14:cNvContentPartPr/>
                <p14:nvPr/>
              </p14:nvContentPartPr>
              <p14:xfrm>
                <a:off x="2203809" y="2085471"/>
                <a:ext cx="2534040" cy="123300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2C850047-FB79-2840-8B04-2EC3BC521346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2142249" y="2023911"/>
                  <a:ext cx="2657160" cy="135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79506B2C-2740-6D45-B323-8F6007F09699}"/>
                    </a:ext>
                  </a:extLst>
                </p14:cNvPr>
                <p14:cNvContentPartPr/>
                <p14:nvPr/>
              </p14:nvContentPartPr>
              <p14:xfrm>
                <a:off x="2247369" y="3280671"/>
                <a:ext cx="1444680" cy="27432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79506B2C-2740-6D45-B323-8F6007F09699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2185809" y="3219111"/>
                  <a:ext cx="1567800" cy="39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0626C858-325F-B94F-BF3E-4CCD3F227140}"/>
                    </a:ext>
                  </a:extLst>
                </p14:cNvPr>
                <p14:cNvContentPartPr/>
                <p14:nvPr/>
              </p14:nvContentPartPr>
              <p14:xfrm>
                <a:off x="2265729" y="3233871"/>
                <a:ext cx="1419840" cy="32760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0626C858-325F-B94F-BF3E-4CCD3F227140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2204169" y="3172311"/>
                  <a:ext cx="1542960" cy="45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BFE2CC95-F0B7-084B-8747-70C401C96866}"/>
                    </a:ext>
                  </a:extLst>
                </p14:cNvPr>
                <p14:cNvContentPartPr/>
                <p14:nvPr/>
              </p14:nvContentPartPr>
              <p14:xfrm>
                <a:off x="2216049" y="3423951"/>
                <a:ext cx="1052640" cy="23076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BFE2CC95-F0B7-084B-8747-70C401C96866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2154468" y="3362295"/>
                  <a:ext cx="1175802" cy="35407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2EF7E911-4FB6-EF4F-9E0F-B1808E483E01}"/>
                    </a:ext>
                  </a:extLst>
                </p14:cNvPr>
                <p14:cNvContentPartPr/>
                <p14:nvPr/>
              </p14:nvContentPartPr>
              <p14:xfrm>
                <a:off x="2079249" y="3754071"/>
                <a:ext cx="896760" cy="114588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2EF7E911-4FB6-EF4F-9E0F-B1808E483E01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2017689" y="3692511"/>
                  <a:ext cx="1019880" cy="126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06166574-63EF-A94E-A07B-AE8C8872CC13}"/>
                    </a:ext>
                  </a:extLst>
                </p14:cNvPr>
                <p14:cNvContentPartPr/>
                <p14:nvPr/>
              </p14:nvContentPartPr>
              <p14:xfrm>
                <a:off x="2925969" y="4893111"/>
                <a:ext cx="311760" cy="13104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06166574-63EF-A94E-A07B-AE8C8872CC13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2864409" y="4831551"/>
                  <a:ext cx="434880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AF684C96-6EE1-6F4C-8042-6998F5E3B611}"/>
                    </a:ext>
                  </a:extLst>
                </p14:cNvPr>
                <p14:cNvContentPartPr/>
                <p14:nvPr/>
              </p14:nvContentPartPr>
              <p14:xfrm>
                <a:off x="3896889" y="3268431"/>
                <a:ext cx="952920" cy="175608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AF684C96-6EE1-6F4C-8042-6998F5E3B611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3835329" y="3206871"/>
                  <a:ext cx="1076040" cy="18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BE33284D-7466-E04B-8FDA-C810BEDFBC4E}"/>
                    </a:ext>
                  </a:extLst>
                </p14:cNvPr>
                <p14:cNvContentPartPr/>
                <p14:nvPr/>
              </p14:nvContentPartPr>
              <p14:xfrm>
                <a:off x="4749729" y="3342951"/>
                <a:ext cx="6480" cy="648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BE33284D-7466-E04B-8FDA-C810BEDFBC4E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4688169" y="3281391"/>
                  <a:ext cx="12960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1027" name="Ink 1026">
                  <a:extLst>
                    <a:ext uri="{FF2B5EF4-FFF2-40B4-BE49-F238E27FC236}">
                      <a16:creationId xmlns:a16="http://schemas.microsoft.com/office/drawing/2014/main" id="{C217A63E-9410-E747-B188-C55C11908CE6}"/>
                    </a:ext>
                  </a:extLst>
                </p14:cNvPr>
                <p14:cNvContentPartPr/>
                <p14:nvPr/>
              </p14:nvContentPartPr>
              <p14:xfrm>
                <a:off x="759489" y="1624671"/>
                <a:ext cx="361440" cy="622800"/>
              </p14:xfrm>
            </p:contentPart>
          </mc:Choice>
          <mc:Fallback xmlns="">
            <p:pic>
              <p:nvPicPr>
                <p:cNvPr id="1027" name="Ink 1026">
                  <a:extLst>
                    <a:ext uri="{FF2B5EF4-FFF2-40B4-BE49-F238E27FC236}">
                      <a16:creationId xmlns:a16="http://schemas.microsoft.com/office/drawing/2014/main" id="{C217A63E-9410-E747-B188-C55C11908CE6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697929" y="1563111"/>
                  <a:ext cx="484560" cy="74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1037" name="Ink 1036">
                  <a:extLst>
                    <a:ext uri="{FF2B5EF4-FFF2-40B4-BE49-F238E27FC236}">
                      <a16:creationId xmlns:a16="http://schemas.microsoft.com/office/drawing/2014/main" id="{BD5F2E2E-EC84-744B-BC70-D65F36CD4B3F}"/>
                    </a:ext>
                  </a:extLst>
                </p14:cNvPr>
                <p14:cNvContentPartPr/>
                <p14:nvPr/>
              </p14:nvContentPartPr>
              <p14:xfrm>
                <a:off x="4282809" y="2776671"/>
                <a:ext cx="535680" cy="535680"/>
              </p14:xfrm>
            </p:contentPart>
          </mc:Choice>
          <mc:Fallback xmlns="">
            <p:pic>
              <p:nvPicPr>
                <p:cNvPr id="1037" name="Ink 1036">
                  <a:extLst>
                    <a:ext uri="{FF2B5EF4-FFF2-40B4-BE49-F238E27FC236}">
                      <a16:creationId xmlns:a16="http://schemas.microsoft.com/office/drawing/2014/main" id="{BD5F2E2E-EC84-744B-BC70-D65F36CD4B3F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4221249" y="2715111"/>
                  <a:ext cx="658800" cy="65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1038" name="Ink 1037">
                  <a:extLst>
                    <a:ext uri="{FF2B5EF4-FFF2-40B4-BE49-F238E27FC236}">
                      <a16:creationId xmlns:a16="http://schemas.microsoft.com/office/drawing/2014/main" id="{3245F967-BDC5-3144-9820-57BD5336700E}"/>
                    </a:ext>
                  </a:extLst>
                </p14:cNvPr>
                <p14:cNvContentPartPr/>
                <p14:nvPr/>
              </p14:nvContentPartPr>
              <p14:xfrm>
                <a:off x="4781049" y="2664351"/>
                <a:ext cx="486000" cy="585720"/>
              </p14:xfrm>
            </p:contentPart>
          </mc:Choice>
          <mc:Fallback xmlns="">
            <p:pic>
              <p:nvPicPr>
                <p:cNvPr id="1038" name="Ink 1037">
                  <a:extLst>
                    <a:ext uri="{FF2B5EF4-FFF2-40B4-BE49-F238E27FC236}">
                      <a16:creationId xmlns:a16="http://schemas.microsoft.com/office/drawing/2014/main" id="{3245F967-BDC5-3144-9820-57BD5336700E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4719489" y="2602753"/>
                  <a:ext cx="609120" cy="70891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1039" name="Ink 1038">
                  <a:extLst>
                    <a:ext uri="{FF2B5EF4-FFF2-40B4-BE49-F238E27FC236}">
                      <a16:creationId xmlns:a16="http://schemas.microsoft.com/office/drawing/2014/main" id="{BEC8904A-C322-5C44-8AE4-DE393AD315E6}"/>
                    </a:ext>
                  </a:extLst>
                </p14:cNvPr>
                <p14:cNvContentPartPr/>
                <p14:nvPr/>
              </p14:nvContentPartPr>
              <p14:xfrm>
                <a:off x="4706169" y="4089951"/>
                <a:ext cx="2801880" cy="461160"/>
              </p14:xfrm>
            </p:contentPart>
          </mc:Choice>
          <mc:Fallback xmlns="">
            <p:pic>
              <p:nvPicPr>
                <p:cNvPr id="1039" name="Ink 1038">
                  <a:extLst>
                    <a:ext uri="{FF2B5EF4-FFF2-40B4-BE49-F238E27FC236}">
                      <a16:creationId xmlns:a16="http://schemas.microsoft.com/office/drawing/2014/main" id="{BEC8904A-C322-5C44-8AE4-DE393AD315E6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4644609" y="4028391"/>
                  <a:ext cx="2925000" cy="58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1043" name="Ink 1042">
                  <a:extLst>
                    <a:ext uri="{FF2B5EF4-FFF2-40B4-BE49-F238E27FC236}">
                      <a16:creationId xmlns:a16="http://schemas.microsoft.com/office/drawing/2014/main" id="{85B54D89-9E58-B84E-9B05-3F20F5B02533}"/>
                    </a:ext>
                  </a:extLst>
                </p14:cNvPr>
                <p14:cNvContentPartPr/>
                <p14:nvPr/>
              </p14:nvContentPartPr>
              <p14:xfrm>
                <a:off x="7464129" y="4449231"/>
                <a:ext cx="153360" cy="93600"/>
              </p14:xfrm>
            </p:contentPart>
          </mc:Choice>
          <mc:Fallback xmlns="">
            <p:pic>
              <p:nvPicPr>
                <p:cNvPr id="1043" name="Ink 1042">
                  <a:extLst>
                    <a:ext uri="{FF2B5EF4-FFF2-40B4-BE49-F238E27FC236}">
                      <a16:creationId xmlns:a16="http://schemas.microsoft.com/office/drawing/2014/main" id="{85B54D89-9E58-B84E-9B05-3F20F5B02533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7402424" y="4387671"/>
                  <a:ext cx="27677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1058" name="Ink 1057">
                  <a:extLst>
                    <a:ext uri="{FF2B5EF4-FFF2-40B4-BE49-F238E27FC236}">
                      <a16:creationId xmlns:a16="http://schemas.microsoft.com/office/drawing/2014/main" id="{0E0B3994-155F-F643-95B1-1A11A11B94D9}"/>
                    </a:ext>
                  </a:extLst>
                </p14:cNvPr>
                <p14:cNvContentPartPr/>
                <p14:nvPr/>
              </p14:nvContentPartPr>
              <p14:xfrm>
                <a:off x="4759449" y="2733111"/>
                <a:ext cx="1317240" cy="585720"/>
              </p14:xfrm>
            </p:contentPart>
          </mc:Choice>
          <mc:Fallback xmlns="">
            <p:pic>
              <p:nvPicPr>
                <p:cNvPr id="1058" name="Ink 1057">
                  <a:extLst>
                    <a:ext uri="{FF2B5EF4-FFF2-40B4-BE49-F238E27FC236}">
                      <a16:creationId xmlns:a16="http://schemas.microsoft.com/office/drawing/2014/main" id="{0E0B3994-155F-F643-95B1-1A11A11B94D9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4677009" y="2650671"/>
                  <a:ext cx="1481400" cy="74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1060" name="Ink 1059">
                  <a:extLst>
                    <a:ext uri="{FF2B5EF4-FFF2-40B4-BE49-F238E27FC236}">
                      <a16:creationId xmlns:a16="http://schemas.microsoft.com/office/drawing/2014/main" id="{BF8E0D49-3460-4440-AFD7-6D1ABAC4E8AA}"/>
                    </a:ext>
                  </a:extLst>
                </p14:cNvPr>
                <p14:cNvContentPartPr/>
                <p14:nvPr/>
              </p14:nvContentPartPr>
              <p14:xfrm>
                <a:off x="5976249" y="2674791"/>
                <a:ext cx="1202040" cy="87480"/>
              </p14:xfrm>
            </p:contentPart>
          </mc:Choice>
          <mc:Fallback xmlns="">
            <p:pic>
              <p:nvPicPr>
                <p:cNvPr id="1060" name="Ink 1059">
                  <a:extLst>
                    <a:ext uri="{FF2B5EF4-FFF2-40B4-BE49-F238E27FC236}">
                      <a16:creationId xmlns:a16="http://schemas.microsoft.com/office/drawing/2014/main" id="{BF8E0D49-3460-4440-AFD7-6D1ABAC4E8AA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5893784" y="2592689"/>
                  <a:ext cx="1366249" cy="25096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1031" name="Ink 1030">
                  <a:extLst>
                    <a:ext uri="{FF2B5EF4-FFF2-40B4-BE49-F238E27FC236}">
                      <a16:creationId xmlns:a16="http://schemas.microsoft.com/office/drawing/2014/main" id="{6AED79CD-1FA6-EC4E-8E77-EB6B3F9EEE62}"/>
                    </a:ext>
                  </a:extLst>
                </p14:cNvPr>
                <p14:cNvContentPartPr/>
                <p14:nvPr/>
              </p14:nvContentPartPr>
              <p14:xfrm>
                <a:off x="5997849" y="2838591"/>
                <a:ext cx="645120" cy="1395000"/>
              </p14:xfrm>
            </p:contentPart>
          </mc:Choice>
          <mc:Fallback xmlns="">
            <p:pic>
              <p:nvPicPr>
                <p:cNvPr id="1031" name="Ink 1030">
                  <a:extLst>
                    <a:ext uri="{FF2B5EF4-FFF2-40B4-BE49-F238E27FC236}">
                      <a16:creationId xmlns:a16="http://schemas.microsoft.com/office/drawing/2014/main" id="{6AED79CD-1FA6-EC4E-8E77-EB6B3F9EEE62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5936289" y="2777031"/>
                  <a:ext cx="768240" cy="151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1034" name="Ink 1033">
                  <a:extLst>
                    <a:ext uri="{FF2B5EF4-FFF2-40B4-BE49-F238E27FC236}">
                      <a16:creationId xmlns:a16="http://schemas.microsoft.com/office/drawing/2014/main" id="{FBB5C620-88A3-E94B-914C-D493B15C05DD}"/>
                    </a:ext>
                  </a:extLst>
                </p14:cNvPr>
                <p14:cNvContentPartPr/>
                <p14:nvPr/>
              </p14:nvContentPartPr>
              <p14:xfrm>
                <a:off x="6032409" y="2807631"/>
                <a:ext cx="93600" cy="149760"/>
              </p14:xfrm>
            </p:contentPart>
          </mc:Choice>
          <mc:Fallback xmlns="">
            <p:pic>
              <p:nvPicPr>
                <p:cNvPr id="1034" name="Ink 1033">
                  <a:extLst>
                    <a:ext uri="{FF2B5EF4-FFF2-40B4-BE49-F238E27FC236}">
                      <a16:creationId xmlns:a16="http://schemas.microsoft.com/office/drawing/2014/main" id="{FBB5C620-88A3-E94B-914C-D493B15C05DD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5971085" y="2746071"/>
                  <a:ext cx="216248" cy="27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1076" name="Ink 1075">
                  <a:extLst>
                    <a:ext uri="{FF2B5EF4-FFF2-40B4-BE49-F238E27FC236}">
                      <a16:creationId xmlns:a16="http://schemas.microsoft.com/office/drawing/2014/main" id="{082852AE-E41E-41F4-B9FE-CEEDE1503DA2}"/>
                    </a:ext>
                  </a:extLst>
                </p14:cNvPr>
                <p14:cNvContentPartPr/>
                <p14:nvPr/>
              </p14:nvContentPartPr>
              <p14:xfrm>
                <a:off x="7670049" y="2665431"/>
                <a:ext cx="491400" cy="1478880"/>
              </p14:xfrm>
            </p:contentPart>
          </mc:Choice>
          <mc:Fallback xmlns="">
            <p:pic>
              <p:nvPicPr>
                <p:cNvPr id="1076" name="Ink 1075">
                  <a:extLst>
                    <a:ext uri="{FF2B5EF4-FFF2-40B4-BE49-F238E27FC236}">
                      <a16:creationId xmlns:a16="http://schemas.microsoft.com/office/drawing/2014/main" id="{082852AE-E41E-41F4-B9FE-CEEDE1503DA2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7608849" y="2603871"/>
                  <a:ext cx="614520" cy="160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605C48FA-D8D7-8E45-88AE-730970DDD9ED}"/>
                    </a:ext>
                  </a:extLst>
                </p14:cNvPr>
                <p14:cNvContentPartPr/>
                <p14:nvPr/>
              </p14:nvContentPartPr>
              <p14:xfrm>
                <a:off x="5696169" y="4476231"/>
                <a:ext cx="286560" cy="54828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605C48FA-D8D7-8E45-88AE-730970DDD9ED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5634686" y="4414671"/>
                  <a:ext cx="409526" cy="67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5F4B4570-8F34-8649-8915-FF2E36E22981}"/>
                    </a:ext>
                  </a:extLst>
                </p14:cNvPr>
                <p14:cNvContentPartPr/>
                <p14:nvPr/>
              </p14:nvContentPartPr>
              <p14:xfrm>
                <a:off x="5733609" y="4469751"/>
                <a:ext cx="25200" cy="25560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5F4B4570-8F34-8649-8915-FF2E36E22981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5672049" y="4408191"/>
                  <a:ext cx="148320" cy="37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8F6830BD-E376-F44F-87F9-1F42D4F147A2}"/>
                    </a:ext>
                  </a:extLst>
                </p14:cNvPr>
                <p14:cNvContentPartPr/>
                <p14:nvPr/>
              </p14:nvContentPartPr>
              <p14:xfrm>
                <a:off x="5677449" y="4469751"/>
                <a:ext cx="31320" cy="29916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8F6830BD-E376-F44F-87F9-1F42D4F147A2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5615889" y="4408191"/>
                  <a:ext cx="154440" cy="42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09604024-289A-EF43-A46A-D266FBC09DBD}"/>
                    </a:ext>
                  </a:extLst>
                </p14:cNvPr>
                <p14:cNvContentPartPr/>
                <p14:nvPr/>
              </p14:nvContentPartPr>
              <p14:xfrm>
                <a:off x="5714889" y="4501071"/>
                <a:ext cx="143640" cy="46116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09604024-289A-EF43-A46A-D266FBC09DBD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5653329" y="4439511"/>
                  <a:ext cx="266760" cy="58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834DAF8B-03B6-EA46-9635-61BFEB96B46C}"/>
                    </a:ext>
                  </a:extLst>
                </p14:cNvPr>
                <p14:cNvContentPartPr/>
                <p14:nvPr/>
              </p14:nvContentPartPr>
              <p14:xfrm>
                <a:off x="5770689" y="4694031"/>
                <a:ext cx="187200" cy="28656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834DAF8B-03B6-EA46-9635-61BFEB96B46C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5709129" y="4632548"/>
                  <a:ext cx="310320" cy="409526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099" name="Group 1098">
              <a:extLst>
                <a:ext uri="{FF2B5EF4-FFF2-40B4-BE49-F238E27FC236}">
                  <a16:creationId xmlns:a16="http://schemas.microsoft.com/office/drawing/2014/main" id="{AE306BBB-03C6-B94D-B65D-0BDBFA4829C8}"/>
                </a:ext>
              </a:extLst>
            </p:cNvPr>
            <p:cNvGrpSpPr/>
            <p:nvPr/>
          </p:nvGrpSpPr>
          <p:grpSpPr>
            <a:xfrm>
              <a:off x="7458009" y="4171671"/>
              <a:ext cx="772200" cy="408240"/>
              <a:chOff x="7458009" y="4171671"/>
              <a:chExt cx="772200" cy="408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7">
                <p14:nvContentPartPr>
                  <p14:cNvPr id="1085" name="Ink 1084">
                    <a:extLst>
                      <a:ext uri="{FF2B5EF4-FFF2-40B4-BE49-F238E27FC236}">
                        <a16:creationId xmlns:a16="http://schemas.microsoft.com/office/drawing/2014/main" id="{5E84A682-D9E2-4D44-BC92-33C6CB768103}"/>
                      </a:ext>
                    </a:extLst>
                  </p14:cNvPr>
                  <p14:cNvContentPartPr/>
                  <p14:nvPr/>
                </p14:nvContentPartPr>
                <p14:xfrm>
                  <a:off x="8005929" y="4187511"/>
                  <a:ext cx="28440" cy="58320"/>
                </p14:xfrm>
              </p:contentPart>
            </mc:Choice>
            <mc:Fallback xmlns="">
              <p:pic>
                <p:nvPicPr>
                  <p:cNvPr id="1085" name="Ink 1084">
                    <a:extLst>
                      <a:ext uri="{FF2B5EF4-FFF2-40B4-BE49-F238E27FC236}">
                        <a16:creationId xmlns:a16="http://schemas.microsoft.com/office/drawing/2014/main" id="{5E84A682-D9E2-4D44-BC92-33C6CB768103}"/>
                      </a:ext>
                    </a:extLst>
                  </p:cNvPr>
                  <p:cNvPicPr/>
                  <p:nvPr/>
                </p:nvPicPr>
                <p:blipFill>
                  <a:blip r:embed="rId78"/>
                  <a:stretch>
                    <a:fillRect/>
                  </a:stretch>
                </p:blipFill>
                <p:spPr>
                  <a:xfrm>
                    <a:off x="7944369" y="4125951"/>
                    <a:ext cx="151560" cy="181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9">
                <p14:nvContentPartPr>
                  <p14:cNvPr id="1086" name="Ink 1085">
                    <a:extLst>
                      <a:ext uri="{FF2B5EF4-FFF2-40B4-BE49-F238E27FC236}">
                        <a16:creationId xmlns:a16="http://schemas.microsoft.com/office/drawing/2014/main" id="{DA239D36-BB36-F64C-A361-888989E0DEC5}"/>
                      </a:ext>
                    </a:extLst>
                  </p14:cNvPr>
                  <p14:cNvContentPartPr/>
                  <p14:nvPr/>
                </p14:nvContentPartPr>
                <p14:xfrm>
                  <a:off x="7458009" y="4200111"/>
                  <a:ext cx="560520" cy="317880"/>
                </p14:xfrm>
              </p:contentPart>
            </mc:Choice>
            <mc:Fallback xmlns="">
              <p:pic>
                <p:nvPicPr>
                  <p:cNvPr id="1086" name="Ink 1085">
                    <a:extLst>
                      <a:ext uri="{FF2B5EF4-FFF2-40B4-BE49-F238E27FC236}">
                        <a16:creationId xmlns:a16="http://schemas.microsoft.com/office/drawing/2014/main" id="{DA239D36-BB36-F64C-A361-888989E0DEC5}"/>
                      </a:ext>
                    </a:extLst>
                  </p:cNvPr>
                  <p:cNvPicPr/>
                  <p:nvPr/>
                </p:nvPicPr>
                <p:blipFill>
                  <a:blip r:embed="rId80"/>
                  <a:stretch>
                    <a:fillRect/>
                  </a:stretch>
                </p:blipFill>
                <p:spPr>
                  <a:xfrm>
                    <a:off x="7396489" y="4138551"/>
                    <a:ext cx="683561" cy="44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1">
                <p14:nvContentPartPr>
                  <p14:cNvPr id="1092" name="Ink 1091">
                    <a:extLst>
                      <a:ext uri="{FF2B5EF4-FFF2-40B4-BE49-F238E27FC236}">
                        <a16:creationId xmlns:a16="http://schemas.microsoft.com/office/drawing/2014/main" id="{CD8CEB8E-AE20-6947-8072-9EBDFB5F892D}"/>
                      </a:ext>
                    </a:extLst>
                  </p14:cNvPr>
                  <p14:cNvContentPartPr/>
                  <p14:nvPr/>
                </p14:nvContentPartPr>
                <p14:xfrm>
                  <a:off x="8055609" y="4274631"/>
                  <a:ext cx="12960" cy="62640"/>
                </p14:xfrm>
              </p:contentPart>
            </mc:Choice>
            <mc:Fallback xmlns="">
              <p:pic>
                <p:nvPicPr>
                  <p:cNvPr id="1092" name="Ink 1091">
                    <a:extLst>
                      <a:ext uri="{FF2B5EF4-FFF2-40B4-BE49-F238E27FC236}">
                        <a16:creationId xmlns:a16="http://schemas.microsoft.com/office/drawing/2014/main" id="{CD8CEB8E-AE20-6947-8072-9EBDFB5F892D}"/>
                      </a:ext>
                    </a:extLst>
                  </p:cNvPr>
                  <p:cNvPicPr/>
                  <p:nvPr/>
                </p:nvPicPr>
                <p:blipFill>
                  <a:blip r:embed="rId82"/>
                  <a:stretch>
                    <a:fillRect/>
                  </a:stretch>
                </p:blipFill>
                <p:spPr>
                  <a:xfrm>
                    <a:off x="8024649" y="4243671"/>
                    <a:ext cx="74160" cy="123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3">
                <p14:nvContentPartPr>
                  <p14:cNvPr id="1093" name="Ink 1092">
                    <a:extLst>
                      <a:ext uri="{FF2B5EF4-FFF2-40B4-BE49-F238E27FC236}">
                        <a16:creationId xmlns:a16="http://schemas.microsoft.com/office/drawing/2014/main" id="{5B895A91-1700-F744-B214-F9FEF6C15199}"/>
                      </a:ext>
                    </a:extLst>
                  </p14:cNvPr>
                  <p14:cNvContentPartPr/>
                  <p14:nvPr/>
                </p14:nvContentPartPr>
                <p14:xfrm>
                  <a:off x="8036889" y="4255911"/>
                  <a:ext cx="19080" cy="174600"/>
                </p14:xfrm>
              </p:contentPart>
            </mc:Choice>
            <mc:Fallback xmlns="">
              <p:pic>
                <p:nvPicPr>
                  <p:cNvPr id="1093" name="Ink 1092">
                    <a:extLst>
                      <a:ext uri="{FF2B5EF4-FFF2-40B4-BE49-F238E27FC236}">
                        <a16:creationId xmlns:a16="http://schemas.microsoft.com/office/drawing/2014/main" id="{5B895A91-1700-F744-B214-F9FEF6C15199}"/>
                      </a:ext>
                    </a:extLst>
                  </p:cNvPr>
                  <p:cNvPicPr/>
                  <p:nvPr/>
                </p:nvPicPr>
                <p:blipFill>
                  <a:blip r:embed="rId84"/>
                  <a:stretch>
                    <a:fillRect/>
                  </a:stretch>
                </p:blipFill>
                <p:spPr>
                  <a:xfrm>
                    <a:off x="8005334" y="4224951"/>
                    <a:ext cx="81457" cy="23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5">
                <p14:nvContentPartPr>
                  <p14:cNvPr id="1094" name="Ink 1093">
                    <a:extLst>
                      <a:ext uri="{FF2B5EF4-FFF2-40B4-BE49-F238E27FC236}">
                        <a16:creationId xmlns:a16="http://schemas.microsoft.com/office/drawing/2014/main" id="{21038DC7-E78A-A343-8564-B48C0B56AE2E}"/>
                      </a:ext>
                    </a:extLst>
                  </p14:cNvPr>
                  <p14:cNvContentPartPr/>
                  <p14:nvPr/>
                </p14:nvContentPartPr>
                <p14:xfrm>
                  <a:off x="8049489" y="4255911"/>
                  <a:ext cx="12960" cy="136800"/>
                </p14:xfrm>
              </p:contentPart>
            </mc:Choice>
            <mc:Fallback xmlns="">
              <p:pic>
                <p:nvPicPr>
                  <p:cNvPr id="1094" name="Ink 1093">
                    <a:extLst>
                      <a:ext uri="{FF2B5EF4-FFF2-40B4-BE49-F238E27FC236}">
                        <a16:creationId xmlns:a16="http://schemas.microsoft.com/office/drawing/2014/main" id="{21038DC7-E78A-A343-8564-B48C0B56AE2E}"/>
                      </a:ext>
                    </a:extLst>
                  </p:cNvPr>
                  <p:cNvPicPr/>
                  <p:nvPr/>
                </p:nvPicPr>
                <p:blipFill>
                  <a:blip r:embed="rId86"/>
                  <a:stretch>
                    <a:fillRect/>
                  </a:stretch>
                </p:blipFill>
                <p:spPr>
                  <a:xfrm>
                    <a:off x="8018529" y="4224869"/>
                    <a:ext cx="74160" cy="19816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7">
                <p14:nvContentPartPr>
                  <p14:cNvPr id="1095" name="Ink 1094">
                    <a:extLst>
                      <a:ext uri="{FF2B5EF4-FFF2-40B4-BE49-F238E27FC236}">
                        <a16:creationId xmlns:a16="http://schemas.microsoft.com/office/drawing/2014/main" id="{C37BFABF-0CFA-C645-A0D8-5BEC2D8A1216}"/>
                      </a:ext>
                    </a:extLst>
                  </p14:cNvPr>
                  <p14:cNvContentPartPr/>
                  <p14:nvPr/>
                </p14:nvContentPartPr>
                <p14:xfrm>
                  <a:off x="7968489" y="4171671"/>
                  <a:ext cx="261720" cy="389880"/>
                </p14:xfrm>
              </p:contentPart>
            </mc:Choice>
            <mc:Fallback xmlns="">
              <p:pic>
                <p:nvPicPr>
                  <p:cNvPr id="1095" name="Ink 1094">
                    <a:extLst>
                      <a:ext uri="{FF2B5EF4-FFF2-40B4-BE49-F238E27FC236}">
                        <a16:creationId xmlns:a16="http://schemas.microsoft.com/office/drawing/2014/main" id="{C37BFABF-0CFA-C645-A0D8-5BEC2D8A1216}"/>
                      </a:ext>
                    </a:extLst>
                  </p:cNvPr>
                  <p:cNvPicPr/>
                  <p:nvPr/>
                </p:nvPicPr>
                <p:blipFill>
                  <a:blip r:embed="rId88"/>
                  <a:stretch>
                    <a:fillRect/>
                  </a:stretch>
                </p:blipFill>
                <p:spPr>
                  <a:xfrm>
                    <a:off x="7937572" y="4140682"/>
                    <a:ext cx="322836" cy="45113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9">
                <p14:nvContentPartPr>
                  <p14:cNvPr id="1096" name="Ink 1095">
                    <a:extLst>
                      <a:ext uri="{FF2B5EF4-FFF2-40B4-BE49-F238E27FC236}">
                        <a16:creationId xmlns:a16="http://schemas.microsoft.com/office/drawing/2014/main" id="{257FA0FC-3F0D-9E42-B076-88EF132CD650}"/>
                      </a:ext>
                    </a:extLst>
                  </p14:cNvPr>
                  <p14:cNvContentPartPr/>
                  <p14:nvPr/>
                </p14:nvContentPartPr>
                <p14:xfrm>
                  <a:off x="8074329" y="4480191"/>
                  <a:ext cx="31320" cy="81360"/>
                </p14:xfrm>
              </p:contentPart>
            </mc:Choice>
            <mc:Fallback xmlns="">
              <p:pic>
                <p:nvPicPr>
                  <p:cNvPr id="1096" name="Ink 1095">
                    <a:extLst>
                      <a:ext uri="{FF2B5EF4-FFF2-40B4-BE49-F238E27FC236}">
                        <a16:creationId xmlns:a16="http://schemas.microsoft.com/office/drawing/2014/main" id="{257FA0FC-3F0D-9E42-B076-88EF132CD650}"/>
                      </a:ext>
                    </a:extLst>
                  </p:cNvPr>
                  <p:cNvPicPr/>
                  <p:nvPr/>
                </p:nvPicPr>
                <p:blipFill>
                  <a:blip r:embed="rId90"/>
                  <a:stretch>
                    <a:fillRect/>
                  </a:stretch>
                </p:blipFill>
                <p:spPr>
                  <a:xfrm>
                    <a:off x="8043721" y="4449231"/>
                    <a:ext cx="91825" cy="14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1">
                <p14:nvContentPartPr>
                  <p14:cNvPr id="1097" name="Ink 1096">
                    <a:extLst>
                      <a:ext uri="{FF2B5EF4-FFF2-40B4-BE49-F238E27FC236}">
                        <a16:creationId xmlns:a16="http://schemas.microsoft.com/office/drawing/2014/main" id="{538F4FB9-8915-6B47-B2CF-11F857665A7B}"/>
                      </a:ext>
                    </a:extLst>
                  </p14:cNvPr>
                  <p14:cNvContentPartPr/>
                  <p14:nvPr/>
                </p14:nvContentPartPr>
                <p14:xfrm>
                  <a:off x="8099169" y="4486311"/>
                  <a:ext cx="12960" cy="43920"/>
                </p14:xfrm>
              </p:contentPart>
            </mc:Choice>
            <mc:Fallback xmlns="">
              <p:pic>
                <p:nvPicPr>
                  <p:cNvPr id="1097" name="Ink 1096">
                    <a:extLst>
                      <a:ext uri="{FF2B5EF4-FFF2-40B4-BE49-F238E27FC236}">
                        <a16:creationId xmlns:a16="http://schemas.microsoft.com/office/drawing/2014/main" id="{538F4FB9-8915-6B47-B2CF-11F857665A7B}"/>
                      </a:ext>
                    </a:extLst>
                  </p:cNvPr>
                  <p:cNvPicPr/>
                  <p:nvPr/>
                </p:nvPicPr>
                <p:blipFill>
                  <a:blip r:embed="rId92"/>
                  <a:stretch>
                    <a:fillRect/>
                  </a:stretch>
                </p:blipFill>
                <p:spPr>
                  <a:xfrm>
                    <a:off x="8067324" y="4455351"/>
                    <a:ext cx="75909" cy="105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3">
                <p14:nvContentPartPr>
                  <p14:cNvPr id="1098" name="Ink 1097">
                    <a:extLst>
                      <a:ext uri="{FF2B5EF4-FFF2-40B4-BE49-F238E27FC236}">
                        <a16:creationId xmlns:a16="http://schemas.microsoft.com/office/drawing/2014/main" id="{7DCC82B8-191F-9745-B833-80F138849413}"/>
                      </a:ext>
                    </a:extLst>
                  </p14:cNvPr>
                  <p14:cNvContentPartPr/>
                  <p14:nvPr/>
                </p14:nvContentPartPr>
                <p14:xfrm>
                  <a:off x="8043009" y="4467591"/>
                  <a:ext cx="81360" cy="112320"/>
                </p14:xfrm>
              </p:contentPart>
            </mc:Choice>
            <mc:Fallback xmlns="">
              <p:pic>
                <p:nvPicPr>
                  <p:cNvPr id="1098" name="Ink 1097">
                    <a:extLst>
                      <a:ext uri="{FF2B5EF4-FFF2-40B4-BE49-F238E27FC236}">
                        <a16:creationId xmlns:a16="http://schemas.microsoft.com/office/drawing/2014/main" id="{7DCC82B8-191F-9745-B833-80F138849413}"/>
                      </a:ext>
                    </a:extLst>
                  </p:cNvPr>
                  <p:cNvPicPr/>
                  <p:nvPr/>
                </p:nvPicPr>
                <p:blipFill>
                  <a:blip r:embed="rId94"/>
                  <a:stretch>
                    <a:fillRect/>
                  </a:stretch>
                </p:blipFill>
                <p:spPr>
                  <a:xfrm>
                    <a:off x="8012049" y="4436631"/>
                    <a:ext cx="142560" cy="173520"/>
                  </a:xfrm>
                  <a:prstGeom prst="rect">
                    <a:avLst/>
                  </a:prstGeom>
                </p:spPr>
              </p:pic>
            </mc:Fallback>
          </mc:AlternateContent>
        </p:grpSp>
        <p:pic>
          <p:nvPicPr>
            <p:cNvPr id="174" name="Picture 12" descr="Drinking Fountain Icons - Download Free Vector Icons | Noun Project">
              <a:extLst>
                <a:ext uri="{FF2B5EF4-FFF2-40B4-BE49-F238E27FC236}">
                  <a16:creationId xmlns:a16="http://schemas.microsoft.com/office/drawing/2014/main" id="{DDDAEFEF-080B-446A-96A6-C8394B7991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9915" y="1087539"/>
              <a:ext cx="587429" cy="5116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6" name="Picture 175">
              <a:extLst>
                <a:ext uri="{FF2B5EF4-FFF2-40B4-BE49-F238E27FC236}">
                  <a16:creationId xmlns:a16="http://schemas.microsoft.com/office/drawing/2014/main" id="{A37C5A3D-E377-4C1D-BC6E-7383C1EAB352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5023424" y="3400598"/>
              <a:ext cx="436619" cy="383373"/>
            </a:xfrm>
            <a:prstGeom prst="rect">
              <a:avLst/>
            </a:prstGeom>
          </p:spPr>
        </p:pic>
        <p:pic>
          <p:nvPicPr>
            <p:cNvPr id="177" name="Picture 176">
              <a:extLst>
                <a:ext uri="{FF2B5EF4-FFF2-40B4-BE49-F238E27FC236}">
                  <a16:creationId xmlns:a16="http://schemas.microsoft.com/office/drawing/2014/main" id="{DA279D40-9242-4C6D-A497-09F0246CB1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5464876" y="3217931"/>
              <a:ext cx="608983" cy="533585"/>
            </a:xfrm>
            <a:prstGeom prst="rect">
              <a:avLst/>
            </a:prstGeom>
          </p:spPr>
        </p:pic>
        <p:pic>
          <p:nvPicPr>
            <p:cNvPr id="178" name="Picture 177">
              <a:extLst>
                <a:ext uri="{FF2B5EF4-FFF2-40B4-BE49-F238E27FC236}">
                  <a16:creationId xmlns:a16="http://schemas.microsoft.com/office/drawing/2014/main" id="{1AC5ED08-85A9-415B-80FC-3E4AA0DD93BA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6235137" y="2842603"/>
              <a:ext cx="608983" cy="533585"/>
            </a:xfrm>
            <a:prstGeom prst="rect">
              <a:avLst/>
            </a:prstGeom>
          </p:spPr>
        </p:pic>
        <p:pic>
          <p:nvPicPr>
            <p:cNvPr id="179" name="Picture 12" descr="Drinking Fountain Icons - Download Free Vector Icons | Noun Project">
              <a:extLst>
                <a:ext uri="{FF2B5EF4-FFF2-40B4-BE49-F238E27FC236}">
                  <a16:creationId xmlns:a16="http://schemas.microsoft.com/office/drawing/2014/main" id="{9E1F991F-A407-4CA8-8977-065EB3E847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37475" y="3517532"/>
              <a:ext cx="645112" cy="5618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0" name="Picture 179" descr="A red and white sign&#10;&#10;Description automatically generated with low confidence">
              <a:extLst>
                <a:ext uri="{FF2B5EF4-FFF2-40B4-BE49-F238E27FC236}">
                  <a16:creationId xmlns:a16="http://schemas.microsoft.com/office/drawing/2014/main" id="{DB7F8448-A502-4ABA-A53C-F422387B7B0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6564" b="89833" l="7273" r="93409">
                          <a14:foregroundMark x1="50341" y1="58687" x2="40682" y2="61905"/>
                          <a14:foregroundMark x1="20000" y1="49292" x2="67045" y2="44144"/>
                          <a14:foregroundMark x1="80000" y1="48391" x2="70000" y2="22523"/>
                          <a14:foregroundMark x1="70000" y1="22523" x2="60000" y2="14672"/>
                          <a14:foregroundMark x1="60000" y1="14672" x2="41477" y2="12355"/>
                          <a14:foregroundMark x1="41477" y1="12355" x2="31250" y2="21107"/>
                          <a14:foregroundMark x1="31250" y1="21107" x2="13182" y2="50193"/>
                          <a14:foregroundMark x1="13182" y1="50193" x2="13750" y2="75676"/>
                          <a14:foregroundMark x1="13750" y1="75676" x2="65341" y2="84170"/>
                          <a14:foregroundMark x1="65341" y1="84170" x2="80682" y2="74003"/>
                          <a14:foregroundMark x1="80682" y1="74003" x2="81591" y2="51609"/>
                          <a14:foregroundMark x1="81591" y1="51609" x2="80341" y2="47104"/>
                          <a14:foregroundMark x1="47614" y1="64865" x2="65682" y2="65637"/>
                          <a14:foregroundMark x1="50000" y1="6564" x2="50000" y2="6564"/>
                          <a14:foregroundMark x1="51591" y1="7079" x2="51591" y2="7079"/>
                          <a14:foregroundMark x1="51477" y1="20721" x2="51818" y2="40927"/>
                          <a14:foregroundMark x1="62045" y1="47233" x2="34432" y2="50708"/>
                          <a14:foregroundMark x1="69205" y1="48777" x2="31364" y2="42471"/>
                          <a14:foregroundMark x1="56705" y1="39768" x2="32955" y2="38353"/>
                          <a14:foregroundMark x1="21250" y1="67181" x2="19091" y2="46332"/>
                          <a14:foregroundMark x1="7273" y1="76190" x2="8409" y2="58301"/>
                          <a14:foregroundMark x1="11136" y1="75290" x2="7273" y2="47876"/>
                          <a14:foregroundMark x1="52500" y1="59073" x2="52500" y2="59073"/>
                          <a14:foregroundMark x1="63068" y1="63578" x2="63068" y2="63578"/>
                          <a14:foregroundMark x1="49659" y1="51223" x2="54659" y2="76705"/>
                          <a14:foregroundMark x1="78068" y1="60103" x2="29886" y2="78250"/>
                          <a14:foregroundMark x1="68409" y1="61261" x2="28523" y2="68855"/>
                          <a14:foregroundMark x1="71818" y1="59202" x2="29432" y2="58559"/>
                          <a14:foregroundMark x1="40000" y1="56371" x2="16023" y2="60746"/>
                          <a14:foregroundMark x1="54205" y1="28571" x2="46932" y2="26255"/>
                          <a14:foregroundMark x1="51364" y1="26641" x2="56477" y2="22651"/>
                          <a14:foregroundMark x1="56477" y1="22651" x2="34205" y2="24453"/>
                          <a14:foregroundMark x1="37386" y1="26384" x2="59432" y2="26770"/>
                          <a14:foregroundMark x1="38295" y1="31660" x2="55114" y2="29215"/>
                          <a14:foregroundMark x1="31591" y1="33591" x2="60000" y2="32561"/>
                          <a14:foregroundMark x1="58977" y1="28314" x2="60341" y2="25869"/>
                          <a14:foregroundMark x1="56818" y1="22136" x2="68523" y2="40669"/>
                          <a14:foregroundMark x1="63068" y1="27671" x2="75795" y2="43372"/>
                          <a14:foregroundMark x1="93409" y1="41441" x2="93409" y2="4144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30045" y="1257320"/>
              <a:ext cx="436620" cy="335753"/>
            </a:xfrm>
            <a:prstGeom prst="rect">
              <a:avLst/>
            </a:prstGeom>
          </p:spPr>
        </p:pic>
        <p:pic>
          <p:nvPicPr>
            <p:cNvPr id="182" name="Picture 181">
              <a:extLst>
                <a:ext uri="{FF2B5EF4-FFF2-40B4-BE49-F238E27FC236}">
                  <a16:creationId xmlns:a16="http://schemas.microsoft.com/office/drawing/2014/main" id="{5B7F5DC4-CED4-44B5-9ACE-7CCCE855C6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6548510" y="3547950"/>
              <a:ext cx="608983" cy="533585"/>
            </a:xfrm>
            <a:prstGeom prst="rect">
              <a:avLst/>
            </a:prstGeom>
          </p:spPr>
        </p:pic>
        <p:pic>
          <p:nvPicPr>
            <p:cNvPr id="183" name="Picture 182">
              <a:extLst>
                <a:ext uri="{FF2B5EF4-FFF2-40B4-BE49-F238E27FC236}">
                  <a16:creationId xmlns:a16="http://schemas.microsoft.com/office/drawing/2014/main" id="{7718759F-E325-4EA8-9144-A09F375BBD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6985461" y="3095973"/>
              <a:ext cx="436619" cy="383373"/>
            </a:xfrm>
            <a:prstGeom prst="rect">
              <a:avLst/>
            </a:prstGeom>
          </p:spPr>
        </p:pic>
        <p:pic>
          <p:nvPicPr>
            <p:cNvPr id="184" name="Picture 183">
              <a:extLst>
                <a:ext uri="{FF2B5EF4-FFF2-40B4-BE49-F238E27FC236}">
                  <a16:creationId xmlns:a16="http://schemas.microsoft.com/office/drawing/2014/main" id="{DCCD37CE-1A72-410A-9162-798710DC75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5453417" y="3757996"/>
              <a:ext cx="608983" cy="533585"/>
            </a:xfrm>
            <a:prstGeom prst="rect">
              <a:avLst/>
            </a:prstGeom>
          </p:spPr>
        </p:pic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DF438481-18FB-4341-BF6B-D81B47B600EC}"/>
                </a:ext>
              </a:extLst>
            </p:cNvPr>
            <p:cNvSpPr txBox="1"/>
            <p:nvPr/>
          </p:nvSpPr>
          <p:spPr>
            <a:xfrm rot="18684587">
              <a:off x="7750100" y="4780535"/>
              <a:ext cx="21191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ENTRANCE</a:t>
              </a:r>
            </a:p>
          </p:txBody>
        </p:sp>
        <p:sp>
          <p:nvSpPr>
            <p:cNvPr id="1051" name="Arrow: Up 1050">
              <a:extLst>
                <a:ext uri="{FF2B5EF4-FFF2-40B4-BE49-F238E27FC236}">
                  <a16:creationId xmlns:a16="http://schemas.microsoft.com/office/drawing/2014/main" id="{6F9B2B7A-F3B2-42FA-AF6B-E86BFFA35EA1}"/>
                </a:ext>
              </a:extLst>
            </p:cNvPr>
            <p:cNvSpPr/>
            <p:nvPr/>
          </p:nvSpPr>
          <p:spPr>
            <a:xfrm rot="18681687">
              <a:off x="8954431" y="5007334"/>
              <a:ext cx="382179" cy="558506"/>
            </a:xfrm>
            <a:prstGeom prst="upArrow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2" name="Rectangle 1051">
              <a:extLst>
                <a:ext uri="{FF2B5EF4-FFF2-40B4-BE49-F238E27FC236}">
                  <a16:creationId xmlns:a16="http://schemas.microsoft.com/office/drawing/2014/main" id="{F8CF9A69-BE29-41AB-969B-767DD1BB9220}"/>
                </a:ext>
              </a:extLst>
            </p:cNvPr>
            <p:cNvSpPr/>
            <p:nvPr/>
          </p:nvSpPr>
          <p:spPr>
            <a:xfrm rot="18560175">
              <a:off x="8181235" y="4418835"/>
              <a:ext cx="300848" cy="437340"/>
            </a:xfrm>
            <a:prstGeom prst="rect">
              <a:avLst/>
            </a:prstGeom>
            <a:solidFill>
              <a:srgbClr val="B05C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9" name="Picture 208">
              <a:extLst>
                <a:ext uri="{FF2B5EF4-FFF2-40B4-BE49-F238E27FC236}">
                  <a16:creationId xmlns:a16="http://schemas.microsoft.com/office/drawing/2014/main" id="{650EE075-702B-4BF1-9266-762CC59457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6045805" y="4855028"/>
              <a:ext cx="436619" cy="383373"/>
            </a:xfrm>
            <a:prstGeom prst="rect">
              <a:avLst/>
            </a:prstGeom>
          </p:spPr>
        </p:pic>
        <p:sp>
          <p:nvSpPr>
            <p:cNvPr id="1055" name="Multiplication Sign 1054">
              <a:extLst>
                <a:ext uri="{FF2B5EF4-FFF2-40B4-BE49-F238E27FC236}">
                  <a16:creationId xmlns:a16="http://schemas.microsoft.com/office/drawing/2014/main" id="{B8B4D38E-BC45-41CC-AAC9-A09E4AAACCAA}"/>
                </a:ext>
              </a:extLst>
            </p:cNvPr>
            <p:cNvSpPr/>
            <p:nvPr/>
          </p:nvSpPr>
          <p:spPr>
            <a:xfrm>
              <a:off x="6481348" y="4118989"/>
              <a:ext cx="231788" cy="291124"/>
            </a:xfrm>
            <a:prstGeom prst="mathMultiply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TextBox 215">
              <a:extLst>
                <a:ext uri="{FF2B5EF4-FFF2-40B4-BE49-F238E27FC236}">
                  <a16:creationId xmlns:a16="http://schemas.microsoft.com/office/drawing/2014/main" id="{F3C3D8AA-5DC9-4EA3-8B93-2DA86A68AF16}"/>
                </a:ext>
              </a:extLst>
            </p:cNvPr>
            <p:cNvSpPr txBox="1"/>
            <p:nvPr/>
          </p:nvSpPr>
          <p:spPr>
            <a:xfrm rot="21408194">
              <a:off x="6206113" y="4367626"/>
              <a:ext cx="13104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YOU ARE HERE</a:t>
              </a:r>
            </a:p>
          </p:txBody>
        </p:sp>
        <p:pic>
          <p:nvPicPr>
            <p:cNvPr id="1074" name="Picture 1073">
              <a:extLst>
                <a:ext uri="{FF2B5EF4-FFF2-40B4-BE49-F238E27FC236}">
                  <a16:creationId xmlns:a16="http://schemas.microsoft.com/office/drawing/2014/main" id="{26C9A98F-B4EC-4F1F-A579-63C504CA37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285" t="34041" r="12077" b="47911"/>
            <a:stretch/>
          </p:blipFill>
          <p:spPr>
            <a:xfrm rot="20946929">
              <a:off x="8032375" y="4460951"/>
              <a:ext cx="536752" cy="284230"/>
            </a:xfrm>
            <a:prstGeom prst="rect">
              <a:avLst/>
            </a:prstGeom>
          </p:spPr>
        </p:pic>
      </p:grpSp>
      <p:sp>
        <p:nvSpPr>
          <p:cNvPr id="3" name="Rectangle 2">
            <a:hlinkClick r:id="rId12" action="ppaction://hlinksldjump"/>
            <a:extLst>
              <a:ext uri="{FF2B5EF4-FFF2-40B4-BE49-F238E27FC236}">
                <a16:creationId xmlns:a16="http://schemas.microsoft.com/office/drawing/2014/main" id="{43441C14-8210-4819-A9F7-5EF7CD4DCA56}"/>
              </a:ext>
            </a:extLst>
          </p:cNvPr>
          <p:cNvSpPr/>
          <p:nvPr/>
        </p:nvSpPr>
        <p:spPr>
          <a:xfrm>
            <a:off x="2275933" y="67699"/>
            <a:ext cx="6846076" cy="6642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Rectangle 125">
            <a:hlinkClick r:id="rId12" action="ppaction://hlinksldjump"/>
            <a:extLst>
              <a:ext uri="{FF2B5EF4-FFF2-40B4-BE49-F238E27FC236}">
                <a16:creationId xmlns:a16="http://schemas.microsoft.com/office/drawing/2014/main" id="{4FDF0515-1A1C-4731-A1B4-6467A2E8AD2E}"/>
              </a:ext>
            </a:extLst>
          </p:cNvPr>
          <p:cNvSpPr/>
          <p:nvPr/>
        </p:nvSpPr>
        <p:spPr>
          <a:xfrm>
            <a:off x="129739" y="5055806"/>
            <a:ext cx="3263480" cy="7770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>
            <a:hlinkClick r:id="rId12" action="ppaction://hlinksldjump"/>
            <a:extLst>
              <a:ext uri="{FF2B5EF4-FFF2-40B4-BE49-F238E27FC236}">
                <a16:creationId xmlns:a16="http://schemas.microsoft.com/office/drawing/2014/main" id="{790E35DE-6CE8-46A8-B889-C2E4D63050D0}"/>
              </a:ext>
            </a:extLst>
          </p:cNvPr>
          <p:cNvSpPr/>
          <p:nvPr/>
        </p:nvSpPr>
        <p:spPr>
          <a:xfrm>
            <a:off x="41644" y="3082393"/>
            <a:ext cx="9524156" cy="36680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Rectangle 128">
            <a:hlinkClick r:id="rId12" action="ppaction://hlinksldjump"/>
            <a:extLst>
              <a:ext uri="{FF2B5EF4-FFF2-40B4-BE49-F238E27FC236}">
                <a16:creationId xmlns:a16="http://schemas.microsoft.com/office/drawing/2014/main" id="{6897BA56-555D-461A-B7A4-0A6381F13BD7}"/>
              </a:ext>
            </a:extLst>
          </p:cNvPr>
          <p:cNvSpPr/>
          <p:nvPr/>
        </p:nvSpPr>
        <p:spPr>
          <a:xfrm>
            <a:off x="2602383" y="4871950"/>
            <a:ext cx="9524156" cy="10214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Rectangle 129">
            <a:hlinkClick r:id="rId12" action="ppaction://hlinksldjump"/>
            <a:extLst>
              <a:ext uri="{FF2B5EF4-FFF2-40B4-BE49-F238E27FC236}">
                <a16:creationId xmlns:a16="http://schemas.microsoft.com/office/drawing/2014/main" id="{84566598-5986-4568-9E9A-F09DD3DAB436}"/>
              </a:ext>
            </a:extLst>
          </p:cNvPr>
          <p:cNvSpPr/>
          <p:nvPr/>
        </p:nvSpPr>
        <p:spPr>
          <a:xfrm>
            <a:off x="2583722" y="2721873"/>
            <a:ext cx="9524156" cy="14407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ectangle 130">
            <a:hlinkClick r:id="rId12" action="ppaction://hlinksldjump"/>
            <a:extLst>
              <a:ext uri="{FF2B5EF4-FFF2-40B4-BE49-F238E27FC236}">
                <a16:creationId xmlns:a16="http://schemas.microsoft.com/office/drawing/2014/main" id="{5B6EB453-A321-4D3E-894E-D3911F1DFB81}"/>
              </a:ext>
            </a:extLst>
          </p:cNvPr>
          <p:cNvSpPr/>
          <p:nvPr/>
        </p:nvSpPr>
        <p:spPr>
          <a:xfrm>
            <a:off x="2600375" y="559629"/>
            <a:ext cx="9524156" cy="13736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Rectangle 132">
            <a:hlinkClick r:id="rId96" action="ppaction://hlinksldjump"/>
            <a:extLst>
              <a:ext uri="{FF2B5EF4-FFF2-40B4-BE49-F238E27FC236}">
                <a16:creationId xmlns:a16="http://schemas.microsoft.com/office/drawing/2014/main" id="{85407076-9361-4BD1-BFC0-48FC8BDB33F2}"/>
              </a:ext>
            </a:extLst>
          </p:cNvPr>
          <p:cNvSpPr/>
          <p:nvPr/>
        </p:nvSpPr>
        <p:spPr>
          <a:xfrm>
            <a:off x="9665179" y="5929971"/>
            <a:ext cx="2457341" cy="8637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Star: 5 Points 133">
            <a:hlinkClick r:id="rId18" action="ppaction://hlinksldjump"/>
            <a:extLst>
              <a:ext uri="{FF2B5EF4-FFF2-40B4-BE49-F238E27FC236}">
                <a16:creationId xmlns:a16="http://schemas.microsoft.com/office/drawing/2014/main" id="{DCC6EE6D-CCA1-483D-A8E8-CE9E62F1FB5F}"/>
              </a:ext>
            </a:extLst>
          </p:cNvPr>
          <p:cNvSpPr/>
          <p:nvPr/>
        </p:nvSpPr>
        <p:spPr>
          <a:xfrm>
            <a:off x="1593022" y="2026389"/>
            <a:ext cx="341630" cy="301625"/>
          </a:xfrm>
          <a:prstGeom prst="star5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35" name="Star: 5 Points 134">
            <a:hlinkClick r:id="rId15" action="ppaction://hlinksldjump"/>
            <a:extLst>
              <a:ext uri="{FF2B5EF4-FFF2-40B4-BE49-F238E27FC236}">
                <a16:creationId xmlns:a16="http://schemas.microsoft.com/office/drawing/2014/main" id="{D5782E22-3610-4EDE-BE84-B6239776682E}"/>
              </a:ext>
            </a:extLst>
          </p:cNvPr>
          <p:cNvSpPr/>
          <p:nvPr/>
        </p:nvSpPr>
        <p:spPr>
          <a:xfrm>
            <a:off x="8803741" y="101494"/>
            <a:ext cx="341630" cy="301625"/>
          </a:xfrm>
          <a:prstGeom prst="star5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36" name="Star: 5 Points 135">
            <a:hlinkClick r:id="rId5" action="ppaction://hlinksldjump"/>
            <a:extLst>
              <a:ext uri="{FF2B5EF4-FFF2-40B4-BE49-F238E27FC236}">
                <a16:creationId xmlns:a16="http://schemas.microsoft.com/office/drawing/2014/main" id="{5BD21954-E4B4-4463-94B5-FFA35747D2F0}"/>
              </a:ext>
            </a:extLst>
          </p:cNvPr>
          <p:cNvSpPr/>
          <p:nvPr/>
        </p:nvSpPr>
        <p:spPr>
          <a:xfrm>
            <a:off x="11453237" y="-12470"/>
            <a:ext cx="341630" cy="301625"/>
          </a:xfrm>
          <a:prstGeom prst="star5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37" name="Star: 5 Points 136">
            <a:hlinkClick r:id="rId11" action="ppaction://hlinksldjump"/>
            <a:extLst>
              <a:ext uri="{FF2B5EF4-FFF2-40B4-BE49-F238E27FC236}">
                <a16:creationId xmlns:a16="http://schemas.microsoft.com/office/drawing/2014/main" id="{E0F6C084-6125-4881-85CD-C3B3169351A9}"/>
              </a:ext>
            </a:extLst>
          </p:cNvPr>
          <p:cNvSpPr/>
          <p:nvPr/>
        </p:nvSpPr>
        <p:spPr>
          <a:xfrm>
            <a:off x="9722885" y="2262006"/>
            <a:ext cx="341630" cy="301625"/>
          </a:xfrm>
          <a:prstGeom prst="star5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38" name="Star: 5 Points 137">
            <a:hlinkClick r:id="rId6" action="ppaction://hlinksldjump"/>
            <a:extLst>
              <a:ext uri="{FF2B5EF4-FFF2-40B4-BE49-F238E27FC236}">
                <a16:creationId xmlns:a16="http://schemas.microsoft.com/office/drawing/2014/main" id="{53D14E42-58AD-40A0-81CD-6F53B74E5012}"/>
              </a:ext>
            </a:extLst>
          </p:cNvPr>
          <p:cNvSpPr/>
          <p:nvPr/>
        </p:nvSpPr>
        <p:spPr>
          <a:xfrm>
            <a:off x="9680103" y="4483487"/>
            <a:ext cx="341630" cy="301625"/>
          </a:xfrm>
          <a:prstGeom prst="star5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39" name="Star: 5 Points 138">
            <a:hlinkClick r:id="rId96" action="ppaction://hlinksldjump"/>
            <a:extLst>
              <a:ext uri="{FF2B5EF4-FFF2-40B4-BE49-F238E27FC236}">
                <a16:creationId xmlns:a16="http://schemas.microsoft.com/office/drawing/2014/main" id="{60A4CCD2-AD50-40B9-AE12-099AE5E6A859}"/>
              </a:ext>
            </a:extLst>
          </p:cNvPr>
          <p:cNvSpPr/>
          <p:nvPr/>
        </p:nvSpPr>
        <p:spPr>
          <a:xfrm>
            <a:off x="9619648" y="5932366"/>
            <a:ext cx="341630" cy="301625"/>
          </a:xfrm>
          <a:prstGeom prst="star5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4080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Fork and knife restaurant icon vector | free image by rawpixel.com | Restaurant  icon, Vector free, Logo restaurant">
            <a:extLst>
              <a:ext uri="{FF2B5EF4-FFF2-40B4-BE49-F238E27FC236}">
                <a16:creationId xmlns:a16="http://schemas.microsoft.com/office/drawing/2014/main" id="{B622B152-086C-4276-AFB8-22613220F6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3786" y="6296480"/>
            <a:ext cx="645114" cy="561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stroom Icon Vector #53701 - Free Icons Library">
            <a:extLst>
              <a:ext uri="{FF2B5EF4-FFF2-40B4-BE49-F238E27FC236}">
                <a16:creationId xmlns:a16="http://schemas.microsoft.com/office/drawing/2014/main" id="{B0FE3ED5-0388-497D-B642-FC40B7182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4158" y="5923882"/>
            <a:ext cx="500401" cy="435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DCD0A01-61EA-48D6-A798-1F485454EA3A}"/>
              </a:ext>
            </a:extLst>
          </p:cNvPr>
          <p:cNvSpPr/>
          <p:nvPr/>
        </p:nvSpPr>
        <p:spPr>
          <a:xfrm>
            <a:off x="41646" y="29608"/>
            <a:ext cx="12080877" cy="676900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E902DC4-C26C-4598-9F5E-C2E17FFA35A3}"/>
              </a:ext>
            </a:extLst>
          </p:cNvPr>
          <p:cNvCxnSpPr/>
          <p:nvPr/>
        </p:nvCxnSpPr>
        <p:spPr>
          <a:xfrm>
            <a:off x="9635979" y="29608"/>
            <a:ext cx="0" cy="676900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65028AA-2030-4E4F-9F35-95998D90F552}"/>
              </a:ext>
            </a:extLst>
          </p:cNvPr>
          <p:cNvCxnSpPr>
            <a:cxnSpLocks/>
          </p:cNvCxnSpPr>
          <p:nvPr/>
        </p:nvCxnSpPr>
        <p:spPr>
          <a:xfrm>
            <a:off x="41646" y="5904757"/>
            <a:ext cx="1208087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6AD6237-FA0A-4F6A-8553-7E6D4957C294}"/>
              </a:ext>
            </a:extLst>
          </p:cNvPr>
          <p:cNvCxnSpPr>
            <a:cxnSpLocks/>
          </p:cNvCxnSpPr>
          <p:nvPr/>
        </p:nvCxnSpPr>
        <p:spPr>
          <a:xfrm>
            <a:off x="1892962" y="5904757"/>
            <a:ext cx="0" cy="89385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FD504F1-E5A7-409B-B792-6B47EA7EC6CE}"/>
              </a:ext>
            </a:extLst>
          </p:cNvPr>
          <p:cNvCxnSpPr>
            <a:cxnSpLocks/>
          </p:cNvCxnSpPr>
          <p:nvPr/>
        </p:nvCxnSpPr>
        <p:spPr>
          <a:xfrm>
            <a:off x="9635979" y="404858"/>
            <a:ext cx="248654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9A159F1-B999-41DD-82FC-F2DFCF0D4869}"/>
              </a:ext>
            </a:extLst>
          </p:cNvPr>
          <p:cNvCxnSpPr>
            <a:cxnSpLocks/>
          </p:cNvCxnSpPr>
          <p:nvPr/>
        </p:nvCxnSpPr>
        <p:spPr>
          <a:xfrm>
            <a:off x="9635979" y="1214602"/>
            <a:ext cx="248654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1E91BD0-9E97-4BBF-A2F1-CE69F2356F87}"/>
              </a:ext>
            </a:extLst>
          </p:cNvPr>
          <p:cNvCxnSpPr>
            <a:cxnSpLocks/>
          </p:cNvCxnSpPr>
          <p:nvPr/>
        </p:nvCxnSpPr>
        <p:spPr>
          <a:xfrm>
            <a:off x="9627531" y="1645259"/>
            <a:ext cx="248654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5DF6C448-FA61-4CF7-805C-E6357B70FAF0}"/>
              </a:ext>
            </a:extLst>
          </p:cNvPr>
          <p:cNvCxnSpPr>
            <a:cxnSpLocks/>
          </p:cNvCxnSpPr>
          <p:nvPr/>
        </p:nvCxnSpPr>
        <p:spPr>
          <a:xfrm>
            <a:off x="9635977" y="5070994"/>
            <a:ext cx="248654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0025A17-DB62-4899-B614-F8690883F860}"/>
              </a:ext>
            </a:extLst>
          </p:cNvPr>
          <p:cNvCxnSpPr>
            <a:cxnSpLocks/>
          </p:cNvCxnSpPr>
          <p:nvPr/>
        </p:nvCxnSpPr>
        <p:spPr>
          <a:xfrm>
            <a:off x="11624052" y="29608"/>
            <a:ext cx="0" cy="37525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D5860A2-E037-46D9-974E-6716D2FB0EDB}"/>
              </a:ext>
            </a:extLst>
          </p:cNvPr>
          <p:cNvCxnSpPr>
            <a:cxnSpLocks/>
          </p:cNvCxnSpPr>
          <p:nvPr/>
        </p:nvCxnSpPr>
        <p:spPr>
          <a:xfrm>
            <a:off x="9635977" y="5395357"/>
            <a:ext cx="248654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193D68B7-0D10-40FC-B624-4CAF81FE60BD}"/>
              </a:ext>
            </a:extLst>
          </p:cNvPr>
          <p:cNvSpPr txBox="1"/>
          <p:nvPr/>
        </p:nvSpPr>
        <p:spPr>
          <a:xfrm>
            <a:off x="9744708" y="37735"/>
            <a:ext cx="19531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Fri 4 Nov 1:30 PM</a:t>
            </a:r>
          </a:p>
        </p:txBody>
      </p:sp>
      <p:sp>
        <p:nvSpPr>
          <p:cNvPr id="34" name="TextBox 33">
            <a:hlinkClick r:id="rId5" action="ppaction://hlinksldjump"/>
            <a:extLst>
              <a:ext uri="{FF2B5EF4-FFF2-40B4-BE49-F238E27FC236}">
                <a16:creationId xmlns:a16="http://schemas.microsoft.com/office/drawing/2014/main" id="{6D0BD0A8-B6DA-41A3-8A6C-63B3CBBFC18B}"/>
              </a:ext>
            </a:extLst>
          </p:cNvPr>
          <p:cNvSpPr txBox="1"/>
          <p:nvPr/>
        </p:nvSpPr>
        <p:spPr>
          <a:xfrm>
            <a:off x="11550215" y="54076"/>
            <a:ext cx="6737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615CB21-8589-42A3-9BD3-D3C244915BD7}"/>
              </a:ext>
            </a:extLst>
          </p:cNvPr>
          <p:cNvCxnSpPr>
            <a:cxnSpLocks/>
          </p:cNvCxnSpPr>
          <p:nvPr/>
        </p:nvCxnSpPr>
        <p:spPr>
          <a:xfrm>
            <a:off x="10879249" y="5395357"/>
            <a:ext cx="0" cy="140325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AC9DF3C0-BD85-4406-BDEC-F1AD36D9C373}"/>
              </a:ext>
            </a:extLst>
          </p:cNvPr>
          <p:cNvSpPr txBox="1"/>
          <p:nvPr/>
        </p:nvSpPr>
        <p:spPr>
          <a:xfrm>
            <a:off x="149787" y="6125293"/>
            <a:ext cx="1633800" cy="461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latin typeface="Arial" panose="020B0604020202020204" pitchFamily="34" charset="0"/>
                <a:cs typeface="Arial" panose="020B0604020202020204" pitchFamily="34" charset="0"/>
              </a:rPr>
              <a:t>LEGEND</a:t>
            </a:r>
            <a:endParaRPr lang="en-US" sz="20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6" name="Picture 55" descr="A red and white sign&#10;&#10;Description automatically generated with low confidence">
            <a:extLst>
              <a:ext uri="{FF2B5EF4-FFF2-40B4-BE49-F238E27FC236}">
                <a16:creationId xmlns:a16="http://schemas.microsoft.com/office/drawing/2014/main" id="{9134271D-EE01-47D5-814C-9FEC1B4E101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6564" b="89833" l="7273" r="93409">
                        <a14:foregroundMark x1="50341" y1="58687" x2="40682" y2="61905"/>
                        <a14:foregroundMark x1="20000" y1="49292" x2="67045" y2="44144"/>
                        <a14:foregroundMark x1="80000" y1="48391" x2="70000" y2="22523"/>
                        <a14:foregroundMark x1="70000" y1="22523" x2="60000" y2="14672"/>
                        <a14:foregroundMark x1="60000" y1="14672" x2="41477" y2="12355"/>
                        <a14:foregroundMark x1="41477" y1="12355" x2="31250" y2="21107"/>
                        <a14:foregroundMark x1="31250" y1="21107" x2="13182" y2="50193"/>
                        <a14:foregroundMark x1="13182" y1="50193" x2="13750" y2="75676"/>
                        <a14:foregroundMark x1="13750" y1="75676" x2="65341" y2="84170"/>
                        <a14:foregroundMark x1="65341" y1="84170" x2="80682" y2="74003"/>
                        <a14:foregroundMark x1="80682" y1="74003" x2="81591" y2="51609"/>
                        <a14:foregroundMark x1="81591" y1="51609" x2="80341" y2="47104"/>
                        <a14:foregroundMark x1="47614" y1="64865" x2="65682" y2="65637"/>
                        <a14:foregroundMark x1="50000" y1="6564" x2="50000" y2="6564"/>
                        <a14:foregroundMark x1="51591" y1="7079" x2="51591" y2="7079"/>
                        <a14:foregroundMark x1="51477" y1="20721" x2="51818" y2="40927"/>
                        <a14:foregroundMark x1="62045" y1="47233" x2="34432" y2="50708"/>
                        <a14:foregroundMark x1="69205" y1="48777" x2="31364" y2="42471"/>
                        <a14:foregroundMark x1="56705" y1="39768" x2="32955" y2="38353"/>
                        <a14:foregroundMark x1="21250" y1="67181" x2="19091" y2="46332"/>
                        <a14:foregroundMark x1="7273" y1="76190" x2="8409" y2="58301"/>
                        <a14:foregroundMark x1="11136" y1="75290" x2="7273" y2="47876"/>
                        <a14:foregroundMark x1="52500" y1="59073" x2="52500" y2="59073"/>
                        <a14:foregroundMark x1="63068" y1="63578" x2="63068" y2="63578"/>
                        <a14:foregroundMark x1="49659" y1="51223" x2="54659" y2="76705"/>
                        <a14:foregroundMark x1="78068" y1="60103" x2="29886" y2="78250"/>
                        <a14:foregroundMark x1="68409" y1="61261" x2="28523" y2="68855"/>
                        <a14:foregroundMark x1="71818" y1="59202" x2="29432" y2="58559"/>
                        <a14:foregroundMark x1="40000" y1="56371" x2="16023" y2="60746"/>
                        <a14:foregroundMark x1="54205" y1="28571" x2="46932" y2="26255"/>
                        <a14:foregroundMark x1="51364" y1="26641" x2="56477" y2="22651"/>
                        <a14:foregroundMark x1="56477" y1="22651" x2="34205" y2="24453"/>
                        <a14:foregroundMark x1="37386" y1="26384" x2="59432" y2="26770"/>
                        <a14:foregroundMark x1="38295" y1="31660" x2="55114" y2="29215"/>
                        <a14:foregroundMark x1="31591" y1="33591" x2="60000" y2="32561"/>
                        <a14:foregroundMark x1="58977" y1="28314" x2="60341" y2="25869"/>
                        <a14:foregroundMark x1="56818" y1="22136" x2="68523" y2="40669"/>
                        <a14:foregroundMark x1="63068" y1="27671" x2="75795" y2="43372"/>
                        <a14:foregroundMark x1="93409" y1="41441" x2="93409" y2="4144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9915" y="6378772"/>
            <a:ext cx="494644" cy="380374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A0F69443-7110-4005-B22D-0250D50DDA65}"/>
              </a:ext>
            </a:extLst>
          </p:cNvPr>
          <p:cNvSpPr txBox="1"/>
          <p:nvPr/>
        </p:nvSpPr>
        <p:spPr>
          <a:xfrm>
            <a:off x="2584559" y="6017468"/>
            <a:ext cx="1259152" cy="355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latin typeface="Arial" panose="020B0604020202020204" pitchFamily="34" charset="0"/>
                <a:cs typeface="Arial" panose="020B0604020202020204" pitchFamily="34" charset="0"/>
              </a:rPr>
              <a:t>Restroom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5520B87-923A-4B79-83DB-2E0D8E240271}"/>
              </a:ext>
            </a:extLst>
          </p:cNvPr>
          <p:cNvSpPr txBox="1"/>
          <p:nvPr/>
        </p:nvSpPr>
        <p:spPr>
          <a:xfrm>
            <a:off x="2575737" y="6423336"/>
            <a:ext cx="1259152" cy="355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latin typeface="Arial" panose="020B0604020202020204" pitchFamily="34" charset="0"/>
                <a:cs typeface="Arial" panose="020B0604020202020204" pitchFamily="34" charset="0"/>
              </a:rPr>
              <a:t>First Aid</a:t>
            </a:r>
          </a:p>
        </p:txBody>
      </p:sp>
      <p:pic>
        <p:nvPicPr>
          <p:cNvPr id="1036" name="Picture 12" descr="Drinking Fountain Icons - Download Free Vector Icons | Noun Project">
            <a:extLst>
              <a:ext uri="{FF2B5EF4-FFF2-40B4-BE49-F238E27FC236}">
                <a16:creationId xmlns:a16="http://schemas.microsoft.com/office/drawing/2014/main" id="{C6906F78-FE99-4B2D-A539-17E3DA9685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1143" y="5852492"/>
            <a:ext cx="645113" cy="561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D28B3EEC-7DB7-4542-B438-C56C9D11295A}"/>
              </a:ext>
            </a:extLst>
          </p:cNvPr>
          <p:cNvSpPr txBox="1"/>
          <p:nvPr/>
        </p:nvSpPr>
        <p:spPr>
          <a:xfrm>
            <a:off x="4618516" y="6422823"/>
            <a:ext cx="1259152" cy="355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latin typeface="Arial" panose="020B0604020202020204" pitchFamily="34" charset="0"/>
                <a:cs typeface="Arial" panose="020B0604020202020204" pitchFamily="34" charset="0"/>
              </a:rPr>
              <a:t>Eateries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464FFFF2-62CC-4359-B4E6-78CC7211AE92}"/>
              </a:ext>
            </a:extLst>
          </p:cNvPr>
          <p:cNvSpPr txBox="1"/>
          <p:nvPr/>
        </p:nvSpPr>
        <p:spPr>
          <a:xfrm>
            <a:off x="4466041" y="6011115"/>
            <a:ext cx="1594196" cy="355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latin typeface="Arial" panose="020B0604020202020204" pitchFamily="34" charset="0"/>
                <a:cs typeface="Arial" panose="020B0604020202020204" pitchFamily="34" charset="0"/>
              </a:rPr>
              <a:t>Water Point</a:t>
            </a:r>
          </a:p>
        </p:txBody>
      </p:sp>
      <p:pic>
        <p:nvPicPr>
          <p:cNvPr id="60" name="Picture 59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EB0DEFF6-EDD0-46FD-9691-B36F68C222EB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79" t="63113" r="83017" b="11090"/>
          <a:stretch/>
        </p:blipFill>
        <p:spPr>
          <a:xfrm>
            <a:off x="6240883" y="6378772"/>
            <a:ext cx="413483" cy="365898"/>
          </a:xfrm>
          <a:prstGeom prst="rect">
            <a:avLst/>
          </a:prstGeom>
        </p:spPr>
      </p:pic>
      <p:pic>
        <p:nvPicPr>
          <p:cNvPr id="64" name="Picture 63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E73A61BE-AAB2-4A91-B8C3-0B9D2E0A3E73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701" t="37138" r="17310" b="36423"/>
          <a:stretch/>
        </p:blipFill>
        <p:spPr>
          <a:xfrm>
            <a:off x="6203353" y="5945347"/>
            <a:ext cx="449998" cy="392881"/>
          </a:xfrm>
          <a:prstGeom prst="rect">
            <a:avLst/>
          </a:prstGeom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7843C086-CB3A-4FD5-8E88-277864E277D3}"/>
              </a:ext>
            </a:extLst>
          </p:cNvPr>
          <p:cNvSpPr txBox="1"/>
          <p:nvPr/>
        </p:nvSpPr>
        <p:spPr>
          <a:xfrm>
            <a:off x="6668616" y="6013458"/>
            <a:ext cx="2848871" cy="5925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latin typeface="Arial" panose="020B0604020202020204" pitchFamily="34" charset="0"/>
                <a:cs typeface="Arial" panose="020B0604020202020204" pitchFamily="34" charset="0"/>
              </a:rPr>
              <a:t>Rides with a min height of </a:t>
            </a:r>
            <a:r>
              <a:rPr lang="en-US" sz="1200" b="1">
                <a:latin typeface="Arial" panose="020B0604020202020204" pitchFamily="34" charset="0"/>
                <a:cs typeface="Arial" panose="020B0604020202020204" pitchFamily="34" charset="0"/>
              </a:rPr>
              <a:t>120</a:t>
            </a:r>
            <a:r>
              <a:rPr lang="en-US" sz="1200">
                <a:latin typeface="Arial" panose="020B0604020202020204" pitchFamily="34" charset="0"/>
                <a:cs typeface="Arial" panose="020B0604020202020204" pitchFamily="34" charset="0"/>
              </a:rPr>
              <a:t>cm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62EA21F0-3CE0-4F76-BE4B-96146620D1BF}"/>
              </a:ext>
            </a:extLst>
          </p:cNvPr>
          <p:cNvSpPr txBox="1"/>
          <p:nvPr/>
        </p:nvSpPr>
        <p:spPr>
          <a:xfrm>
            <a:off x="6661492" y="6412904"/>
            <a:ext cx="2848871" cy="5925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latin typeface="Arial" panose="020B0604020202020204" pitchFamily="34" charset="0"/>
                <a:cs typeface="Arial" panose="020B0604020202020204" pitchFamily="34" charset="0"/>
              </a:rPr>
              <a:t>Rides with a min height of </a:t>
            </a:r>
            <a:r>
              <a:rPr lang="en-US" sz="1200" b="1">
                <a:latin typeface="Arial" panose="020B0604020202020204" pitchFamily="34" charset="0"/>
                <a:cs typeface="Arial" panose="020B0604020202020204" pitchFamily="34" charset="0"/>
              </a:rPr>
              <a:t>140</a:t>
            </a:r>
            <a:r>
              <a:rPr lang="en-US" sz="1200">
                <a:latin typeface="Arial" panose="020B0604020202020204" pitchFamily="34" charset="0"/>
                <a:cs typeface="Arial" panose="020B0604020202020204" pitchFamily="34" charset="0"/>
              </a:rPr>
              <a:t>cm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15E7D2C-4F0D-4761-B229-F9239DE1F6EA}"/>
              </a:ext>
            </a:extLst>
          </p:cNvPr>
          <p:cNvSpPr txBox="1"/>
          <p:nvPr/>
        </p:nvSpPr>
        <p:spPr>
          <a:xfrm>
            <a:off x="9517498" y="5509513"/>
            <a:ext cx="149449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dirty="0">
                <a:latin typeface="Arial" panose="020B0604020202020204" pitchFamily="34" charset="0"/>
                <a:cs typeface="Arial" panose="020B0604020202020204" pitchFamily="34" charset="0"/>
              </a:rPr>
              <a:t>2:00 – 2:30 PM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9EF3C3E-0AAA-4856-B517-D7BCE38F0F61}"/>
              </a:ext>
            </a:extLst>
          </p:cNvPr>
          <p:cNvSpPr txBox="1"/>
          <p:nvPr/>
        </p:nvSpPr>
        <p:spPr>
          <a:xfrm>
            <a:off x="10870803" y="5376707"/>
            <a:ext cx="12769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Masquerade Parade</a:t>
            </a:r>
          </a:p>
        </p:txBody>
      </p:sp>
      <p:pic>
        <p:nvPicPr>
          <p:cNvPr id="21" name="Picture 4" descr="Help Icons - Download Free Vector Icons | Noun Project">
            <a:hlinkClick r:id="rId10" action="ppaction://hlinksldjump"/>
            <a:extLst>
              <a:ext uri="{FF2B5EF4-FFF2-40B4-BE49-F238E27FC236}">
                <a16:creationId xmlns:a16="http://schemas.microsoft.com/office/drawing/2014/main" id="{AF4880D3-D32D-4EE3-A6BE-91707BDB04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5280" y="67699"/>
            <a:ext cx="510839" cy="510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19D3CB3F-33F6-45B9-BDC6-69959099EFAF}"/>
              </a:ext>
            </a:extLst>
          </p:cNvPr>
          <p:cNvCxnSpPr>
            <a:cxnSpLocks/>
          </p:cNvCxnSpPr>
          <p:nvPr/>
        </p:nvCxnSpPr>
        <p:spPr>
          <a:xfrm>
            <a:off x="10930465" y="1215438"/>
            <a:ext cx="4497" cy="43936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TextBox 128">
            <a:extLst>
              <a:ext uri="{FF2B5EF4-FFF2-40B4-BE49-F238E27FC236}">
                <a16:creationId xmlns:a16="http://schemas.microsoft.com/office/drawing/2014/main" id="{870154C5-94D4-40DB-91AD-8CCDCED3711C}"/>
              </a:ext>
            </a:extLst>
          </p:cNvPr>
          <p:cNvSpPr txBox="1"/>
          <p:nvPr/>
        </p:nvSpPr>
        <p:spPr>
          <a:xfrm>
            <a:off x="10958374" y="1233669"/>
            <a:ext cx="1168086" cy="400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Full-day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597538CE-B1B3-4910-BC2E-92DB5DD0AF67}"/>
              </a:ext>
            </a:extLst>
          </p:cNvPr>
          <p:cNvSpPr txBox="1"/>
          <p:nvPr/>
        </p:nvSpPr>
        <p:spPr>
          <a:xfrm>
            <a:off x="9650416" y="4767672"/>
            <a:ext cx="22366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ADD NEW ATTRACTION</a:t>
            </a:r>
          </a:p>
        </p:txBody>
      </p:sp>
      <p:pic>
        <p:nvPicPr>
          <p:cNvPr id="22" name="Picture 21" descr="Shape&#10;&#10;Description automatically generated with low confidence">
            <a:extLst>
              <a:ext uri="{FF2B5EF4-FFF2-40B4-BE49-F238E27FC236}">
                <a16:creationId xmlns:a16="http://schemas.microsoft.com/office/drawing/2014/main" id="{777B0B19-F0AC-4852-9CCD-E2484D8713D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5107" y="4794833"/>
            <a:ext cx="224205" cy="224205"/>
          </a:xfrm>
          <a:prstGeom prst="rect">
            <a:avLst/>
          </a:prstGeom>
        </p:spPr>
      </p:pic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2AC28B16-9731-4CD5-B18F-095524A3C788}"/>
              </a:ext>
            </a:extLst>
          </p:cNvPr>
          <p:cNvCxnSpPr>
            <a:cxnSpLocks/>
          </p:cNvCxnSpPr>
          <p:nvPr/>
        </p:nvCxnSpPr>
        <p:spPr>
          <a:xfrm>
            <a:off x="9616119" y="4750371"/>
            <a:ext cx="248654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TextBox 133">
            <a:extLst>
              <a:ext uri="{FF2B5EF4-FFF2-40B4-BE49-F238E27FC236}">
                <a16:creationId xmlns:a16="http://schemas.microsoft.com/office/drawing/2014/main" id="{3B39866B-57F1-4F57-B80A-0946DD2A0C2D}"/>
              </a:ext>
            </a:extLst>
          </p:cNvPr>
          <p:cNvSpPr txBox="1"/>
          <p:nvPr/>
        </p:nvSpPr>
        <p:spPr>
          <a:xfrm>
            <a:off x="9625690" y="5045506"/>
            <a:ext cx="25148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Upcoming Live Shows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3741666-EBEB-4693-BC0D-52E416F6036F}"/>
              </a:ext>
            </a:extLst>
          </p:cNvPr>
          <p:cNvGrpSpPr/>
          <p:nvPr/>
        </p:nvGrpSpPr>
        <p:grpSpPr>
          <a:xfrm>
            <a:off x="9604236" y="5740191"/>
            <a:ext cx="1265635" cy="1265635"/>
            <a:chOff x="9604236" y="5740191"/>
            <a:chExt cx="1265635" cy="1265635"/>
          </a:xfrm>
        </p:grpSpPr>
        <p:pic>
          <p:nvPicPr>
            <p:cNvPr id="40" name="Picture 39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1992887E-AA3B-4310-B93B-E9DC48F9CF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04236" y="5740191"/>
              <a:ext cx="1265635" cy="1265635"/>
            </a:xfrm>
            <a:prstGeom prst="rect">
              <a:avLst/>
            </a:prstGeom>
          </p:spPr>
        </p:pic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BB2F5658-DEBC-4DFF-9C04-D4690E5736B3}"/>
                </a:ext>
              </a:extLst>
            </p:cNvPr>
            <p:cNvSpPr txBox="1"/>
            <p:nvPr/>
          </p:nvSpPr>
          <p:spPr>
            <a:xfrm>
              <a:off x="9843469" y="6158539"/>
              <a:ext cx="78799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UNDO</a:t>
              </a:r>
            </a:p>
          </p:txBody>
        </p:sp>
      </p:grpSp>
      <p:sp>
        <p:nvSpPr>
          <p:cNvPr id="42" name="Arrow: Right 41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2A31780-0DD1-49A1-A628-F31896883172}"/>
              </a:ext>
            </a:extLst>
          </p:cNvPr>
          <p:cNvSpPr/>
          <p:nvPr/>
        </p:nvSpPr>
        <p:spPr>
          <a:xfrm>
            <a:off x="11090830" y="6048716"/>
            <a:ext cx="875094" cy="631991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NEXT</a:t>
            </a:r>
          </a:p>
        </p:txBody>
      </p:sp>
      <p:sp>
        <p:nvSpPr>
          <p:cNvPr id="262" name="TextBox 261">
            <a:extLst>
              <a:ext uri="{FF2B5EF4-FFF2-40B4-BE49-F238E27FC236}">
                <a16:creationId xmlns:a16="http://schemas.microsoft.com/office/drawing/2014/main" id="{A9FC19CC-2B77-4D2E-BB3D-E195A62EB651}"/>
              </a:ext>
            </a:extLst>
          </p:cNvPr>
          <p:cNvSpPr txBox="1"/>
          <p:nvPr/>
        </p:nvSpPr>
        <p:spPr>
          <a:xfrm>
            <a:off x="9652300" y="1228057"/>
            <a:ext cx="1269170" cy="400110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Half-day</a:t>
            </a: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11B02C73-CCAF-4ED9-BB61-3241251E07C4}"/>
              </a:ext>
            </a:extLst>
          </p:cNvPr>
          <p:cNvSpPr txBox="1"/>
          <p:nvPr/>
        </p:nvSpPr>
        <p:spPr>
          <a:xfrm>
            <a:off x="9897303" y="1507556"/>
            <a:ext cx="1562709" cy="560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Tornado</a:t>
            </a:r>
          </a:p>
        </p:txBody>
      </p:sp>
      <p:sp>
        <p:nvSpPr>
          <p:cNvPr id="263" name="TextBox 262">
            <a:extLst>
              <a:ext uri="{FF2B5EF4-FFF2-40B4-BE49-F238E27FC236}">
                <a16:creationId xmlns:a16="http://schemas.microsoft.com/office/drawing/2014/main" id="{C1E592B7-342D-4A4A-B5E0-0E2C4D2885B8}"/>
              </a:ext>
            </a:extLst>
          </p:cNvPr>
          <p:cNvSpPr txBox="1"/>
          <p:nvPr/>
        </p:nvSpPr>
        <p:spPr>
          <a:xfrm>
            <a:off x="9903463" y="2063208"/>
            <a:ext cx="22448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Battleship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Galactic</a:t>
            </a:r>
          </a:p>
        </p:txBody>
      </p:sp>
      <p:pic>
        <p:nvPicPr>
          <p:cNvPr id="264" name="Picture 263" descr="Shape&#10;&#10;Description automatically generated with low confidence">
            <a:extLst>
              <a:ext uri="{FF2B5EF4-FFF2-40B4-BE49-F238E27FC236}">
                <a16:creationId xmlns:a16="http://schemas.microsoft.com/office/drawing/2014/main" id="{3B034F2D-26AA-454E-95B1-407D94F8E7A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695081" y="1796196"/>
            <a:ext cx="189889" cy="158961"/>
          </a:xfrm>
          <a:prstGeom prst="rect">
            <a:avLst/>
          </a:prstGeom>
        </p:spPr>
      </p:pic>
      <p:pic>
        <p:nvPicPr>
          <p:cNvPr id="265" name="Picture 264" descr="Shape&#10;&#10;Description automatically generated with low confidence">
            <a:extLst>
              <a:ext uri="{FF2B5EF4-FFF2-40B4-BE49-F238E27FC236}">
                <a16:creationId xmlns:a16="http://schemas.microsoft.com/office/drawing/2014/main" id="{8CCD6A93-224D-471F-A34A-966D6B2ADA1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699326" y="2265173"/>
            <a:ext cx="189889" cy="158961"/>
          </a:xfrm>
          <a:prstGeom prst="rect">
            <a:avLst/>
          </a:prstGeom>
        </p:spPr>
      </p:pic>
      <p:pic>
        <p:nvPicPr>
          <p:cNvPr id="266" name="Picture 265" descr="Shape&#10;&#10;Description automatically generated with low confidence">
            <a:extLst>
              <a:ext uri="{FF2B5EF4-FFF2-40B4-BE49-F238E27FC236}">
                <a16:creationId xmlns:a16="http://schemas.microsoft.com/office/drawing/2014/main" id="{923D4877-5342-426F-AE13-E9139001E0A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699852" y="2740249"/>
            <a:ext cx="189889" cy="158961"/>
          </a:xfrm>
          <a:prstGeom prst="rect">
            <a:avLst/>
          </a:prstGeom>
        </p:spPr>
      </p:pic>
      <p:sp>
        <p:nvSpPr>
          <p:cNvPr id="271" name="TextBox 270">
            <a:extLst>
              <a:ext uri="{FF2B5EF4-FFF2-40B4-BE49-F238E27FC236}">
                <a16:creationId xmlns:a16="http://schemas.microsoft.com/office/drawing/2014/main" id="{2E4011FA-9233-4915-97D0-54A3B84162AE}"/>
              </a:ext>
            </a:extLst>
          </p:cNvPr>
          <p:cNvSpPr txBox="1"/>
          <p:nvPr/>
        </p:nvSpPr>
        <p:spPr>
          <a:xfrm>
            <a:off x="9866545" y="2655186"/>
            <a:ext cx="1243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Flyer</a:t>
            </a:r>
          </a:p>
        </p:txBody>
      </p:sp>
      <p:pic>
        <p:nvPicPr>
          <p:cNvPr id="272" name="Picture 2" descr="Close, circle, remove, delete Free Icon of Neu Interface">
            <a:extLst>
              <a:ext uri="{FF2B5EF4-FFF2-40B4-BE49-F238E27FC236}">
                <a16:creationId xmlns:a16="http://schemas.microsoft.com/office/drawing/2014/main" id="{66064629-14F2-4788-81BD-406B4ABECB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88158" y="1762585"/>
            <a:ext cx="227747" cy="227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3" name="Picture 2" descr="Close, circle, remove, delete Free Icon of Neu Interface">
            <a:extLst>
              <a:ext uri="{FF2B5EF4-FFF2-40B4-BE49-F238E27FC236}">
                <a16:creationId xmlns:a16="http://schemas.microsoft.com/office/drawing/2014/main" id="{5DFFEC7B-6134-44B7-9388-28D2A9013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06148" y="2254834"/>
            <a:ext cx="227747" cy="227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4" name="Picture 2" descr="Close, circle, remove, delete Free Icon of Neu Interface">
            <a:extLst>
              <a:ext uri="{FF2B5EF4-FFF2-40B4-BE49-F238E27FC236}">
                <a16:creationId xmlns:a16="http://schemas.microsoft.com/office/drawing/2014/main" id="{D641731A-74E8-41D4-BBFF-FEB0D623CF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05133" y="2721841"/>
            <a:ext cx="227747" cy="227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EFB12705-88AF-4963-B1CA-B8BA6B264149}"/>
              </a:ext>
            </a:extLst>
          </p:cNvPr>
          <p:cNvGrpSpPr/>
          <p:nvPr/>
        </p:nvGrpSpPr>
        <p:grpSpPr>
          <a:xfrm>
            <a:off x="9699852" y="3042940"/>
            <a:ext cx="2324160" cy="369332"/>
            <a:chOff x="9709159" y="3345791"/>
            <a:chExt cx="2324160" cy="369332"/>
          </a:xfrm>
        </p:grpSpPr>
        <p:pic>
          <p:nvPicPr>
            <p:cNvPr id="267" name="Picture 266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57AA5F7E-63A2-4954-8D1C-8A9B258553F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9709159" y="3459850"/>
              <a:ext cx="189889" cy="158961"/>
            </a:xfrm>
            <a:prstGeom prst="rect">
              <a:avLst/>
            </a:prstGeom>
          </p:spPr>
        </p:pic>
        <p:sp>
          <p:nvSpPr>
            <p:cNvPr id="270" name="TextBox 269">
              <a:extLst>
                <a:ext uri="{FF2B5EF4-FFF2-40B4-BE49-F238E27FC236}">
                  <a16:creationId xmlns:a16="http://schemas.microsoft.com/office/drawing/2014/main" id="{7437FCD0-ABFE-4BDC-B671-B3539DFDFC1C}"/>
                </a:ext>
              </a:extLst>
            </p:cNvPr>
            <p:cNvSpPr txBox="1"/>
            <p:nvPr/>
          </p:nvSpPr>
          <p:spPr>
            <a:xfrm>
              <a:off x="9901657" y="3345791"/>
              <a:ext cx="16339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Thunder Ride</a:t>
              </a:r>
            </a:p>
          </p:txBody>
        </p:sp>
        <p:pic>
          <p:nvPicPr>
            <p:cNvPr id="275" name="Picture 2" descr="Close, circle, remove, delete Free Icon of Neu Interface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32B1FC33-78E0-450A-A4DF-CE1BE91731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05572" y="3416586"/>
              <a:ext cx="227747" cy="2277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D59326DB-A080-4787-BD52-1350076065E9}"/>
              </a:ext>
            </a:extLst>
          </p:cNvPr>
          <p:cNvGrpSpPr/>
          <p:nvPr/>
        </p:nvGrpSpPr>
        <p:grpSpPr>
          <a:xfrm>
            <a:off x="9695081" y="3405119"/>
            <a:ext cx="2320825" cy="369332"/>
            <a:chOff x="9712494" y="3900656"/>
            <a:chExt cx="2320825" cy="369332"/>
          </a:xfrm>
        </p:grpSpPr>
        <p:pic>
          <p:nvPicPr>
            <p:cNvPr id="268" name="Picture 267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474D9921-A057-4894-8B63-C1CBF3FD38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9712494" y="3980137"/>
              <a:ext cx="189889" cy="158961"/>
            </a:xfrm>
            <a:prstGeom prst="rect">
              <a:avLst/>
            </a:prstGeom>
          </p:spPr>
        </p:pic>
        <p:sp>
          <p:nvSpPr>
            <p:cNvPr id="269" name="TextBox 268">
              <a:extLst>
                <a:ext uri="{FF2B5EF4-FFF2-40B4-BE49-F238E27FC236}">
                  <a16:creationId xmlns:a16="http://schemas.microsoft.com/office/drawing/2014/main" id="{92092EFE-6FE6-4B63-85EC-8FBC295C1552}"/>
                </a:ext>
              </a:extLst>
            </p:cNvPr>
            <p:cNvSpPr txBox="1"/>
            <p:nvPr/>
          </p:nvSpPr>
          <p:spPr>
            <a:xfrm>
              <a:off x="9936824" y="3900656"/>
              <a:ext cx="163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Lunch</a:t>
              </a:r>
            </a:p>
          </p:txBody>
        </p:sp>
        <p:pic>
          <p:nvPicPr>
            <p:cNvPr id="276" name="Picture 2" descr="Close, circle, remove, delete Free Icon of Neu Interface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14528348-60C9-4A7E-9192-1D4DE678705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05572" y="3987577"/>
              <a:ext cx="227747" cy="2277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CC743479-B8E1-4752-844F-403CE71E7EFF}"/>
                  </a:ext>
                </a:extLst>
              </p14:cNvPr>
              <p14:cNvContentPartPr/>
              <p14:nvPr/>
            </p14:nvContentPartPr>
            <p14:xfrm>
              <a:off x="10085057" y="1375696"/>
              <a:ext cx="500400" cy="13464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CC743479-B8E1-4752-844F-403CE71E7EFF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0031417" y="1268056"/>
                <a:ext cx="608040" cy="35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434A22F3-FA95-47A1-859D-AEEAFB3AD859}"/>
                  </a:ext>
                </a:extLst>
              </p14:cNvPr>
              <p14:cNvContentPartPr/>
              <p14:nvPr/>
            </p14:nvContentPartPr>
            <p14:xfrm>
              <a:off x="9670895" y="1603165"/>
              <a:ext cx="44280" cy="1260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434A22F3-FA95-47A1-859D-AEEAFB3AD859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9653255" y="1567165"/>
                <a:ext cx="79920" cy="8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6EBEDAB7-BD42-4B7C-AD06-2E58CA89DB08}"/>
                  </a:ext>
                </a:extLst>
              </p14:cNvPr>
              <p14:cNvContentPartPr/>
              <p14:nvPr/>
            </p14:nvContentPartPr>
            <p14:xfrm>
              <a:off x="9718415" y="1609645"/>
              <a:ext cx="1193760" cy="684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6EBEDAB7-BD42-4B7C-AD06-2E58CA89DB08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9700775" y="1573645"/>
                <a:ext cx="1229400" cy="78480"/>
              </a:xfrm>
              <a:prstGeom prst="rect">
                <a:avLst/>
              </a:prstGeom>
            </p:spPr>
          </p:pic>
        </mc:Fallback>
      </mc:AlternateContent>
      <p:grpSp>
        <p:nvGrpSpPr>
          <p:cNvPr id="235" name="Group 234">
            <a:extLst>
              <a:ext uri="{FF2B5EF4-FFF2-40B4-BE49-F238E27FC236}">
                <a16:creationId xmlns:a16="http://schemas.microsoft.com/office/drawing/2014/main" id="{E7C73206-1F7C-458B-80C5-549C6CC37201}"/>
              </a:ext>
            </a:extLst>
          </p:cNvPr>
          <p:cNvGrpSpPr/>
          <p:nvPr/>
        </p:nvGrpSpPr>
        <p:grpSpPr>
          <a:xfrm>
            <a:off x="9695584" y="3775686"/>
            <a:ext cx="2320321" cy="369332"/>
            <a:chOff x="9712494" y="3900040"/>
            <a:chExt cx="2320321" cy="369332"/>
          </a:xfrm>
        </p:grpSpPr>
        <p:pic>
          <p:nvPicPr>
            <p:cNvPr id="244" name="Picture 243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D12C2CAF-2A7C-4A2C-9607-E09ED4AA527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9712494" y="3980137"/>
              <a:ext cx="189889" cy="158961"/>
            </a:xfrm>
            <a:prstGeom prst="rect">
              <a:avLst/>
            </a:prstGeom>
          </p:spPr>
        </p:pic>
        <p:sp>
          <p:nvSpPr>
            <p:cNvPr id="245" name="TextBox 244">
              <a:extLst>
                <a:ext uri="{FF2B5EF4-FFF2-40B4-BE49-F238E27FC236}">
                  <a16:creationId xmlns:a16="http://schemas.microsoft.com/office/drawing/2014/main" id="{D09A1C1F-6756-412D-B14D-FADA8A7B728F}"/>
                </a:ext>
              </a:extLst>
            </p:cNvPr>
            <p:cNvSpPr txBox="1"/>
            <p:nvPr/>
          </p:nvSpPr>
          <p:spPr>
            <a:xfrm>
              <a:off x="9898193" y="3900040"/>
              <a:ext cx="163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Victory Spin</a:t>
              </a:r>
            </a:p>
          </p:txBody>
        </p:sp>
        <p:pic>
          <p:nvPicPr>
            <p:cNvPr id="246" name="Picture 2" descr="Close, circle, remove, delete Free Icon of Neu Interface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23361FBC-4DB4-45DE-9A89-9D933E9638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05068" y="4024290"/>
              <a:ext cx="227747" cy="2277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47" name="Group 246">
            <a:extLst>
              <a:ext uri="{FF2B5EF4-FFF2-40B4-BE49-F238E27FC236}">
                <a16:creationId xmlns:a16="http://schemas.microsoft.com/office/drawing/2014/main" id="{951D72DB-A7DE-4FD7-ADE0-76B89C86A838}"/>
              </a:ext>
            </a:extLst>
          </p:cNvPr>
          <p:cNvGrpSpPr/>
          <p:nvPr/>
        </p:nvGrpSpPr>
        <p:grpSpPr>
          <a:xfrm>
            <a:off x="9717337" y="4127965"/>
            <a:ext cx="2373098" cy="646331"/>
            <a:chOff x="9741111" y="3794822"/>
            <a:chExt cx="2373098" cy="646331"/>
          </a:xfrm>
        </p:grpSpPr>
        <p:pic>
          <p:nvPicPr>
            <p:cNvPr id="248" name="Picture 247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AE56200E-7DE0-4911-8F85-CA857DDB988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9741111" y="4039097"/>
              <a:ext cx="189889" cy="158961"/>
            </a:xfrm>
            <a:prstGeom prst="rect">
              <a:avLst/>
            </a:prstGeom>
          </p:spPr>
        </p:pic>
        <p:sp>
          <p:nvSpPr>
            <p:cNvPr id="277" name="TextBox 276">
              <a:extLst>
                <a:ext uri="{FF2B5EF4-FFF2-40B4-BE49-F238E27FC236}">
                  <a16:creationId xmlns:a16="http://schemas.microsoft.com/office/drawing/2014/main" id="{6BA4A715-562B-46F8-BC0F-4F8034403FB8}"/>
                </a:ext>
              </a:extLst>
            </p:cNvPr>
            <p:cNvSpPr txBox="1"/>
            <p:nvPr/>
          </p:nvSpPr>
          <p:spPr>
            <a:xfrm>
              <a:off x="9921077" y="3794822"/>
              <a:ext cx="219313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Light Show (9.00pm)</a:t>
              </a:r>
            </a:p>
          </p:txBody>
        </p:sp>
        <p:pic>
          <p:nvPicPr>
            <p:cNvPr id="278" name="Picture 2" descr="Close, circle, remove, delete Free Icon of Neu Interface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609BC5B7-47E3-43AD-94D7-8F5221975B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16877" y="4007709"/>
              <a:ext cx="227747" cy="2277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05" name="TextBox 304">
            <a:extLst>
              <a:ext uri="{FF2B5EF4-FFF2-40B4-BE49-F238E27FC236}">
                <a16:creationId xmlns:a16="http://schemas.microsoft.com/office/drawing/2014/main" id="{BC06B7F5-3EBD-4ADD-A14D-2DF3CFBCE506}"/>
              </a:ext>
            </a:extLst>
          </p:cNvPr>
          <p:cNvSpPr txBox="1"/>
          <p:nvPr/>
        </p:nvSpPr>
        <p:spPr>
          <a:xfrm>
            <a:off x="9660523" y="561908"/>
            <a:ext cx="251021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My Ideal Itinerary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6F9B2EE-AE3E-4022-B839-6704805E53B7}"/>
              </a:ext>
            </a:extLst>
          </p:cNvPr>
          <p:cNvPicPr>
            <a:picLocks noChangeAspect="1"/>
          </p:cNvPicPr>
          <p:nvPr/>
        </p:nvPicPr>
        <p:blipFill>
          <a:blip r:embed="rId22">
            <a:alphaModFix amt="35000"/>
          </a:blip>
          <a:stretch>
            <a:fillRect/>
          </a:stretch>
        </p:blipFill>
        <p:spPr>
          <a:xfrm>
            <a:off x="-406221" y="-346686"/>
            <a:ext cx="10539985" cy="6858000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0D17DD40-6056-4019-84A7-174E51F2868F}"/>
              </a:ext>
            </a:extLst>
          </p:cNvPr>
          <p:cNvGrpSpPr/>
          <p:nvPr/>
        </p:nvGrpSpPr>
        <p:grpSpPr>
          <a:xfrm>
            <a:off x="3420087" y="2424134"/>
            <a:ext cx="2887367" cy="1271424"/>
            <a:chOff x="6410187" y="4258113"/>
            <a:chExt cx="2887367" cy="1271424"/>
          </a:xfrm>
        </p:grpSpPr>
        <p:grpSp>
          <p:nvGrpSpPr>
            <p:cNvPr id="297" name="Group 296">
              <a:extLst>
                <a:ext uri="{FF2B5EF4-FFF2-40B4-BE49-F238E27FC236}">
                  <a16:creationId xmlns:a16="http://schemas.microsoft.com/office/drawing/2014/main" id="{19761421-F5D2-4A2E-8F6A-B3919EEF67A9}"/>
                </a:ext>
              </a:extLst>
            </p:cNvPr>
            <p:cNvGrpSpPr/>
            <p:nvPr/>
          </p:nvGrpSpPr>
          <p:grpSpPr>
            <a:xfrm>
              <a:off x="6410187" y="4258113"/>
              <a:ext cx="2887367" cy="1271424"/>
              <a:chOff x="8522831" y="128902"/>
              <a:chExt cx="2651866" cy="1281788"/>
            </a:xfrm>
          </p:grpSpPr>
          <p:sp>
            <p:nvSpPr>
              <p:cNvPr id="311" name="Rectangle 310">
                <a:extLst>
                  <a:ext uri="{FF2B5EF4-FFF2-40B4-BE49-F238E27FC236}">
                    <a16:creationId xmlns:a16="http://schemas.microsoft.com/office/drawing/2014/main" id="{EADC5361-3BBD-4CEB-B9CA-44EAD1BAE019}"/>
                  </a:ext>
                </a:extLst>
              </p:cNvPr>
              <p:cNvSpPr/>
              <p:nvPr/>
            </p:nvSpPr>
            <p:spPr>
              <a:xfrm>
                <a:off x="8522831" y="128902"/>
                <a:ext cx="2651866" cy="1281788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endParaRPr lang="en-US" sz="16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/>
                <a:r>
                  <a:rPr lang="en-US" sz="1600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Save this itinerary?</a:t>
                </a:r>
                <a:endParaRPr lang="en-US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12" name="Multiplication Sign 311">
                <a:hlinkClick r:id="" action="ppaction://hlinkshowjump?jump=previousslide"/>
                <a:extLst>
                  <a:ext uri="{FF2B5EF4-FFF2-40B4-BE49-F238E27FC236}">
                    <a16:creationId xmlns:a16="http://schemas.microsoft.com/office/drawing/2014/main" id="{80B34CFE-0828-4F07-8C0D-57AED6FC7A24}"/>
                  </a:ext>
                </a:extLst>
              </p:cNvPr>
              <p:cNvSpPr/>
              <p:nvPr/>
            </p:nvSpPr>
            <p:spPr>
              <a:xfrm>
                <a:off x="10921742" y="133432"/>
                <a:ext cx="227740" cy="237642"/>
              </a:xfrm>
              <a:prstGeom prst="mathMultiply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14" name="Rectangle 313">
              <a:extLst>
                <a:ext uri="{FF2B5EF4-FFF2-40B4-BE49-F238E27FC236}">
                  <a16:creationId xmlns:a16="http://schemas.microsoft.com/office/drawing/2014/main" id="{A929C72C-6BB7-4389-BAF9-705390512275}"/>
                </a:ext>
              </a:extLst>
            </p:cNvPr>
            <p:cNvSpPr/>
            <p:nvPr/>
          </p:nvSpPr>
          <p:spPr>
            <a:xfrm>
              <a:off x="7171159" y="4945788"/>
              <a:ext cx="1230927" cy="378115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316" name="Straight Connector 315">
              <a:extLst>
                <a:ext uri="{FF2B5EF4-FFF2-40B4-BE49-F238E27FC236}">
                  <a16:creationId xmlns:a16="http://schemas.microsoft.com/office/drawing/2014/main" id="{592355FF-4A7E-46FA-9317-66326698AA9A}"/>
                </a:ext>
              </a:extLst>
            </p:cNvPr>
            <p:cNvCxnSpPr>
              <a:cxnSpLocks/>
              <a:stCxn id="314" idx="0"/>
              <a:endCxn id="314" idx="2"/>
            </p:cNvCxnSpPr>
            <p:nvPr/>
          </p:nvCxnSpPr>
          <p:spPr>
            <a:xfrm>
              <a:off x="7786623" y="4945788"/>
              <a:ext cx="0" cy="37811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" name="Graphic 12" descr="Checkmark with solid fill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9901FCBE-6C39-41D5-B2ED-646047D878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7271056" y="4914720"/>
              <a:ext cx="441449" cy="441449"/>
            </a:xfrm>
            <a:prstGeom prst="rect">
              <a:avLst/>
            </a:prstGeom>
          </p:spPr>
        </p:pic>
        <p:sp>
          <p:nvSpPr>
            <p:cNvPr id="317" name="Multiplication Sign 316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6C7A5D02-2E1A-42E3-AD2B-651A9620A3F9}"/>
                </a:ext>
              </a:extLst>
            </p:cNvPr>
            <p:cNvSpPr/>
            <p:nvPr/>
          </p:nvSpPr>
          <p:spPr>
            <a:xfrm>
              <a:off x="7880638" y="4938169"/>
              <a:ext cx="428956" cy="407775"/>
            </a:xfrm>
            <a:prstGeom prst="mathMultiply">
              <a:avLst/>
            </a:prstGeom>
            <a:solidFill>
              <a:srgbClr val="FF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8" name="Rectangle 317">
            <a:extLst>
              <a:ext uri="{FF2B5EF4-FFF2-40B4-BE49-F238E27FC236}">
                <a16:creationId xmlns:a16="http://schemas.microsoft.com/office/drawing/2014/main" id="{137E0CEE-FD67-43BA-B43A-FB994459B289}"/>
              </a:ext>
            </a:extLst>
          </p:cNvPr>
          <p:cNvSpPr/>
          <p:nvPr/>
        </p:nvSpPr>
        <p:spPr>
          <a:xfrm>
            <a:off x="6414335" y="1017855"/>
            <a:ext cx="2852387" cy="188135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Click on “Green Tick or Next” to save</a:t>
            </a:r>
          </a:p>
          <a:p>
            <a:pPr algn="ctr"/>
            <a:endParaRPr lang="en-US" dirty="0">
              <a:solidFill>
                <a:sysClr val="windowText" lastClr="000000"/>
              </a:solidFill>
            </a:endParaRPr>
          </a:p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Click on “Red X” to go back</a:t>
            </a:r>
          </a:p>
        </p:txBody>
      </p:sp>
    </p:spTree>
    <p:extLst>
      <p:ext uri="{BB962C8B-B14F-4D97-AF65-F5344CB8AC3E}">
        <p14:creationId xmlns:p14="http://schemas.microsoft.com/office/powerpoint/2010/main" val="15231857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Fork and knife restaurant icon vector | free image by rawpixel.com | Restaurant  icon, Vector free, Logo restaurant">
            <a:extLst>
              <a:ext uri="{FF2B5EF4-FFF2-40B4-BE49-F238E27FC236}">
                <a16:creationId xmlns:a16="http://schemas.microsoft.com/office/drawing/2014/main" id="{B622B152-086C-4276-AFB8-22613220F6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3786" y="6296480"/>
            <a:ext cx="645114" cy="561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stroom Icon Vector #53701 - Free Icons Library">
            <a:extLst>
              <a:ext uri="{FF2B5EF4-FFF2-40B4-BE49-F238E27FC236}">
                <a16:creationId xmlns:a16="http://schemas.microsoft.com/office/drawing/2014/main" id="{B0FE3ED5-0388-497D-B642-FC40B7182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4158" y="5923882"/>
            <a:ext cx="500401" cy="435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DCD0A01-61EA-48D6-A798-1F485454EA3A}"/>
              </a:ext>
            </a:extLst>
          </p:cNvPr>
          <p:cNvSpPr/>
          <p:nvPr/>
        </p:nvSpPr>
        <p:spPr>
          <a:xfrm>
            <a:off x="41646" y="29608"/>
            <a:ext cx="12080877" cy="676900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E902DC4-C26C-4598-9F5E-C2E17FFA35A3}"/>
              </a:ext>
            </a:extLst>
          </p:cNvPr>
          <p:cNvCxnSpPr/>
          <p:nvPr/>
        </p:nvCxnSpPr>
        <p:spPr>
          <a:xfrm>
            <a:off x="9635979" y="29608"/>
            <a:ext cx="0" cy="676900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65028AA-2030-4E4F-9F35-95998D90F552}"/>
              </a:ext>
            </a:extLst>
          </p:cNvPr>
          <p:cNvCxnSpPr>
            <a:cxnSpLocks/>
          </p:cNvCxnSpPr>
          <p:nvPr/>
        </p:nvCxnSpPr>
        <p:spPr>
          <a:xfrm>
            <a:off x="41646" y="5904757"/>
            <a:ext cx="1208087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6AD6237-FA0A-4F6A-8553-7E6D4957C294}"/>
              </a:ext>
            </a:extLst>
          </p:cNvPr>
          <p:cNvCxnSpPr>
            <a:cxnSpLocks/>
          </p:cNvCxnSpPr>
          <p:nvPr/>
        </p:nvCxnSpPr>
        <p:spPr>
          <a:xfrm>
            <a:off x="1892962" y="5904757"/>
            <a:ext cx="0" cy="89385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FD504F1-E5A7-409B-B792-6B47EA7EC6CE}"/>
              </a:ext>
            </a:extLst>
          </p:cNvPr>
          <p:cNvCxnSpPr>
            <a:cxnSpLocks/>
          </p:cNvCxnSpPr>
          <p:nvPr/>
        </p:nvCxnSpPr>
        <p:spPr>
          <a:xfrm>
            <a:off x="9635979" y="404858"/>
            <a:ext cx="248654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9A159F1-B999-41DD-82FC-F2DFCF0D4869}"/>
              </a:ext>
            </a:extLst>
          </p:cNvPr>
          <p:cNvCxnSpPr>
            <a:cxnSpLocks/>
          </p:cNvCxnSpPr>
          <p:nvPr/>
        </p:nvCxnSpPr>
        <p:spPr>
          <a:xfrm>
            <a:off x="9635979" y="1214602"/>
            <a:ext cx="248654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1E91BD0-9E97-4BBF-A2F1-CE69F2356F87}"/>
              </a:ext>
            </a:extLst>
          </p:cNvPr>
          <p:cNvCxnSpPr>
            <a:cxnSpLocks/>
          </p:cNvCxnSpPr>
          <p:nvPr/>
        </p:nvCxnSpPr>
        <p:spPr>
          <a:xfrm>
            <a:off x="9627531" y="1645259"/>
            <a:ext cx="248654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5DF6C448-FA61-4CF7-805C-E6357B70FAF0}"/>
              </a:ext>
            </a:extLst>
          </p:cNvPr>
          <p:cNvCxnSpPr>
            <a:cxnSpLocks/>
          </p:cNvCxnSpPr>
          <p:nvPr/>
        </p:nvCxnSpPr>
        <p:spPr>
          <a:xfrm>
            <a:off x="9635977" y="5070994"/>
            <a:ext cx="248654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0025A17-DB62-4899-B614-F8690883F860}"/>
              </a:ext>
            </a:extLst>
          </p:cNvPr>
          <p:cNvCxnSpPr>
            <a:cxnSpLocks/>
          </p:cNvCxnSpPr>
          <p:nvPr/>
        </p:nvCxnSpPr>
        <p:spPr>
          <a:xfrm>
            <a:off x="11624052" y="29608"/>
            <a:ext cx="0" cy="37525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D5860A2-E037-46D9-974E-6716D2FB0EDB}"/>
              </a:ext>
            </a:extLst>
          </p:cNvPr>
          <p:cNvCxnSpPr>
            <a:cxnSpLocks/>
          </p:cNvCxnSpPr>
          <p:nvPr/>
        </p:nvCxnSpPr>
        <p:spPr>
          <a:xfrm>
            <a:off x="9635977" y="5395357"/>
            <a:ext cx="248654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193D68B7-0D10-40FC-B624-4CAF81FE60BD}"/>
              </a:ext>
            </a:extLst>
          </p:cNvPr>
          <p:cNvSpPr txBox="1"/>
          <p:nvPr/>
        </p:nvSpPr>
        <p:spPr>
          <a:xfrm>
            <a:off x="9744708" y="37735"/>
            <a:ext cx="19531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Fri 4 Nov 1:30 PM</a:t>
            </a:r>
          </a:p>
        </p:txBody>
      </p:sp>
      <p:sp>
        <p:nvSpPr>
          <p:cNvPr id="34" name="TextBox 33">
            <a:hlinkClick r:id="rId5" action="ppaction://hlinksldjump"/>
            <a:extLst>
              <a:ext uri="{FF2B5EF4-FFF2-40B4-BE49-F238E27FC236}">
                <a16:creationId xmlns:a16="http://schemas.microsoft.com/office/drawing/2014/main" id="{6D0BD0A8-B6DA-41A3-8A6C-63B3CBBFC18B}"/>
              </a:ext>
            </a:extLst>
          </p:cNvPr>
          <p:cNvSpPr txBox="1"/>
          <p:nvPr/>
        </p:nvSpPr>
        <p:spPr>
          <a:xfrm>
            <a:off x="11550215" y="54076"/>
            <a:ext cx="6737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615CB21-8589-42A3-9BD3-D3C244915BD7}"/>
              </a:ext>
            </a:extLst>
          </p:cNvPr>
          <p:cNvCxnSpPr>
            <a:cxnSpLocks/>
          </p:cNvCxnSpPr>
          <p:nvPr/>
        </p:nvCxnSpPr>
        <p:spPr>
          <a:xfrm>
            <a:off x="10879249" y="5395357"/>
            <a:ext cx="0" cy="140325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AC9DF3C0-BD85-4406-BDEC-F1AD36D9C373}"/>
              </a:ext>
            </a:extLst>
          </p:cNvPr>
          <p:cNvSpPr txBox="1"/>
          <p:nvPr/>
        </p:nvSpPr>
        <p:spPr>
          <a:xfrm>
            <a:off x="149787" y="6125293"/>
            <a:ext cx="1633800" cy="461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latin typeface="Arial" panose="020B0604020202020204" pitchFamily="34" charset="0"/>
                <a:cs typeface="Arial" panose="020B0604020202020204" pitchFamily="34" charset="0"/>
              </a:rPr>
              <a:t>LEGEND</a:t>
            </a:r>
            <a:endParaRPr lang="en-US" sz="20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6" name="Picture 55" descr="A red and white sign&#10;&#10;Description automatically generated with low confidence">
            <a:extLst>
              <a:ext uri="{FF2B5EF4-FFF2-40B4-BE49-F238E27FC236}">
                <a16:creationId xmlns:a16="http://schemas.microsoft.com/office/drawing/2014/main" id="{9134271D-EE01-47D5-814C-9FEC1B4E101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6564" b="89833" l="7273" r="93409">
                        <a14:foregroundMark x1="50341" y1="58687" x2="40682" y2="61905"/>
                        <a14:foregroundMark x1="20000" y1="49292" x2="67045" y2="44144"/>
                        <a14:foregroundMark x1="80000" y1="48391" x2="70000" y2="22523"/>
                        <a14:foregroundMark x1="70000" y1="22523" x2="60000" y2="14672"/>
                        <a14:foregroundMark x1="60000" y1="14672" x2="41477" y2="12355"/>
                        <a14:foregroundMark x1="41477" y1="12355" x2="31250" y2="21107"/>
                        <a14:foregroundMark x1="31250" y1="21107" x2="13182" y2="50193"/>
                        <a14:foregroundMark x1="13182" y1="50193" x2="13750" y2="75676"/>
                        <a14:foregroundMark x1="13750" y1="75676" x2="65341" y2="84170"/>
                        <a14:foregroundMark x1="65341" y1="84170" x2="80682" y2="74003"/>
                        <a14:foregroundMark x1="80682" y1="74003" x2="81591" y2="51609"/>
                        <a14:foregroundMark x1="81591" y1="51609" x2="80341" y2="47104"/>
                        <a14:foregroundMark x1="47614" y1="64865" x2="65682" y2="65637"/>
                        <a14:foregroundMark x1="50000" y1="6564" x2="50000" y2="6564"/>
                        <a14:foregroundMark x1="51591" y1="7079" x2="51591" y2="7079"/>
                        <a14:foregroundMark x1="51477" y1="20721" x2="51818" y2="40927"/>
                        <a14:foregroundMark x1="62045" y1="47233" x2="34432" y2="50708"/>
                        <a14:foregroundMark x1="69205" y1="48777" x2="31364" y2="42471"/>
                        <a14:foregroundMark x1="56705" y1="39768" x2="32955" y2="38353"/>
                        <a14:foregroundMark x1="21250" y1="67181" x2="19091" y2="46332"/>
                        <a14:foregroundMark x1="7273" y1="76190" x2="8409" y2="58301"/>
                        <a14:foregroundMark x1="11136" y1="75290" x2="7273" y2="47876"/>
                        <a14:foregroundMark x1="52500" y1="59073" x2="52500" y2="59073"/>
                        <a14:foregroundMark x1="63068" y1="63578" x2="63068" y2="63578"/>
                        <a14:foregroundMark x1="49659" y1="51223" x2="54659" y2="76705"/>
                        <a14:foregroundMark x1="78068" y1="60103" x2="29886" y2="78250"/>
                        <a14:foregroundMark x1="68409" y1="61261" x2="28523" y2="68855"/>
                        <a14:foregroundMark x1="71818" y1="59202" x2="29432" y2="58559"/>
                        <a14:foregroundMark x1="40000" y1="56371" x2="16023" y2="60746"/>
                        <a14:foregroundMark x1="54205" y1="28571" x2="46932" y2="26255"/>
                        <a14:foregroundMark x1="51364" y1="26641" x2="56477" y2="22651"/>
                        <a14:foregroundMark x1="56477" y1="22651" x2="34205" y2="24453"/>
                        <a14:foregroundMark x1="37386" y1="26384" x2="59432" y2="26770"/>
                        <a14:foregroundMark x1="38295" y1="31660" x2="55114" y2="29215"/>
                        <a14:foregroundMark x1="31591" y1="33591" x2="60000" y2="32561"/>
                        <a14:foregroundMark x1="58977" y1="28314" x2="60341" y2="25869"/>
                        <a14:foregroundMark x1="56818" y1="22136" x2="68523" y2="40669"/>
                        <a14:foregroundMark x1="63068" y1="27671" x2="75795" y2="43372"/>
                        <a14:foregroundMark x1="93409" y1="41441" x2="93409" y2="4144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9915" y="6378772"/>
            <a:ext cx="494644" cy="380374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A0F69443-7110-4005-B22D-0250D50DDA65}"/>
              </a:ext>
            </a:extLst>
          </p:cNvPr>
          <p:cNvSpPr txBox="1"/>
          <p:nvPr/>
        </p:nvSpPr>
        <p:spPr>
          <a:xfrm>
            <a:off x="2584559" y="6017468"/>
            <a:ext cx="1259152" cy="355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latin typeface="Arial" panose="020B0604020202020204" pitchFamily="34" charset="0"/>
                <a:cs typeface="Arial" panose="020B0604020202020204" pitchFamily="34" charset="0"/>
              </a:rPr>
              <a:t>Restroom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5520B87-923A-4B79-83DB-2E0D8E240271}"/>
              </a:ext>
            </a:extLst>
          </p:cNvPr>
          <p:cNvSpPr txBox="1"/>
          <p:nvPr/>
        </p:nvSpPr>
        <p:spPr>
          <a:xfrm>
            <a:off x="2575737" y="6423336"/>
            <a:ext cx="1259152" cy="355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latin typeface="Arial" panose="020B0604020202020204" pitchFamily="34" charset="0"/>
                <a:cs typeface="Arial" panose="020B0604020202020204" pitchFamily="34" charset="0"/>
              </a:rPr>
              <a:t>First Aid</a:t>
            </a:r>
          </a:p>
        </p:txBody>
      </p:sp>
      <p:pic>
        <p:nvPicPr>
          <p:cNvPr id="1036" name="Picture 12" descr="Drinking Fountain Icons - Download Free Vector Icons | Noun Project">
            <a:extLst>
              <a:ext uri="{FF2B5EF4-FFF2-40B4-BE49-F238E27FC236}">
                <a16:creationId xmlns:a16="http://schemas.microsoft.com/office/drawing/2014/main" id="{C6906F78-FE99-4B2D-A539-17E3DA9685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1143" y="5852492"/>
            <a:ext cx="645113" cy="561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D28B3EEC-7DB7-4542-B438-C56C9D11295A}"/>
              </a:ext>
            </a:extLst>
          </p:cNvPr>
          <p:cNvSpPr txBox="1"/>
          <p:nvPr/>
        </p:nvSpPr>
        <p:spPr>
          <a:xfrm>
            <a:off x="4618516" y="6422823"/>
            <a:ext cx="1259152" cy="355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latin typeface="Arial" panose="020B0604020202020204" pitchFamily="34" charset="0"/>
                <a:cs typeface="Arial" panose="020B0604020202020204" pitchFamily="34" charset="0"/>
              </a:rPr>
              <a:t>Eateries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464FFFF2-62CC-4359-B4E6-78CC7211AE92}"/>
              </a:ext>
            </a:extLst>
          </p:cNvPr>
          <p:cNvSpPr txBox="1"/>
          <p:nvPr/>
        </p:nvSpPr>
        <p:spPr>
          <a:xfrm>
            <a:off x="4466041" y="6011115"/>
            <a:ext cx="1594196" cy="355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latin typeface="Arial" panose="020B0604020202020204" pitchFamily="34" charset="0"/>
                <a:cs typeface="Arial" panose="020B0604020202020204" pitchFamily="34" charset="0"/>
              </a:rPr>
              <a:t>Water Point</a:t>
            </a:r>
          </a:p>
        </p:txBody>
      </p:sp>
      <p:pic>
        <p:nvPicPr>
          <p:cNvPr id="60" name="Picture 59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EB0DEFF6-EDD0-46FD-9691-B36F68C222EB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79" t="63113" r="83017" b="11090"/>
          <a:stretch/>
        </p:blipFill>
        <p:spPr>
          <a:xfrm>
            <a:off x="6240883" y="6378772"/>
            <a:ext cx="413483" cy="365898"/>
          </a:xfrm>
          <a:prstGeom prst="rect">
            <a:avLst/>
          </a:prstGeom>
        </p:spPr>
      </p:pic>
      <p:pic>
        <p:nvPicPr>
          <p:cNvPr id="64" name="Picture 63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E73A61BE-AAB2-4A91-B8C3-0B9D2E0A3E73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701" t="37138" r="17310" b="36423"/>
          <a:stretch/>
        </p:blipFill>
        <p:spPr>
          <a:xfrm>
            <a:off x="6203353" y="5945347"/>
            <a:ext cx="449998" cy="392881"/>
          </a:xfrm>
          <a:prstGeom prst="rect">
            <a:avLst/>
          </a:prstGeom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7843C086-CB3A-4FD5-8E88-277864E277D3}"/>
              </a:ext>
            </a:extLst>
          </p:cNvPr>
          <p:cNvSpPr txBox="1"/>
          <p:nvPr/>
        </p:nvSpPr>
        <p:spPr>
          <a:xfrm>
            <a:off x="6668616" y="6013458"/>
            <a:ext cx="2848871" cy="5925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latin typeface="Arial" panose="020B0604020202020204" pitchFamily="34" charset="0"/>
                <a:cs typeface="Arial" panose="020B0604020202020204" pitchFamily="34" charset="0"/>
              </a:rPr>
              <a:t>Rides with a min height of </a:t>
            </a:r>
            <a:r>
              <a:rPr lang="en-US" sz="1200" b="1">
                <a:latin typeface="Arial" panose="020B0604020202020204" pitchFamily="34" charset="0"/>
                <a:cs typeface="Arial" panose="020B0604020202020204" pitchFamily="34" charset="0"/>
              </a:rPr>
              <a:t>120</a:t>
            </a:r>
            <a:r>
              <a:rPr lang="en-US" sz="1200">
                <a:latin typeface="Arial" panose="020B0604020202020204" pitchFamily="34" charset="0"/>
                <a:cs typeface="Arial" panose="020B0604020202020204" pitchFamily="34" charset="0"/>
              </a:rPr>
              <a:t>cm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62EA21F0-3CE0-4F76-BE4B-96146620D1BF}"/>
              </a:ext>
            </a:extLst>
          </p:cNvPr>
          <p:cNvSpPr txBox="1"/>
          <p:nvPr/>
        </p:nvSpPr>
        <p:spPr>
          <a:xfrm>
            <a:off x="6661492" y="6412904"/>
            <a:ext cx="2848871" cy="5925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latin typeface="Arial" panose="020B0604020202020204" pitchFamily="34" charset="0"/>
                <a:cs typeface="Arial" panose="020B0604020202020204" pitchFamily="34" charset="0"/>
              </a:rPr>
              <a:t>Rides with a min height of </a:t>
            </a:r>
            <a:r>
              <a:rPr lang="en-US" sz="1200" b="1">
                <a:latin typeface="Arial" panose="020B0604020202020204" pitchFamily="34" charset="0"/>
                <a:cs typeface="Arial" panose="020B0604020202020204" pitchFamily="34" charset="0"/>
              </a:rPr>
              <a:t>140</a:t>
            </a:r>
            <a:r>
              <a:rPr lang="en-US" sz="1200">
                <a:latin typeface="Arial" panose="020B0604020202020204" pitchFamily="34" charset="0"/>
                <a:cs typeface="Arial" panose="020B0604020202020204" pitchFamily="34" charset="0"/>
              </a:rPr>
              <a:t>cm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15E7D2C-4F0D-4761-B229-F9239DE1F6EA}"/>
              </a:ext>
            </a:extLst>
          </p:cNvPr>
          <p:cNvSpPr txBox="1"/>
          <p:nvPr/>
        </p:nvSpPr>
        <p:spPr>
          <a:xfrm>
            <a:off x="9517498" y="5509513"/>
            <a:ext cx="149449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dirty="0">
                <a:latin typeface="Arial" panose="020B0604020202020204" pitchFamily="34" charset="0"/>
                <a:cs typeface="Arial" panose="020B0604020202020204" pitchFamily="34" charset="0"/>
              </a:rPr>
              <a:t>2:00 – 2:30 PM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9EF3C3E-0AAA-4856-B517-D7BCE38F0F61}"/>
              </a:ext>
            </a:extLst>
          </p:cNvPr>
          <p:cNvSpPr txBox="1"/>
          <p:nvPr/>
        </p:nvSpPr>
        <p:spPr>
          <a:xfrm>
            <a:off x="10870803" y="5376707"/>
            <a:ext cx="12769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Masquerade Parade</a:t>
            </a:r>
          </a:p>
        </p:txBody>
      </p:sp>
      <p:pic>
        <p:nvPicPr>
          <p:cNvPr id="21" name="Picture 4" descr="Help Icons - Download Free Vector Icons | Noun Project">
            <a:hlinkClick r:id="rId10" action="ppaction://hlinksldjump"/>
            <a:extLst>
              <a:ext uri="{FF2B5EF4-FFF2-40B4-BE49-F238E27FC236}">
                <a16:creationId xmlns:a16="http://schemas.microsoft.com/office/drawing/2014/main" id="{AF4880D3-D32D-4EE3-A6BE-91707BDB04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5280" y="67699"/>
            <a:ext cx="510839" cy="510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19D3CB3F-33F6-45B9-BDC6-69959099EFAF}"/>
              </a:ext>
            </a:extLst>
          </p:cNvPr>
          <p:cNvCxnSpPr>
            <a:cxnSpLocks/>
          </p:cNvCxnSpPr>
          <p:nvPr/>
        </p:nvCxnSpPr>
        <p:spPr>
          <a:xfrm>
            <a:off x="10930465" y="1215438"/>
            <a:ext cx="4497" cy="43936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TextBox 128">
            <a:extLst>
              <a:ext uri="{FF2B5EF4-FFF2-40B4-BE49-F238E27FC236}">
                <a16:creationId xmlns:a16="http://schemas.microsoft.com/office/drawing/2014/main" id="{870154C5-94D4-40DB-91AD-8CCDCED3711C}"/>
              </a:ext>
            </a:extLst>
          </p:cNvPr>
          <p:cNvSpPr txBox="1"/>
          <p:nvPr/>
        </p:nvSpPr>
        <p:spPr>
          <a:xfrm>
            <a:off x="10958374" y="1233669"/>
            <a:ext cx="1168086" cy="400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Full-day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597538CE-B1B3-4910-BC2E-92DB5DD0AF67}"/>
              </a:ext>
            </a:extLst>
          </p:cNvPr>
          <p:cNvSpPr txBox="1"/>
          <p:nvPr/>
        </p:nvSpPr>
        <p:spPr>
          <a:xfrm>
            <a:off x="9650416" y="4767672"/>
            <a:ext cx="22366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ADD NEW ATTRACTION</a:t>
            </a:r>
          </a:p>
        </p:txBody>
      </p:sp>
      <p:pic>
        <p:nvPicPr>
          <p:cNvPr id="22" name="Picture 21" descr="Shape&#10;&#10;Description automatically generated with low confidence">
            <a:extLst>
              <a:ext uri="{FF2B5EF4-FFF2-40B4-BE49-F238E27FC236}">
                <a16:creationId xmlns:a16="http://schemas.microsoft.com/office/drawing/2014/main" id="{777B0B19-F0AC-4852-9CCD-E2484D8713D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5107" y="4794833"/>
            <a:ext cx="224205" cy="224205"/>
          </a:xfrm>
          <a:prstGeom prst="rect">
            <a:avLst/>
          </a:prstGeom>
        </p:spPr>
      </p:pic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2AC28B16-9731-4CD5-B18F-095524A3C788}"/>
              </a:ext>
            </a:extLst>
          </p:cNvPr>
          <p:cNvCxnSpPr>
            <a:cxnSpLocks/>
          </p:cNvCxnSpPr>
          <p:nvPr/>
        </p:nvCxnSpPr>
        <p:spPr>
          <a:xfrm>
            <a:off x="9616119" y="4750371"/>
            <a:ext cx="248654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TextBox 133">
            <a:extLst>
              <a:ext uri="{FF2B5EF4-FFF2-40B4-BE49-F238E27FC236}">
                <a16:creationId xmlns:a16="http://schemas.microsoft.com/office/drawing/2014/main" id="{3B39866B-57F1-4F57-B80A-0946DD2A0C2D}"/>
              </a:ext>
            </a:extLst>
          </p:cNvPr>
          <p:cNvSpPr txBox="1"/>
          <p:nvPr/>
        </p:nvSpPr>
        <p:spPr>
          <a:xfrm>
            <a:off x="9625690" y="5045506"/>
            <a:ext cx="25148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Upcoming Live Shows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3741666-EBEB-4693-BC0D-52E416F6036F}"/>
              </a:ext>
            </a:extLst>
          </p:cNvPr>
          <p:cNvGrpSpPr/>
          <p:nvPr/>
        </p:nvGrpSpPr>
        <p:grpSpPr>
          <a:xfrm>
            <a:off x="9604236" y="5740191"/>
            <a:ext cx="1265635" cy="1265635"/>
            <a:chOff x="9604236" y="5740191"/>
            <a:chExt cx="1265635" cy="1265635"/>
          </a:xfrm>
        </p:grpSpPr>
        <p:pic>
          <p:nvPicPr>
            <p:cNvPr id="40" name="Picture 39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1992887E-AA3B-4310-B93B-E9DC48F9CF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04236" y="5740191"/>
              <a:ext cx="1265635" cy="1265635"/>
            </a:xfrm>
            <a:prstGeom prst="rect">
              <a:avLst/>
            </a:prstGeom>
          </p:spPr>
        </p:pic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BB2F5658-DEBC-4DFF-9C04-D4690E5736B3}"/>
                </a:ext>
              </a:extLst>
            </p:cNvPr>
            <p:cNvSpPr txBox="1"/>
            <p:nvPr/>
          </p:nvSpPr>
          <p:spPr>
            <a:xfrm>
              <a:off x="9843469" y="6158539"/>
              <a:ext cx="78799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UNDO</a:t>
              </a:r>
            </a:p>
          </p:txBody>
        </p:sp>
      </p:grp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92A31780-0DD1-49A1-A628-F31896883172}"/>
              </a:ext>
            </a:extLst>
          </p:cNvPr>
          <p:cNvSpPr/>
          <p:nvPr/>
        </p:nvSpPr>
        <p:spPr>
          <a:xfrm>
            <a:off x="11090830" y="6048716"/>
            <a:ext cx="875094" cy="631991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NEXT</a:t>
            </a:r>
          </a:p>
        </p:txBody>
      </p:sp>
      <p:sp>
        <p:nvSpPr>
          <p:cNvPr id="262" name="TextBox 261">
            <a:extLst>
              <a:ext uri="{FF2B5EF4-FFF2-40B4-BE49-F238E27FC236}">
                <a16:creationId xmlns:a16="http://schemas.microsoft.com/office/drawing/2014/main" id="{A9FC19CC-2B77-4D2E-BB3D-E195A62EB651}"/>
              </a:ext>
            </a:extLst>
          </p:cNvPr>
          <p:cNvSpPr txBox="1"/>
          <p:nvPr/>
        </p:nvSpPr>
        <p:spPr>
          <a:xfrm>
            <a:off x="9652300" y="1228057"/>
            <a:ext cx="1269170" cy="400110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Half-day</a:t>
            </a: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11B02C73-CCAF-4ED9-BB61-3241251E07C4}"/>
              </a:ext>
            </a:extLst>
          </p:cNvPr>
          <p:cNvSpPr txBox="1"/>
          <p:nvPr/>
        </p:nvSpPr>
        <p:spPr>
          <a:xfrm>
            <a:off x="9897303" y="1507556"/>
            <a:ext cx="1562709" cy="560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Tornado</a:t>
            </a:r>
          </a:p>
        </p:txBody>
      </p:sp>
      <p:sp>
        <p:nvSpPr>
          <p:cNvPr id="263" name="TextBox 262">
            <a:extLst>
              <a:ext uri="{FF2B5EF4-FFF2-40B4-BE49-F238E27FC236}">
                <a16:creationId xmlns:a16="http://schemas.microsoft.com/office/drawing/2014/main" id="{C1E592B7-342D-4A4A-B5E0-0E2C4D2885B8}"/>
              </a:ext>
            </a:extLst>
          </p:cNvPr>
          <p:cNvSpPr txBox="1"/>
          <p:nvPr/>
        </p:nvSpPr>
        <p:spPr>
          <a:xfrm>
            <a:off x="9903463" y="2063208"/>
            <a:ext cx="22448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Battleship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Galactic</a:t>
            </a:r>
          </a:p>
        </p:txBody>
      </p:sp>
      <p:pic>
        <p:nvPicPr>
          <p:cNvPr id="264" name="Picture 263" descr="Shape&#10;&#10;Description automatically generated with low confidence">
            <a:extLst>
              <a:ext uri="{FF2B5EF4-FFF2-40B4-BE49-F238E27FC236}">
                <a16:creationId xmlns:a16="http://schemas.microsoft.com/office/drawing/2014/main" id="{3B034F2D-26AA-454E-95B1-407D94F8E7A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695081" y="1796196"/>
            <a:ext cx="189889" cy="158961"/>
          </a:xfrm>
          <a:prstGeom prst="rect">
            <a:avLst/>
          </a:prstGeom>
        </p:spPr>
      </p:pic>
      <p:pic>
        <p:nvPicPr>
          <p:cNvPr id="265" name="Picture 264" descr="Shape&#10;&#10;Description automatically generated with low confidence">
            <a:extLst>
              <a:ext uri="{FF2B5EF4-FFF2-40B4-BE49-F238E27FC236}">
                <a16:creationId xmlns:a16="http://schemas.microsoft.com/office/drawing/2014/main" id="{8CCD6A93-224D-471F-A34A-966D6B2ADA1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699326" y="2265173"/>
            <a:ext cx="189889" cy="158961"/>
          </a:xfrm>
          <a:prstGeom prst="rect">
            <a:avLst/>
          </a:prstGeom>
        </p:spPr>
      </p:pic>
      <p:pic>
        <p:nvPicPr>
          <p:cNvPr id="266" name="Picture 265" descr="Shape&#10;&#10;Description automatically generated with low confidence">
            <a:extLst>
              <a:ext uri="{FF2B5EF4-FFF2-40B4-BE49-F238E27FC236}">
                <a16:creationId xmlns:a16="http://schemas.microsoft.com/office/drawing/2014/main" id="{923D4877-5342-426F-AE13-E9139001E0A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699852" y="2740249"/>
            <a:ext cx="189889" cy="158961"/>
          </a:xfrm>
          <a:prstGeom prst="rect">
            <a:avLst/>
          </a:prstGeom>
        </p:spPr>
      </p:pic>
      <p:sp>
        <p:nvSpPr>
          <p:cNvPr id="271" name="TextBox 270">
            <a:extLst>
              <a:ext uri="{FF2B5EF4-FFF2-40B4-BE49-F238E27FC236}">
                <a16:creationId xmlns:a16="http://schemas.microsoft.com/office/drawing/2014/main" id="{2E4011FA-9233-4915-97D0-54A3B84162AE}"/>
              </a:ext>
            </a:extLst>
          </p:cNvPr>
          <p:cNvSpPr txBox="1"/>
          <p:nvPr/>
        </p:nvSpPr>
        <p:spPr>
          <a:xfrm>
            <a:off x="9866545" y="2655186"/>
            <a:ext cx="1243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Flyer</a:t>
            </a:r>
          </a:p>
        </p:txBody>
      </p:sp>
      <p:pic>
        <p:nvPicPr>
          <p:cNvPr id="272" name="Picture 2" descr="Close, circle, remove, delete Free Icon of Neu Interface">
            <a:extLst>
              <a:ext uri="{FF2B5EF4-FFF2-40B4-BE49-F238E27FC236}">
                <a16:creationId xmlns:a16="http://schemas.microsoft.com/office/drawing/2014/main" id="{66064629-14F2-4788-81BD-406B4ABECB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88158" y="1762585"/>
            <a:ext cx="227747" cy="227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3" name="Picture 2" descr="Close, circle, remove, delete Free Icon of Neu Interface">
            <a:extLst>
              <a:ext uri="{FF2B5EF4-FFF2-40B4-BE49-F238E27FC236}">
                <a16:creationId xmlns:a16="http://schemas.microsoft.com/office/drawing/2014/main" id="{5DFFEC7B-6134-44B7-9388-28D2A9013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06148" y="2254834"/>
            <a:ext cx="227747" cy="227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4" name="Picture 2" descr="Close, circle, remove, delete Free Icon of Neu Interface">
            <a:extLst>
              <a:ext uri="{FF2B5EF4-FFF2-40B4-BE49-F238E27FC236}">
                <a16:creationId xmlns:a16="http://schemas.microsoft.com/office/drawing/2014/main" id="{D641731A-74E8-41D4-BBFF-FEB0D623CF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05133" y="2721841"/>
            <a:ext cx="227747" cy="227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EFB12705-88AF-4963-B1CA-B8BA6B264149}"/>
              </a:ext>
            </a:extLst>
          </p:cNvPr>
          <p:cNvGrpSpPr/>
          <p:nvPr/>
        </p:nvGrpSpPr>
        <p:grpSpPr>
          <a:xfrm>
            <a:off x="9699852" y="3042940"/>
            <a:ext cx="2324160" cy="369332"/>
            <a:chOff x="9709159" y="3345791"/>
            <a:chExt cx="2324160" cy="369332"/>
          </a:xfrm>
        </p:grpSpPr>
        <p:pic>
          <p:nvPicPr>
            <p:cNvPr id="267" name="Picture 266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57AA5F7E-63A2-4954-8D1C-8A9B258553F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9709159" y="3459850"/>
              <a:ext cx="189889" cy="158961"/>
            </a:xfrm>
            <a:prstGeom prst="rect">
              <a:avLst/>
            </a:prstGeom>
          </p:spPr>
        </p:pic>
        <p:sp>
          <p:nvSpPr>
            <p:cNvPr id="270" name="TextBox 269">
              <a:extLst>
                <a:ext uri="{FF2B5EF4-FFF2-40B4-BE49-F238E27FC236}">
                  <a16:creationId xmlns:a16="http://schemas.microsoft.com/office/drawing/2014/main" id="{7437FCD0-ABFE-4BDC-B671-B3539DFDFC1C}"/>
                </a:ext>
              </a:extLst>
            </p:cNvPr>
            <p:cNvSpPr txBox="1"/>
            <p:nvPr/>
          </p:nvSpPr>
          <p:spPr>
            <a:xfrm>
              <a:off x="9901657" y="3345791"/>
              <a:ext cx="16339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Thunder Ride</a:t>
              </a:r>
            </a:p>
          </p:txBody>
        </p:sp>
        <p:pic>
          <p:nvPicPr>
            <p:cNvPr id="275" name="Picture 2" descr="Close, circle, remove, delete Free Icon of Neu Interface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32B1FC33-78E0-450A-A4DF-CE1BE91731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05572" y="3416586"/>
              <a:ext cx="227747" cy="2277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D59326DB-A080-4787-BD52-1350076065E9}"/>
              </a:ext>
            </a:extLst>
          </p:cNvPr>
          <p:cNvGrpSpPr/>
          <p:nvPr/>
        </p:nvGrpSpPr>
        <p:grpSpPr>
          <a:xfrm>
            <a:off x="9695081" y="3405119"/>
            <a:ext cx="2320825" cy="369332"/>
            <a:chOff x="9712494" y="3900656"/>
            <a:chExt cx="2320825" cy="369332"/>
          </a:xfrm>
        </p:grpSpPr>
        <p:pic>
          <p:nvPicPr>
            <p:cNvPr id="268" name="Picture 267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474D9921-A057-4894-8B63-C1CBF3FD38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9712494" y="3980137"/>
              <a:ext cx="189889" cy="158961"/>
            </a:xfrm>
            <a:prstGeom prst="rect">
              <a:avLst/>
            </a:prstGeom>
          </p:spPr>
        </p:pic>
        <p:sp>
          <p:nvSpPr>
            <p:cNvPr id="269" name="TextBox 268">
              <a:extLst>
                <a:ext uri="{FF2B5EF4-FFF2-40B4-BE49-F238E27FC236}">
                  <a16:creationId xmlns:a16="http://schemas.microsoft.com/office/drawing/2014/main" id="{92092EFE-6FE6-4B63-85EC-8FBC295C1552}"/>
                </a:ext>
              </a:extLst>
            </p:cNvPr>
            <p:cNvSpPr txBox="1"/>
            <p:nvPr/>
          </p:nvSpPr>
          <p:spPr>
            <a:xfrm>
              <a:off x="9936824" y="3900656"/>
              <a:ext cx="163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Lunch</a:t>
              </a:r>
            </a:p>
          </p:txBody>
        </p:sp>
        <p:pic>
          <p:nvPicPr>
            <p:cNvPr id="276" name="Picture 2" descr="Close, circle, remove, delete Free Icon of Neu Interface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14528348-60C9-4A7E-9192-1D4DE678705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05572" y="3987577"/>
              <a:ext cx="227747" cy="2277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CC743479-B8E1-4752-844F-403CE71E7EFF}"/>
                  </a:ext>
                </a:extLst>
              </p14:cNvPr>
              <p14:cNvContentPartPr/>
              <p14:nvPr/>
            </p14:nvContentPartPr>
            <p14:xfrm>
              <a:off x="10085057" y="1375696"/>
              <a:ext cx="500400" cy="13464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CC743479-B8E1-4752-844F-403CE71E7EFF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0031417" y="1268056"/>
                <a:ext cx="608040" cy="35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434A22F3-FA95-47A1-859D-AEEAFB3AD859}"/>
                  </a:ext>
                </a:extLst>
              </p14:cNvPr>
              <p14:cNvContentPartPr/>
              <p14:nvPr/>
            </p14:nvContentPartPr>
            <p14:xfrm>
              <a:off x="9670895" y="1603165"/>
              <a:ext cx="44280" cy="1260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434A22F3-FA95-47A1-859D-AEEAFB3AD859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9653255" y="1567165"/>
                <a:ext cx="79920" cy="8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6EBEDAB7-BD42-4B7C-AD06-2E58CA89DB08}"/>
                  </a:ext>
                </a:extLst>
              </p14:cNvPr>
              <p14:cNvContentPartPr/>
              <p14:nvPr/>
            </p14:nvContentPartPr>
            <p14:xfrm>
              <a:off x="9718415" y="1609645"/>
              <a:ext cx="1193760" cy="684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6EBEDAB7-BD42-4B7C-AD06-2E58CA89DB08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9700775" y="1573645"/>
                <a:ext cx="1229400" cy="78480"/>
              </a:xfrm>
              <a:prstGeom prst="rect">
                <a:avLst/>
              </a:prstGeom>
            </p:spPr>
          </p:pic>
        </mc:Fallback>
      </mc:AlternateContent>
      <p:grpSp>
        <p:nvGrpSpPr>
          <p:cNvPr id="235" name="Group 234">
            <a:extLst>
              <a:ext uri="{FF2B5EF4-FFF2-40B4-BE49-F238E27FC236}">
                <a16:creationId xmlns:a16="http://schemas.microsoft.com/office/drawing/2014/main" id="{E7C73206-1F7C-458B-80C5-549C6CC37201}"/>
              </a:ext>
            </a:extLst>
          </p:cNvPr>
          <p:cNvGrpSpPr/>
          <p:nvPr/>
        </p:nvGrpSpPr>
        <p:grpSpPr>
          <a:xfrm>
            <a:off x="9695584" y="3775686"/>
            <a:ext cx="2320321" cy="369332"/>
            <a:chOff x="9712494" y="3900040"/>
            <a:chExt cx="2320321" cy="369332"/>
          </a:xfrm>
        </p:grpSpPr>
        <p:pic>
          <p:nvPicPr>
            <p:cNvPr id="244" name="Picture 243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D12C2CAF-2A7C-4A2C-9607-E09ED4AA527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9712494" y="3980137"/>
              <a:ext cx="189889" cy="158961"/>
            </a:xfrm>
            <a:prstGeom prst="rect">
              <a:avLst/>
            </a:prstGeom>
          </p:spPr>
        </p:pic>
        <p:sp>
          <p:nvSpPr>
            <p:cNvPr id="245" name="TextBox 244">
              <a:extLst>
                <a:ext uri="{FF2B5EF4-FFF2-40B4-BE49-F238E27FC236}">
                  <a16:creationId xmlns:a16="http://schemas.microsoft.com/office/drawing/2014/main" id="{D09A1C1F-6756-412D-B14D-FADA8A7B728F}"/>
                </a:ext>
              </a:extLst>
            </p:cNvPr>
            <p:cNvSpPr txBox="1"/>
            <p:nvPr/>
          </p:nvSpPr>
          <p:spPr>
            <a:xfrm>
              <a:off x="9898193" y="3900040"/>
              <a:ext cx="163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Victory Spin</a:t>
              </a:r>
            </a:p>
          </p:txBody>
        </p:sp>
        <p:pic>
          <p:nvPicPr>
            <p:cNvPr id="246" name="Picture 2" descr="Close, circle, remove, delete Free Icon of Neu Interface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23361FBC-4DB4-45DE-9A89-9D933E9638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05068" y="4024290"/>
              <a:ext cx="227747" cy="2277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47" name="Group 246">
            <a:extLst>
              <a:ext uri="{FF2B5EF4-FFF2-40B4-BE49-F238E27FC236}">
                <a16:creationId xmlns:a16="http://schemas.microsoft.com/office/drawing/2014/main" id="{951D72DB-A7DE-4FD7-ADE0-76B89C86A838}"/>
              </a:ext>
            </a:extLst>
          </p:cNvPr>
          <p:cNvGrpSpPr/>
          <p:nvPr/>
        </p:nvGrpSpPr>
        <p:grpSpPr>
          <a:xfrm>
            <a:off x="9717337" y="4127965"/>
            <a:ext cx="2373098" cy="646331"/>
            <a:chOff x="9741111" y="3794822"/>
            <a:chExt cx="2373098" cy="646331"/>
          </a:xfrm>
        </p:grpSpPr>
        <p:pic>
          <p:nvPicPr>
            <p:cNvPr id="248" name="Picture 247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AE56200E-7DE0-4911-8F85-CA857DDB988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9741111" y="4039097"/>
              <a:ext cx="189889" cy="158961"/>
            </a:xfrm>
            <a:prstGeom prst="rect">
              <a:avLst/>
            </a:prstGeom>
          </p:spPr>
        </p:pic>
        <p:sp>
          <p:nvSpPr>
            <p:cNvPr id="277" name="TextBox 276">
              <a:extLst>
                <a:ext uri="{FF2B5EF4-FFF2-40B4-BE49-F238E27FC236}">
                  <a16:creationId xmlns:a16="http://schemas.microsoft.com/office/drawing/2014/main" id="{6BA4A715-562B-46F8-BC0F-4F8034403FB8}"/>
                </a:ext>
              </a:extLst>
            </p:cNvPr>
            <p:cNvSpPr txBox="1"/>
            <p:nvPr/>
          </p:nvSpPr>
          <p:spPr>
            <a:xfrm>
              <a:off x="9921077" y="3794822"/>
              <a:ext cx="219313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Light Show (9.00pm)</a:t>
              </a:r>
            </a:p>
          </p:txBody>
        </p:sp>
        <p:pic>
          <p:nvPicPr>
            <p:cNvPr id="278" name="Picture 2" descr="Close, circle, remove, delete Free Icon of Neu Interface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609BC5B7-47E3-43AD-94D7-8F5221975B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16877" y="4007709"/>
              <a:ext cx="227747" cy="2277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05" name="TextBox 304">
            <a:extLst>
              <a:ext uri="{FF2B5EF4-FFF2-40B4-BE49-F238E27FC236}">
                <a16:creationId xmlns:a16="http://schemas.microsoft.com/office/drawing/2014/main" id="{BC06B7F5-3EBD-4ADD-A14D-2DF3CFBCE506}"/>
              </a:ext>
            </a:extLst>
          </p:cNvPr>
          <p:cNvSpPr txBox="1"/>
          <p:nvPr/>
        </p:nvSpPr>
        <p:spPr>
          <a:xfrm>
            <a:off x="9660523" y="561908"/>
            <a:ext cx="251021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My Ideal Itinerary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6F9B2EE-AE3E-4022-B839-6704805E53B7}"/>
              </a:ext>
            </a:extLst>
          </p:cNvPr>
          <p:cNvPicPr>
            <a:picLocks noChangeAspect="1"/>
          </p:cNvPicPr>
          <p:nvPr/>
        </p:nvPicPr>
        <p:blipFill>
          <a:blip r:embed="rId22">
            <a:alphaModFix amt="35000"/>
          </a:blip>
          <a:stretch>
            <a:fillRect/>
          </a:stretch>
        </p:blipFill>
        <p:spPr>
          <a:xfrm>
            <a:off x="-406221" y="-346686"/>
            <a:ext cx="10539985" cy="6858000"/>
          </a:xfrm>
          <a:prstGeom prst="rect">
            <a:avLst/>
          </a:prstGeom>
        </p:spPr>
      </p:pic>
      <p:grpSp>
        <p:nvGrpSpPr>
          <p:cNvPr id="297" name="Group 296">
            <a:extLst>
              <a:ext uri="{FF2B5EF4-FFF2-40B4-BE49-F238E27FC236}">
                <a16:creationId xmlns:a16="http://schemas.microsoft.com/office/drawing/2014/main" id="{19761421-F5D2-4A2E-8F6A-B3919EEF67A9}"/>
              </a:ext>
            </a:extLst>
          </p:cNvPr>
          <p:cNvGrpSpPr/>
          <p:nvPr/>
        </p:nvGrpSpPr>
        <p:grpSpPr>
          <a:xfrm>
            <a:off x="2923431" y="1136867"/>
            <a:ext cx="3382176" cy="3036637"/>
            <a:chOff x="8068381" y="128901"/>
            <a:chExt cx="3106317" cy="3061390"/>
          </a:xfrm>
        </p:grpSpPr>
        <p:sp>
          <p:nvSpPr>
            <p:cNvPr id="311" name="Rectangle 310">
              <a:extLst>
                <a:ext uri="{FF2B5EF4-FFF2-40B4-BE49-F238E27FC236}">
                  <a16:creationId xmlns:a16="http://schemas.microsoft.com/office/drawing/2014/main" id="{EADC5361-3BBD-4CEB-B9CA-44EAD1BAE019}"/>
                </a:ext>
              </a:extLst>
            </p:cNvPr>
            <p:cNvSpPr/>
            <p:nvPr/>
          </p:nvSpPr>
          <p:spPr>
            <a:xfrm>
              <a:off x="8068381" y="128901"/>
              <a:ext cx="3106317" cy="306139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US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Tap your phone here to download your itinerary</a:t>
              </a:r>
            </a:p>
            <a:p>
              <a:pPr algn="ctr"/>
              <a:endPara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endPara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endPara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US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Or scan this QR code</a:t>
              </a:r>
            </a:p>
          </p:txBody>
        </p:sp>
        <p:sp>
          <p:nvSpPr>
            <p:cNvPr id="312" name="Multiplication Sign 311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80B34CFE-0828-4F07-8C0D-57AED6FC7A24}"/>
                </a:ext>
              </a:extLst>
            </p:cNvPr>
            <p:cNvSpPr/>
            <p:nvPr/>
          </p:nvSpPr>
          <p:spPr>
            <a:xfrm>
              <a:off x="10921742" y="133432"/>
              <a:ext cx="227740" cy="237642"/>
            </a:xfrm>
            <a:prstGeom prst="mathMultiply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50" name="Picture 2" descr="Quick Response (QR) Code Definition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8156CBC9-C60B-4A8C-8E49-5B910697A3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7968" y="3043798"/>
            <a:ext cx="953102" cy="953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Shape&#10;&#10;Description automatically generated with medium confidence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8051C891-2B5F-49FA-981B-77F027501FB0}"/>
              </a:ext>
            </a:extLst>
          </p:cNvPr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10"/>
          <a:stretch/>
        </p:blipFill>
        <p:spPr>
          <a:xfrm>
            <a:off x="4440631" y="1990332"/>
            <a:ext cx="347775" cy="529908"/>
          </a:xfrm>
          <a:prstGeom prst="rect">
            <a:avLst/>
          </a:prstGeom>
        </p:spPr>
      </p:pic>
      <p:sp>
        <p:nvSpPr>
          <p:cNvPr id="86" name="Rectangle 85">
            <a:extLst>
              <a:ext uri="{FF2B5EF4-FFF2-40B4-BE49-F238E27FC236}">
                <a16:creationId xmlns:a16="http://schemas.microsoft.com/office/drawing/2014/main" id="{668C31D3-CB02-474F-ABDA-C8C5237547BE}"/>
              </a:ext>
            </a:extLst>
          </p:cNvPr>
          <p:cNvSpPr/>
          <p:nvPr/>
        </p:nvSpPr>
        <p:spPr>
          <a:xfrm>
            <a:off x="6414335" y="1017855"/>
            <a:ext cx="2852387" cy="188135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Click on        icon or “QR code” to simulate download</a:t>
            </a:r>
          </a:p>
        </p:txBody>
      </p:sp>
      <p:pic>
        <p:nvPicPr>
          <p:cNvPr id="106" name="Picture 105" descr="Shape&#10;&#10;Description automatically generated with medium confidence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7EE4CE24-25E1-409B-990A-668EC8F540B7}"/>
              </a:ext>
            </a:extLst>
          </p:cNvPr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10"/>
          <a:stretch/>
        </p:blipFill>
        <p:spPr>
          <a:xfrm>
            <a:off x="7583920" y="1678497"/>
            <a:ext cx="154490" cy="235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8292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Fork and knife restaurant icon vector | free image by rawpixel.com | Restaurant  icon, Vector free, Logo restaurant">
            <a:extLst>
              <a:ext uri="{FF2B5EF4-FFF2-40B4-BE49-F238E27FC236}">
                <a16:creationId xmlns:a16="http://schemas.microsoft.com/office/drawing/2014/main" id="{B622B152-086C-4276-AFB8-22613220F6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3786" y="6296480"/>
            <a:ext cx="645114" cy="561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stroom Icon Vector #53701 - Free Icons Library">
            <a:extLst>
              <a:ext uri="{FF2B5EF4-FFF2-40B4-BE49-F238E27FC236}">
                <a16:creationId xmlns:a16="http://schemas.microsoft.com/office/drawing/2014/main" id="{B0FE3ED5-0388-497D-B642-FC40B7182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4158" y="5923882"/>
            <a:ext cx="500401" cy="435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DCD0A01-61EA-48D6-A798-1F485454EA3A}"/>
              </a:ext>
            </a:extLst>
          </p:cNvPr>
          <p:cNvSpPr/>
          <p:nvPr/>
        </p:nvSpPr>
        <p:spPr>
          <a:xfrm>
            <a:off x="41646" y="29608"/>
            <a:ext cx="12080877" cy="676900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E902DC4-C26C-4598-9F5E-C2E17FFA35A3}"/>
              </a:ext>
            </a:extLst>
          </p:cNvPr>
          <p:cNvCxnSpPr/>
          <p:nvPr/>
        </p:nvCxnSpPr>
        <p:spPr>
          <a:xfrm>
            <a:off x="9635979" y="29608"/>
            <a:ext cx="0" cy="676900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65028AA-2030-4E4F-9F35-95998D90F552}"/>
              </a:ext>
            </a:extLst>
          </p:cNvPr>
          <p:cNvCxnSpPr>
            <a:cxnSpLocks/>
          </p:cNvCxnSpPr>
          <p:nvPr/>
        </p:nvCxnSpPr>
        <p:spPr>
          <a:xfrm>
            <a:off x="41646" y="5904757"/>
            <a:ext cx="1208087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6AD6237-FA0A-4F6A-8553-7E6D4957C294}"/>
              </a:ext>
            </a:extLst>
          </p:cNvPr>
          <p:cNvCxnSpPr>
            <a:cxnSpLocks/>
          </p:cNvCxnSpPr>
          <p:nvPr/>
        </p:nvCxnSpPr>
        <p:spPr>
          <a:xfrm>
            <a:off x="1892962" y="5904757"/>
            <a:ext cx="0" cy="89385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FD504F1-E5A7-409B-B792-6B47EA7EC6CE}"/>
              </a:ext>
            </a:extLst>
          </p:cNvPr>
          <p:cNvCxnSpPr>
            <a:cxnSpLocks/>
          </p:cNvCxnSpPr>
          <p:nvPr/>
        </p:nvCxnSpPr>
        <p:spPr>
          <a:xfrm>
            <a:off x="9635979" y="404858"/>
            <a:ext cx="248654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9A159F1-B999-41DD-82FC-F2DFCF0D4869}"/>
              </a:ext>
            </a:extLst>
          </p:cNvPr>
          <p:cNvCxnSpPr>
            <a:cxnSpLocks/>
          </p:cNvCxnSpPr>
          <p:nvPr/>
        </p:nvCxnSpPr>
        <p:spPr>
          <a:xfrm>
            <a:off x="9635979" y="1214602"/>
            <a:ext cx="248654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1E91BD0-9E97-4BBF-A2F1-CE69F2356F87}"/>
              </a:ext>
            </a:extLst>
          </p:cNvPr>
          <p:cNvCxnSpPr>
            <a:cxnSpLocks/>
          </p:cNvCxnSpPr>
          <p:nvPr/>
        </p:nvCxnSpPr>
        <p:spPr>
          <a:xfrm>
            <a:off x="9627531" y="1645259"/>
            <a:ext cx="248654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5DF6C448-FA61-4CF7-805C-E6357B70FAF0}"/>
              </a:ext>
            </a:extLst>
          </p:cNvPr>
          <p:cNvCxnSpPr>
            <a:cxnSpLocks/>
          </p:cNvCxnSpPr>
          <p:nvPr/>
        </p:nvCxnSpPr>
        <p:spPr>
          <a:xfrm>
            <a:off x="9635977" y="5070994"/>
            <a:ext cx="248654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0025A17-DB62-4899-B614-F8690883F860}"/>
              </a:ext>
            </a:extLst>
          </p:cNvPr>
          <p:cNvCxnSpPr>
            <a:cxnSpLocks/>
          </p:cNvCxnSpPr>
          <p:nvPr/>
        </p:nvCxnSpPr>
        <p:spPr>
          <a:xfrm>
            <a:off x="11624052" y="29608"/>
            <a:ext cx="0" cy="37525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D5860A2-E037-46D9-974E-6716D2FB0EDB}"/>
              </a:ext>
            </a:extLst>
          </p:cNvPr>
          <p:cNvCxnSpPr>
            <a:cxnSpLocks/>
          </p:cNvCxnSpPr>
          <p:nvPr/>
        </p:nvCxnSpPr>
        <p:spPr>
          <a:xfrm>
            <a:off x="9635977" y="5395357"/>
            <a:ext cx="248654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193D68B7-0D10-40FC-B624-4CAF81FE60BD}"/>
              </a:ext>
            </a:extLst>
          </p:cNvPr>
          <p:cNvSpPr txBox="1"/>
          <p:nvPr/>
        </p:nvSpPr>
        <p:spPr>
          <a:xfrm>
            <a:off x="9744708" y="37735"/>
            <a:ext cx="19531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Fri 4 Nov 1:30 PM</a:t>
            </a:r>
          </a:p>
        </p:txBody>
      </p:sp>
      <p:sp>
        <p:nvSpPr>
          <p:cNvPr id="34" name="TextBox 33">
            <a:hlinkClick r:id="rId5" action="ppaction://hlinksldjump"/>
            <a:extLst>
              <a:ext uri="{FF2B5EF4-FFF2-40B4-BE49-F238E27FC236}">
                <a16:creationId xmlns:a16="http://schemas.microsoft.com/office/drawing/2014/main" id="{6D0BD0A8-B6DA-41A3-8A6C-63B3CBBFC18B}"/>
              </a:ext>
            </a:extLst>
          </p:cNvPr>
          <p:cNvSpPr txBox="1"/>
          <p:nvPr/>
        </p:nvSpPr>
        <p:spPr>
          <a:xfrm>
            <a:off x="11550215" y="54076"/>
            <a:ext cx="6737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615CB21-8589-42A3-9BD3-D3C244915BD7}"/>
              </a:ext>
            </a:extLst>
          </p:cNvPr>
          <p:cNvCxnSpPr>
            <a:cxnSpLocks/>
          </p:cNvCxnSpPr>
          <p:nvPr/>
        </p:nvCxnSpPr>
        <p:spPr>
          <a:xfrm>
            <a:off x="10879249" y="5395357"/>
            <a:ext cx="0" cy="5094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AC9DF3C0-BD85-4406-BDEC-F1AD36D9C373}"/>
              </a:ext>
            </a:extLst>
          </p:cNvPr>
          <p:cNvSpPr txBox="1"/>
          <p:nvPr/>
        </p:nvSpPr>
        <p:spPr>
          <a:xfrm>
            <a:off x="149787" y="6125293"/>
            <a:ext cx="1633800" cy="461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latin typeface="Arial" panose="020B0604020202020204" pitchFamily="34" charset="0"/>
                <a:cs typeface="Arial" panose="020B0604020202020204" pitchFamily="34" charset="0"/>
              </a:rPr>
              <a:t>LEGEND</a:t>
            </a:r>
            <a:endParaRPr lang="en-US" sz="20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6" name="Picture 55" descr="A red and white sign&#10;&#10;Description automatically generated with low confidence">
            <a:extLst>
              <a:ext uri="{FF2B5EF4-FFF2-40B4-BE49-F238E27FC236}">
                <a16:creationId xmlns:a16="http://schemas.microsoft.com/office/drawing/2014/main" id="{9134271D-EE01-47D5-814C-9FEC1B4E101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6564" b="89833" l="7273" r="93409">
                        <a14:foregroundMark x1="50341" y1="58687" x2="40682" y2="61905"/>
                        <a14:foregroundMark x1="20000" y1="49292" x2="67045" y2="44144"/>
                        <a14:foregroundMark x1="80000" y1="48391" x2="70000" y2="22523"/>
                        <a14:foregroundMark x1="70000" y1="22523" x2="60000" y2="14672"/>
                        <a14:foregroundMark x1="60000" y1="14672" x2="41477" y2="12355"/>
                        <a14:foregroundMark x1="41477" y1="12355" x2="31250" y2="21107"/>
                        <a14:foregroundMark x1="31250" y1="21107" x2="13182" y2="50193"/>
                        <a14:foregroundMark x1="13182" y1="50193" x2="13750" y2="75676"/>
                        <a14:foregroundMark x1="13750" y1="75676" x2="65341" y2="84170"/>
                        <a14:foregroundMark x1="65341" y1="84170" x2="80682" y2="74003"/>
                        <a14:foregroundMark x1="80682" y1="74003" x2="81591" y2="51609"/>
                        <a14:foregroundMark x1="81591" y1="51609" x2="80341" y2="47104"/>
                        <a14:foregroundMark x1="47614" y1="64865" x2="65682" y2="65637"/>
                        <a14:foregroundMark x1="50000" y1="6564" x2="50000" y2="6564"/>
                        <a14:foregroundMark x1="51591" y1="7079" x2="51591" y2="7079"/>
                        <a14:foregroundMark x1="51477" y1="20721" x2="51818" y2="40927"/>
                        <a14:foregroundMark x1="62045" y1="47233" x2="34432" y2="50708"/>
                        <a14:foregroundMark x1="69205" y1="48777" x2="31364" y2="42471"/>
                        <a14:foregroundMark x1="56705" y1="39768" x2="32955" y2="38353"/>
                        <a14:foregroundMark x1="21250" y1="67181" x2="19091" y2="46332"/>
                        <a14:foregroundMark x1="7273" y1="76190" x2="8409" y2="58301"/>
                        <a14:foregroundMark x1="11136" y1="75290" x2="7273" y2="47876"/>
                        <a14:foregroundMark x1="52500" y1="59073" x2="52500" y2="59073"/>
                        <a14:foregroundMark x1="63068" y1="63578" x2="63068" y2="63578"/>
                        <a14:foregroundMark x1="49659" y1="51223" x2="54659" y2="76705"/>
                        <a14:foregroundMark x1="78068" y1="60103" x2="29886" y2="78250"/>
                        <a14:foregroundMark x1="68409" y1="61261" x2="28523" y2="68855"/>
                        <a14:foregroundMark x1="71818" y1="59202" x2="29432" y2="58559"/>
                        <a14:foregroundMark x1="40000" y1="56371" x2="16023" y2="60746"/>
                        <a14:foregroundMark x1="54205" y1="28571" x2="46932" y2="26255"/>
                        <a14:foregroundMark x1="51364" y1="26641" x2="56477" y2="22651"/>
                        <a14:foregroundMark x1="56477" y1="22651" x2="34205" y2="24453"/>
                        <a14:foregroundMark x1="37386" y1="26384" x2="59432" y2="26770"/>
                        <a14:foregroundMark x1="38295" y1="31660" x2="55114" y2="29215"/>
                        <a14:foregroundMark x1="31591" y1="33591" x2="60000" y2="32561"/>
                        <a14:foregroundMark x1="58977" y1="28314" x2="60341" y2="25869"/>
                        <a14:foregroundMark x1="56818" y1="22136" x2="68523" y2="40669"/>
                        <a14:foregroundMark x1="63068" y1="27671" x2="75795" y2="43372"/>
                        <a14:foregroundMark x1="93409" y1="41441" x2="93409" y2="4144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9915" y="6378772"/>
            <a:ext cx="494644" cy="380374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A0F69443-7110-4005-B22D-0250D50DDA65}"/>
              </a:ext>
            </a:extLst>
          </p:cNvPr>
          <p:cNvSpPr txBox="1"/>
          <p:nvPr/>
        </p:nvSpPr>
        <p:spPr>
          <a:xfrm>
            <a:off x="2584559" y="6017468"/>
            <a:ext cx="1259152" cy="355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latin typeface="Arial" panose="020B0604020202020204" pitchFamily="34" charset="0"/>
                <a:cs typeface="Arial" panose="020B0604020202020204" pitchFamily="34" charset="0"/>
              </a:rPr>
              <a:t>Restroom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5520B87-923A-4B79-83DB-2E0D8E240271}"/>
              </a:ext>
            </a:extLst>
          </p:cNvPr>
          <p:cNvSpPr txBox="1"/>
          <p:nvPr/>
        </p:nvSpPr>
        <p:spPr>
          <a:xfrm>
            <a:off x="2575737" y="6423336"/>
            <a:ext cx="1259152" cy="355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latin typeface="Arial" panose="020B0604020202020204" pitchFamily="34" charset="0"/>
                <a:cs typeface="Arial" panose="020B0604020202020204" pitchFamily="34" charset="0"/>
              </a:rPr>
              <a:t>First Aid</a:t>
            </a:r>
          </a:p>
        </p:txBody>
      </p:sp>
      <p:pic>
        <p:nvPicPr>
          <p:cNvPr id="1036" name="Picture 12" descr="Drinking Fountain Icons - Download Free Vector Icons | Noun Project">
            <a:extLst>
              <a:ext uri="{FF2B5EF4-FFF2-40B4-BE49-F238E27FC236}">
                <a16:creationId xmlns:a16="http://schemas.microsoft.com/office/drawing/2014/main" id="{C6906F78-FE99-4B2D-A539-17E3DA9685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1143" y="5852492"/>
            <a:ext cx="645113" cy="561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D28B3EEC-7DB7-4542-B438-C56C9D11295A}"/>
              </a:ext>
            </a:extLst>
          </p:cNvPr>
          <p:cNvSpPr txBox="1"/>
          <p:nvPr/>
        </p:nvSpPr>
        <p:spPr>
          <a:xfrm>
            <a:off x="4618516" y="6422823"/>
            <a:ext cx="1259152" cy="355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latin typeface="Arial" panose="020B0604020202020204" pitchFamily="34" charset="0"/>
                <a:cs typeface="Arial" panose="020B0604020202020204" pitchFamily="34" charset="0"/>
              </a:rPr>
              <a:t>Eateries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464FFFF2-62CC-4359-B4E6-78CC7211AE92}"/>
              </a:ext>
            </a:extLst>
          </p:cNvPr>
          <p:cNvSpPr txBox="1"/>
          <p:nvPr/>
        </p:nvSpPr>
        <p:spPr>
          <a:xfrm>
            <a:off x="4466041" y="6011115"/>
            <a:ext cx="1594196" cy="355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latin typeface="Arial" panose="020B0604020202020204" pitchFamily="34" charset="0"/>
                <a:cs typeface="Arial" panose="020B0604020202020204" pitchFamily="34" charset="0"/>
              </a:rPr>
              <a:t>Water Point</a:t>
            </a:r>
          </a:p>
        </p:txBody>
      </p:sp>
      <p:pic>
        <p:nvPicPr>
          <p:cNvPr id="60" name="Picture 59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EB0DEFF6-EDD0-46FD-9691-B36F68C222EB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79" t="63113" r="83017" b="11090"/>
          <a:stretch/>
        </p:blipFill>
        <p:spPr>
          <a:xfrm>
            <a:off x="6240883" y="6378772"/>
            <a:ext cx="413483" cy="365898"/>
          </a:xfrm>
          <a:prstGeom prst="rect">
            <a:avLst/>
          </a:prstGeom>
        </p:spPr>
      </p:pic>
      <p:pic>
        <p:nvPicPr>
          <p:cNvPr id="64" name="Picture 63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E73A61BE-AAB2-4A91-B8C3-0B9D2E0A3E73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701" t="37138" r="17310" b="36423"/>
          <a:stretch/>
        </p:blipFill>
        <p:spPr>
          <a:xfrm>
            <a:off x="6203353" y="5945347"/>
            <a:ext cx="449998" cy="392881"/>
          </a:xfrm>
          <a:prstGeom prst="rect">
            <a:avLst/>
          </a:prstGeom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7843C086-CB3A-4FD5-8E88-277864E277D3}"/>
              </a:ext>
            </a:extLst>
          </p:cNvPr>
          <p:cNvSpPr txBox="1"/>
          <p:nvPr/>
        </p:nvSpPr>
        <p:spPr>
          <a:xfrm>
            <a:off x="6668616" y="6013458"/>
            <a:ext cx="2848871" cy="5925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latin typeface="Arial" panose="020B0604020202020204" pitchFamily="34" charset="0"/>
                <a:cs typeface="Arial" panose="020B0604020202020204" pitchFamily="34" charset="0"/>
              </a:rPr>
              <a:t>Rides with a min height of </a:t>
            </a:r>
            <a:r>
              <a:rPr lang="en-US" sz="1200" b="1">
                <a:latin typeface="Arial" panose="020B0604020202020204" pitchFamily="34" charset="0"/>
                <a:cs typeface="Arial" panose="020B0604020202020204" pitchFamily="34" charset="0"/>
              </a:rPr>
              <a:t>120</a:t>
            </a:r>
            <a:r>
              <a:rPr lang="en-US" sz="1200">
                <a:latin typeface="Arial" panose="020B0604020202020204" pitchFamily="34" charset="0"/>
                <a:cs typeface="Arial" panose="020B0604020202020204" pitchFamily="34" charset="0"/>
              </a:rPr>
              <a:t>cm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62EA21F0-3CE0-4F76-BE4B-96146620D1BF}"/>
              </a:ext>
            </a:extLst>
          </p:cNvPr>
          <p:cNvSpPr txBox="1"/>
          <p:nvPr/>
        </p:nvSpPr>
        <p:spPr>
          <a:xfrm>
            <a:off x="6661492" y="6412904"/>
            <a:ext cx="2848871" cy="5925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latin typeface="Arial" panose="020B0604020202020204" pitchFamily="34" charset="0"/>
                <a:cs typeface="Arial" panose="020B0604020202020204" pitchFamily="34" charset="0"/>
              </a:rPr>
              <a:t>Rides with a min height of </a:t>
            </a:r>
            <a:r>
              <a:rPr lang="en-US" sz="1200" b="1">
                <a:latin typeface="Arial" panose="020B0604020202020204" pitchFamily="34" charset="0"/>
                <a:cs typeface="Arial" panose="020B0604020202020204" pitchFamily="34" charset="0"/>
              </a:rPr>
              <a:t>140</a:t>
            </a:r>
            <a:r>
              <a:rPr lang="en-US" sz="1200">
                <a:latin typeface="Arial" panose="020B0604020202020204" pitchFamily="34" charset="0"/>
                <a:cs typeface="Arial" panose="020B0604020202020204" pitchFamily="34" charset="0"/>
              </a:rPr>
              <a:t>cm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15E7D2C-4F0D-4761-B229-F9239DE1F6EA}"/>
              </a:ext>
            </a:extLst>
          </p:cNvPr>
          <p:cNvSpPr txBox="1"/>
          <p:nvPr/>
        </p:nvSpPr>
        <p:spPr>
          <a:xfrm>
            <a:off x="9517498" y="5509513"/>
            <a:ext cx="149449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dirty="0">
                <a:latin typeface="Arial" panose="020B0604020202020204" pitchFamily="34" charset="0"/>
                <a:cs typeface="Arial" panose="020B0604020202020204" pitchFamily="34" charset="0"/>
              </a:rPr>
              <a:t>2:00 – 2:30 PM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9EF3C3E-0AAA-4856-B517-D7BCE38F0F61}"/>
              </a:ext>
            </a:extLst>
          </p:cNvPr>
          <p:cNvSpPr txBox="1"/>
          <p:nvPr/>
        </p:nvSpPr>
        <p:spPr>
          <a:xfrm>
            <a:off x="10870803" y="5376707"/>
            <a:ext cx="12769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Masquerade Parade</a:t>
            </a:r>
          </a:p>
        </p:txBody>
      </p:sp>
      <p:pic>
        <p:nvPicPr>
          <p:cNvPr id="21" name="Picture 4" descr="Help Icons - Download Free Vector Icons | Noun Project">
            <a:hlinkClick r:id="rId10" action="ppaction://hlinksldjump"/>
            <a:extLst>
              <a:ext uri="{FF2B5EF4-FFF2-40B4-BE49-F238E27FC236}">
                <a16:creationId xmlns:a16="http://schemas.microsoft.com/office/drawing/2014/main" id="{AF4880D3-D32D-4EE3-A6BE-91707BDB04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5280" y="67699"/>
            <a:ext cx="510839" cy="510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19D3CB3F-33F6-45B9-BDC6-69959099EFAF}"/>
              </a:ext>
            </a:extLst>
          </p:cNvPr>
          <p:cNvCxnSpPr>
            <a:cxnSpLocks/>
          </p:cNvCxnSpPr>
          <p:nvPr/>
        </p:nvCxnSpPr>
        <p:spPr>
          <a:xfrm>
            <a:off x="10930465" y="1215438"/>
            <a:ext cx="4497" cy="43936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TextBox 128">
            <a:extLst>
              <a:ext uri="{FF2B5EF4-FFF2-40B4-BE49-F238E27FC236}">
                <a16:creationId xmlns:a16="http://schemas.microsoft.com/office/drawing/2014/main" id="{870154C5-94D4-40DB-91AD-8CCDCED3711C}"/>
              </a:ext>
            </a:extLst>
          </p:cNvPr>
          <p:cNvSpPr txBox="1"/>
          <p:nvPr/>
        </p:nvSpPr>
        <p:spPr>
          <a:xfrm>
            <a:off x="10958374" y="1233669"/>
            <a:ext cx="1168086" cy="400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Full-day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597538CE-B1B3-4910-BC2E-92DB5DD0AF67}"/>
              </a:ext>
            </a:extLst>
          </p:cNvPr>
          <p:cNvSpPr txBox="1"/>
          <p:nvPr/>
        </p:nvSpPr>
        <p:spPr>
          <a:xfrm>
            <a:off x="9650416" y="4767672"/>
            <a:ext cx="22366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ADD NEW ATTRACTION</a:t>
            </a:r>
          </a:p>
        </p:txBody>
      </p:sp>
      <p:pic>
        <p:nvPicPr>
          <p:cNvPr id="22" name="Picture 21" descr="Shape&#10;&#10;Description automatically generated with low confidence">
            <a:extLst>
              <a:ext uri="{FF2B5EF4-FFF2-40B4-BE49-F238E27FC236}">
                <a16:creationId xmlns:a16="http://schemas.microsoft.com/office/drawing/2014/main" id="{777B0B19-F0AC-4852-9CCD-E2484D8713D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5107" y="4794833"/>
            <a:ext cx="224205" cy="224205"/>
          </a:xfrm>
          <a:prstGeom prst="rect">
            <a:avLst/>
          </a:prstGeom>
        </p:spPr>
      </p:pic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2AC28B16-9731-4CD5-B18F-095524A3C788}"/>
              </a:ext>
            </a:extLst>
          </p:cNvPr>
          <p:cNvCxnSpPr>
            <a:cxnSpLocks/>
          </p:cNvCxnSpPr>
          <p:nvPr/>
        </p:nvCxnSpPr>
        <p:spPr>
          <a:xfrm>
            <a:off x="9616119" y="4750371"/>
            <a:ext cx="248654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TextBox 133">
            <a:extLst>
              <a:ext uri="{FF2B5EF4-FFF2-40B4-BE49-F238E27FC236}">
                <a16:creationId xmlns:a16="http://schemas.microsoft.com/office/drawing/2014/main" id="{3B39866B-57F1-4F57-B80A-0946DD2A0C2D}"/>
              </a:ext>
            </a:extLst>
          </p:cNvPr>
          <p:cNvSpPr txBox="1"/>
          <p:nvPr/>
        </p:nvSpPr>
        <p:spPr>
          <a:xfrm>
            <a:off x="9625690" y="5045506"/>
            <a:ext cx="25148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Upcoming Live Shows</a:t>
            </a:r>
          </a:p>
        </p:txBody>
      </p:sp>
      <p:sp>
        <p:nvSpPr>
          <p:cNvPr id="262" name="TextBox 261">
            <a:extLst>
              <a:ext uri="{FF2B5EF4-FFF2-40B4-BE49-F238E27FC236}">
                <a16:creationId xmlns:a16="http://schemas.microsoft.com/office/drawing/2014/main" id="{A9FC19CC-2B77-4D2E-BB3D-E195A62EB651}"/>
              </a:ext>
            </a:extLst>
          </p:cNvPr>
          <p:cNvSpPr txBox="1"/>
          <p:nvPr/>
        </p:nvSpPr>
        <p:spPr>
          <a:xfrm>
            <a:off x="9652300" y="1228057"/>
            <a:ext cx="1269170" cy="400110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Half-day</a:t>
            </a: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11B02C73-CCAF-4ED9-BB61-3241251E07C4}"/>
              </a:ext>
            </a:extLst>
          </p:cNvPr>
          <p:cNvSpPr txBox="1"/>
          <p:nvPr/>
        </p:nvSpPr>
        <p:spPr>
          <a:xfrm>
            <a:off x="9897303" y="1507556"/>
            <a:ext cx="1562709" cy="560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Tornado</a:t>
            </a:r>
          </a:p>
        </p:txBody>
      </p:sp>
      <p:sp>
        <p:nvSpPr>
          <p:cNvPr id="263" name="TextBox 262">
            <a:extLst>
              <a:ext uri="{FF2B5EF4-FFF2-40B4-BE49-F238E27FC236}">
                <a16:creationId xmlns:a16="http://schemas.microsoft.com/office/drawing/2014/main" id="{C1E592B7-342D-4A4A-B5E0-0E2C4D2885B8}"/>
              </a:ext>
            </a:extLst>
          </p:cNvPr>
          <p:cNvSpPr txBox="1"/>
          <p:nvPr/>
        </p:nvSpPr>
        <p:spPr>
          <a:xfrm>
            <a:off x="9903463" y="2063208"/>
            <a:ext cx="22448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Battleship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Galactic</a:t>
            </a:r>
          </a:p>
        </p:txBody>
      </p:sp>
      <p:pic>
        <p:nvPicPr>
          <p:cNvPr id="264" name="Picture 263" descr="Shape&#10;&#10;Description automatically generated with low confidence">
            <a:extLst>
              <a:ext uri="{FF2B5EF4-FFF2-40B4-BE49-F238E27FC236}">
                <a16:creationId xmlns:a16="http://schemas.microsoft.com/office/drawing/2014/main" id="{3B034F2D-26AA-454E-95B1-407D94F8E7A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695081" y="1796196"/>
            <a:ext cx="189889" cy="158961"/>
          </a:xfrm>
          <a:prstGeom prst="rect">
            <a:avLst/>
          </a:prstGeom>
        </p:spPr>
      </p:pic>
      <p:pic>
        <p:nvPicPr>
          <p:cNvPr id="265" name="Picture 264" descr="Shape&#10;&#10;Description automatically generated with low confidence">
            <a:extLst>
              <a:ext uri="{FF2B5EF4-FFF2-40B4-BE49-F238E27FC236}">
                <a16:creationId xmlns:a16="http://schemas.microsoft.com/office/drawing/2014/main" id="{8CCD6A93-224D-471F-A34A-966D6B2ADA1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699326" y="2265173"/>
            <a:ext cx="189889" cy="158961"/>
          </a:xfrm>
          <a:prstGeom prst="rect">
            <a:avLst/>
          </a:prstGeom>
        </p:spPr>
      </p:pic>
      <p:pic>
        <p:nvPicPr>
          <p:cNvPr id="266" name="Picture 265" descr="Shape&#10;&#10;Description automatically generated with low confidence">
            <a:extLst>
              <a:ext uri="{FF2B5EF4-FFF2-40B4-BE49-F238E27FC236}">
                <a16:creationId xmlns:a16="http://schemas.microsoft.com/office/drawing/2014/main" id="{923D4877-5342-426F-AE13-E9139001E0A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699852" y="2740249"/>
            <a:ext cx="189889" cy="158961"/>
          </a:xfrm>
          <a:prstGeom prst="rect">
            <a:avLst/>
          </a:prstGeom>
        </p:spPr>
      </p:pic>
      <p:sp>
        <p:nvSpPr>
          <p:cNvPr id="271" name="TextBox 270">
            <a:extLst>
              <a:ext uri="{FF2B5EF4-FFF2-40B4-BE49-F238E27FC236}">
                <a16:creationId xmlns:a16="http://schemas.microsoft.com/office/drawing/2014/main" id="{2E4011FA-9233-4915-97D0-54A3B84162AE}"/>
              </a:ext>
            </a:extLst>
          </p:cNvPr>
          <p:cNvSpPr txBox="1"/>
          <p:nvPr/>
        </p:nvSpPr>
        <p:spPr>
          <a:xfrm>
            <a:off x="9866545" y="2655186"/>
            <a:ext cx="1243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Flyer</a:t>
            </a:r>
          </a:p>
        </p:txBody>
      </p:sp>
      <p:pic>
        <p:nvPicPr>
          <p:cNvPr id="272" name="Picture 2" descr="Close, circle, remove, delete Free Icon of Neu Interface">
            <a:extLst>
              <a:ext uri="{FF2B5EF4-FFF2-40B4-BE49-F238E27FC236}">
                <a16:creationId xmlns:a16="http://schemas.microsoft.com/office/drawing/2014/main" id="{66064629-14F2-4788-81BD-406B4ABECB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88158" y="1762585"/>
            <a:ext cx="227747" cy="227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3" name="Picture 2" descr="Close, circle, remove, delete Free Icon of Neu Interface">
            <a:extLst>
              <a:ext uri="{FF2B5EF4-FFF2-40B4-BE49-F238E27FC236}">
                <a16:creationId xmlns:a16="http://schemas.microsoft.com/office/drawing/2014/main" id="{5DFFEC7B-6134-44B7-9388-28D2A9013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06148" y="2254834"/>
            <a:ext cx="227747" cy="227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4" name="Picture 2" descr="Close, circle, remove, delete Free Icon of Neu Interface">
            <a:extLst>
              <a:ext uri="{FF2B5EF4-FFF2-40B4-BE49-F238E27FC236}">
                <a16:creationId xmlns:a16="http://schemas.microsoft.com/office/drawing/2014/main" id="{D641731A-74E8-41D4-BBFF-FEB0D623CF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05133" y="2721841"/>
            <a:ext cx="227747" cy="227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EFB12705-88AF-4963-B1CA-B8BA6B264149}"/>
              </a:ext>
            </a:extLst>
          </p:cNvPr>
          <p:cNvGrpSpPr/>
          <p:nvPr/>
        </p:nvGrpSpPr>
        <p:grpSpPr>
          <a:xfrm>
            <a:off x="9699852" y="3042940"/>
            <a:ext cx="2324160" cy="369332"/>
            <a:chOff x="9709159" y="3345791"/>
            <a:chExt cx="2324160" cy="369332"/>
          </a:xfrm>
        </p:grpSpPr>
        <p:pic>
          <p:nvPicPr>
            <p:cNvPr id="267" name="Picture 266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57AA5F7E-63A2-4954-8D1C-8A9B258553F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9709159" y="3459850"/>
              <a:ext cx="189889" cy="158961"/>
            </a:xfrm>
            <a:prstGeom prst="rect">
              <a:avLst/>
            </a:prstGeom>
          </p:spPr>
        </p:pic>
        <p:sp>
          <p:nvSpPr>
            <p:cNvPr id="270" name="TextBox 269">
              <a:extLst>
                <a:ext uri="{FF2B5EF4-FFF2-40B4-BE49-F238E27FC236}">
                  <a16:creationId xmlns:a16="http://schemas.microsoft.com/office/drawing/2014/main" id="{7437FCD0-ABFE-4BDC-B671-B3539DFDFC1C}"/>
                </a:ext>
              </a:extLst>
            </p:cNvPr>
            <p:cNvSpPr txBox="1"/>
            <p:nvPr/>
          </p:nvSpPr>
          <p:spPr>
            <a:xfrm>
              <a:off x="9901657" y="3345791"/>
              <a:ext cx="16339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Thunder Ride</a:t>
              </a:r>
            </a:p>
          </p:txBody>
        </p:sp>
        <p:pic>
          <p:nvPicPr>
            <p:cNvPr id="275" name="Picture 2" descr="Close, circle, remove, delete Free Icon of Neu Interface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32B1FC33-78E0-450A-A4DF-CE1BE91731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05572" y="3416586"/>
              <a:ext cx="227747" cy="2277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D59326DB-A080-4787-BD52-1350076065E9}"/>
              </a:ext>
            </a:extLst>
          </p:cNvPr>
          <p:cNvGrpSpPr/>
          <p:nvPr/>
        </p:nvGrpSpPr>
        <p:grpSpPr>
          <a:xfrm>
            <a:off x="9695081" y="3405119"/>
            <a:ext cx="2320825" cy="369332"/>
            <a:chOff x="9712494" y="3900656"/>
            <a:chExt cx="2320825" cy="369332"/>
          </a:xfrm>
        </p:grpSpPr>
        <p:pic>
          <p:nvPicPr>
            <p:cNvPr id="268" name="Picture 267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474D9921-A057-4894-8B63-C1CBF3FD38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9712494" y="3980137"/>
              <a:ext cx="189889" cy="158961"/>
            </a:xfrm>
            <a:prstGeom prst="rect">
              <a:avLst/>
            </a:prstGeom>
          </p:spPr>
        </p:pic>
        <p:sp>
          <p:nvSpPr>
            <p:cNvPr id="269" name="TextBox 268">
              <a:extLst>
                <a:ext uri="{FF2B5EF4-FFF2-40B4-BE49-F238E27FC236}">
                  <a16:creationId xmlns:a16="http://schemas.microsoft.com/office/drawing/2014/main" id="{92092EFE-6FE6-4B63-85EC-8FBC295C1552}"/>
                </a:ext>
              </a:extLst>
            </p:cNvPr>
            <p:cNvSpPr txBox="1"/>
            <p:nvPr/>
          </p:nvSpPr>
          <p:spPr>
            <a:xfrm>
              <a:off x="9936824" y="3900656"/>
              <a:ext cx="163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Lunch</a:t>
              </a:r>
            </a:p>
          </p:txBody>
        </p:sp>
        <p:pic>
          <p:nvPicPr>
            <p:cNvPr id="276" name="Picture 2" descr="Close, circle, remove, delete Free Icon of Neu Interface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14528348-60C9-4A7E-9192-1D4DE678705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05572" y="3987577"/>
              <a:ext cx="227747" cy="2277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CC743479-B8E1-4752-844F-403CE71E7EFF}"/>
                  </a:ext>
                </a:extLst>
              </p14:cNvPr>
              <p14:cNvContentPartPr/>
              <p14:nvPr/>
            </p14:nvContentPartPr>
            <p14:xfrm>
              <a:off x="10085057" y="1375696"/>
              <a:ext cx="500400" cy="13464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CC743479-B8E1-4752-844F-403CE71E7EFF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0031417" y="1268056"/>
                <a:ext cx="608040" cy="35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434A22F3-FA95-47A1-859D-AEEAFB3AD859}"/>
                  </a:ext>
                </a:extLst>
              </p14:cNvPr>
              <p14:cNvContentPartPr/>
              <p14:nvPr/>
            </p14:nvContentPartPr>
            <p14:xfrm>
              <a:off x="9670895" y="1603165"/>
              <a:ext cx="44280" cy="1260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434A22F3-FA95-47A1-859D-AEEAFB3AD859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9653255" y="1567165"/>
                <a:ext cx="79920" cy="8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6EBEDAB7-BD42-4B7C-AD06-2E58CA89DB08}"/>
                  </a:ext>
                </a:extLst>
              </p14:cNvPr>
              <p14:cNvContentPartPr/>
              <p14:nvPr/>
            </p14:nvContentPartPr>
            <p14:xfrm>
              <a:off x="9718415" y="1609645"/>
              <a:ext cx="1193760" cy="684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6EBEDAB7-BD42-4B7C-AD06-2E58CA89DB08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9700775" y="1573645"/>
                <a:ext cx="1229400" cy="78480"/>
              </a:xfrm>
              <a:prstGeom prst="rect">
                <a:avLst/>
              </a:prstGeom>
            </p:spPr>
          </p:pic>
        </mc:Fallback>
      </mc:AlternateContent>
      <p:grpSp>
        <p:nvGrpSpPr>
          <p:cNvPr id="235" name="Group 234">
            <a:extLst>
              <a:ext uri="{FF2B5EF4-FFF2-40B4-BE49-F238E27FC236}">
                <a16:creationId xmlns:a16="http://schemas.microsoft.com/office/drawing/2014/main" id="{E7C73206-1F7C-458B-80C5-549C6CC37201}"/>
              </a:ext>
            </a:extLst>
          </p:cNvPr>
          <p:cNvGrpSpPr/>
          <p:nvPr/>
        </p:nvGrpSpPr>
        <p:grpSpPr>
          <a:xfrm>
            <a:off x="9695584" y="3775686"/>
            <a:ext cx="2320321" cy="369332"/>
            <a:chOff x="9712494" y="3900040"/>
            <a:chExt cx="2320321" cy="369332"/>
          </a:xfrm>
        </p:grpSpPr>
        <p:pic>
          <p:nvPicPr>
            <p:cNvPr id="244" name="Picture 243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D12C2CAF-2A7C-4A2C-9607-E09ED4AA527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9712494" y="3980137"/>
              <a:ext cx="189889" cy="158961"/>
            </a:xfrm>
            <a:prstGeom prst="rect">
              <a:avLst/>
            </a:prstGeom>
          </p:spPr>
        </p:pic>
        <p:sp>
          <p:nvSpPr>
            <p:cNvPr id="245" name="TextBox 244">
              <a:extLst>
                <a:ext uri="{FF2B5EF4-FFF2-40B4-BE49-F238E27FC236}">
                  <a16:creationId xmlns:a16="http://schemas.microsoft.com/office/drawing/2014/main" id="{D09A1C1F-6756-412D-B14D-FADA8A7B728F}"/>
                </a:ext>
              </a:extLst>
            </p:cNvPr>
            <p:cNvSpPr txBox="1"/>
            <p:nvPr/>
          </p:nvSpPr>
          <p:spPr>
            <a:xfrm>
              <a:off x="9898193" y="3900040"/>
              <a:ext cx="163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Victory Spin</a:t>
              </a:r>
            </a:p>
          </p:txBody>
        </p:sp>
        <p:pic>
          <p:nvPicPr>
            <p:cNvPr id="246" name="Picture 2" descr="Close, circle, remove, delete Free Icon of Neu Interface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23361FBC-4DB4-45DE-9A89-9D933E9638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05068" y="4024290"/>
              <a:ext cx="227747" cy="2277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47" name="Group 246">
            <a:extLst>
              <a:ext uri="{FF2B5EF4-FFF2-40B4-BE49-F238E27FC236}">
                <a16:creationId xmlns:a16="http://schemas.microsoft.com/office/drawing/2014/main" id="{951D72DB-A7DE-4FD7-ADE0-76B89C86A838}"/>
              </a:ext>
            </a:extLst>
          </p:cNvPr>
          <p:cNvGrpSpPr/>
          <p:nvPr/>
        </p:nvGrpSpPr>
        <p:grpSpPr>
          <a:xfrm>
            <a:off x="9717337" y="4127965"/>
            <a:ext cx="2373098" cy="646331"/>
            <a:chOff x="9741111" y="3794822"/>
            <a:chExt cx="2373098" cy="646331"/>
          </a:xfrm>
        </p:grpSpPr>
        <p:pic>
          <p:nvPicPr>
            <p:cNvPr id="248" name="Picture 247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AE56200E-7DE0-4911-8F85-CA857DDB988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9741111" y="4039097"/>
              <a:ext cx="189889" cy="158961"/>
            </a:xfrm>
            <a:prstGeom prst="rect">
              <a:avLst/>
            </a:prstGeom>
          </p:spPr>
        </p:pic>
        <p:sp>
          <p:nvSpPr>
            <p:cNvPr id="277" name="TextBox 276">
              <a:extLst>
                <a:ext uri="{FF2B5EF4-FFF2-40B4-BE49-F238E27FC236}">
                  <a16:creationId xmlns:a16="http://schemas.microsoft.com/office/drawing/2014/main" id="{6BA4A715-562B-46F8-BC0F-4F8034403FB8}"/>
                </a:ext>
              </a:extLst>
            </p:cNvPr>
            <p:cNvSpPr txBox="1"/>
            <p:nvPr/>
          </p:nvSpPr>
          <p:spPr>
            <a:xfrm>
              <a:off x="9921077" y="3794822"/>
              <a:ext cx="219313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Light Show (9.00pm)</a:t>
              </a:r>
            </a:p>
          </p:txBody>
        </p:sp>
        <p:pic>
          <p:nvPicPr>
            <p:cNvPr id="278" name="Picture 2" descr="Close, circle, remove, delete Free Icon of Neu Interface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609BC5B7-47E3-43AD-94D7-8F5221975B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16877" y="4007709"/>
              <a:ext cx="227747" cy="2277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05" name="TextBox 304">
            <a:extLst>
              <a:ext uri="{FF2B5EF4-FFF2-40B4-BE49-F238E27FC236}">
                <a16:creationId xmlns:a16="http://schemas.microsoft.com/office/drawing/2014/main" id="{BC06B7F5-3EBD-4ADD-A14D-2DF3CFBCE506}"/>
              </a:ext>
            </a:extLst>
          </p:cNvPr>
          <p:cNvSpPr txBox="1"/>
          <p:nvPr/>
        </p:nvSpPr>
        <p:spPr>
          <a:xfrm>
            <a:off x="9660523" y="561908"/>
            <a:ext cx="251021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My Ideal Itinerary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6F9B2EE-AE3E-4022-B839-6704805E53B7}"/>
              </a:ext>
            </a:extLst>
          </p:cNvPr>
          <p:cNvPicPr>
            <a:picLocks noChangeAspect="1"/>
          </p:cNvPicPr>
          <p:nvPr/>
        </p:nvPicPr>
        <p:blipFill>
          <a:blip r:embed="rId21">
            <a:alphaModFix amt="35000"/>
          </a:blip>
          <a:stretch>
            <a:fillRect/>
          </a:stretch>
        </p:blipFill>
        <p:spPr>
          <a:xfrm>
            <a:off x="-406221" y="-346686"/>
            <a:ext cx="10539985" cy="6858000"/>
          </a:xfrm>
          <a:prstGeom prst="rect">
            <a:avLst/>
          </a:prstGeom>
        </p:spPr>
      </p:pic>
      <p:sp>
        <p:nvSpPr>
          <p:cNvPr id="86" name="Rectangle 85">
            <a:extLst>
              <a:ext uri="{FF2B5EF4-FFF2-40B4-BE49-F238E27FC236}">
                <a16:creationId xmlns:a16="http://schemas.microsoft.com/office/drawing/2014/main" id="{668C31D3-CB02-474F-ABDA-C8C5237547BE}"/>
              </a:ext>
            </a:extLst>
          </p:cNvPr>
          <p:cNvSpPr/>
          <p:nvPr/>
        </p:nvSpPr>
        <p:spPr>
          <a:xfrm>
            <a:off x="6414335" y="1017855"/>
            <a:ext cx="2852387" cy="188135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Pop-up to let users know download/save complete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B983536-6029-4DFE-9337-B91CA5CDFC1E}"/>
              </a:ext>
            </a:extLst>
          </p:cNvPr>
          <p:cNvGrpSpPr/>
          <p:nvPr/>
        </p:nvGrpSpPr>
        <p:grpSpPr>
          <a:xfrm>
            <a:off x="2948813" y="1190169"/>
            <a:ext cx="3382176" cy="3036637"/>
            <a:chOff x="7510161" y="832319"/>
            <a:chExt cx="3382176" cy="3036637"/>
          </a:xfrm>
        </p:grpSpPr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85B79486-400F-4B85-BF8C-131F3FFB3978}"/>
                </a:ext>
              </a:extLst>
            </p:cNvPr>
            <p:cNvGrpSpPr/>
            <p:nvPr/>
          </p:nvGrpSpPr>
          <p:grpSpPr>
            <a:xfrm>
              <a:off x="7510161" y="832319"/>
              <a:ext cx="3382176" cy="3036637"/>
              <a:chOff x="8068381" y="128901"/>
              <a:chExt cx="3106317" cy="3061390"/>
            </a:xfrm>
          </p:grpSpPr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1B6AC012-F57D-450D-9BFC-74E67B7AE383}"/>
                  </a:ext>
                </a:extLst>
              </p:cNvPr>
              <p:cNvSpPr/>
              <p:nvPr/>
            </p:nvSpPr>
            <p:spPr>
              <a:xfrm>
                <a:off x="8068381" y="128901"/>
                <a:ext cx="3106317" cy="306139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endParaRPr lang="en-US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/>
                <a:endParaRPr lang="en-US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9" name="Multiplication Sign 88">
                <a:hlinkClick r:id="" action="ppaction://hlinkshowjump?jump=previousslide"/>
                <a:extLst>
                  <a:ext uri="{FF2B5EF4-FFF2-40B4-BE49-F238E27FC236}">
                    <a16:creationId xmlns:a16="http://schemas.microsoft.com/office/drawing/2014/main" id="{5F0437E8-C3A9-45C2-9480-152FB7CABC99}"/>
                  </a:ext>
                </a:extLst>
              </p:cNvPr>
              <p:cNvSpPr/>
              <p:nvPr/>
            </p:nvSpPr>
            <p:spPr>
              <a:xfrm>
                <a:off x="10921742" y="133432"/>
                <a:ext cx="227740" cy="237642"/>
              </a:xfrm>
              <a:prstGeom prst="mathMultiply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AEBC10FC-3558-49B5-A3ED-A41A90B42890}"/>
                </a:ext>
              </a:extLst>
            </p:cNvPr>
            <p:cNvGrpSpPr/>
            <p:nvPr/>
          </p:nvGrpSpPr>
          <p:grpSpPr>
            <a:xfrm>
              <a:off x="7854193" y="1657634"/>
              <a:ext cx="2791995" cy="2093996"/>
              <a:chOff x="7854193" y="1657634"/>
              <a:chExt cx="2791995" cy="2093996"/>
            </a:xfrm>
          </p:grpSpPr>
          <p:pic>
            <p:nvPicPr>
              <p:cNvPr id="2058" name="Picture 10" descr="Loader backinout">
                <a:extLst>
                  <a:ext uri="{FF2B5EF4-FFF2-40B4-BE49-F238E27FC236}">
                    <a16:creationId xmlns:a16="http://schemas.microsoft.com/office/drawing/2014/main" id="{A466FB99-259E-41A1-9829-373632EE81B9}"/>
                  </a:ext>
                </a:extLst>
              </p:cNvPr>
              <p:cNvPicPr>
                <a:picLocks noChangeAspect="1" noChangeArrowheads="1" noCrop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54193" y="1657634"/>
                <a:ext cx="2791995" cy="209399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BDA3A8B-4D66-40A3-811E-61D21873166B}"/>
                  </a:ext>
                </a:extLst>
              </p:cNvPr>
              <p:cNvSpPr txBox="1"/>
              <p:nvPr/>
            </p:nvSpPr>
            <p:spPr>
              <a:xfrm>
                <a:off x="8733314" y="2062826"/>
                <a:ext cx="111761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Loading…</a:t>
                </a:r>
              </a:p>
            </p:txBody>
          </p:sp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261D6266-51E6-4645-A226-99FB13D7DC94}"/>
              </a:ext>
            </a:extLst>
          </p:cNvPr>
          <p:cNvGrpSpPr/>
          <p:nvPr/>
        </p:nvGrpSpPr>
        <p:grpSpPr>
          <a:xfrm>
            <a:off x="2936299" y="1190892"/>
            <a:ext cx="3382176" cy="3036637"/>
            <a:chOff x="2936299" y="1190892"/>
            <a:chExt cx="3382176" cy="3036637"/>
          </a:xfrm>
        </p:grpSpPr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6FDCE80F-2D66-4C80-85C2-7E403EF5C777}"/>
                </a:ext>
              </a:extLst>
            </p:cNvPr>
            <p:cNvGrpSpPr/>
            <p:nvPr/>
          </p:nvGrpSpPr>
          <p:grpSpPr>
            <a:xfrm>
              <a:off x="2936299" y="1190892"/>
              <a:ext cx="3382176" cy="3036637"/>
              <a:chOff x="8068381" y="128901"/>
              <a:chExt cx="3106317" cy="3061390"/>
            </a:xfrm>
          </p:grpSpPr>
          <p:sp>
            <p:nvSpPr>
              <p:cNvPr id="101" name="Rectangle 100">
                <a:extLst>
                  <a:ext uri="{FF2B5EF4-FFF2-40B4-BE49-F238E27FC236}">
                    <a16:creationId xmlns:a16="http://schemas.microsoft.com/office/drawing/2014/main" id="{489C9F20-A704-4028-B99C-F9A74C6F4CBC}"/>
                  </a:ext>
                </a:extLst>
              </p:cNvPr>
              <p:cNvSpPr/>
              <p:nvPr/>
            </p:nvSpPr>
            <p:spPr>
              <a:xfrm>
                <a:off x="8068381" y="128901"/>
                <a:ext cx="3106317" cy="306139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Download and save successful</a:t>
                </a:r>
              </a:p>
            </p:txBody>
          </p:sp>
          <p:sp>
            <p:nvSpPr>
              <p:cNvPr id="102" name="Multiplication Sign 101">
                <a:hlinkClick r:id="" action="ppaction://hlinkshowjump?jump=nextslide"/>
                <a:extLst>
                  <a:ext uri="{FF2B5EF4-FFF2-40B4-BE49-F238E27FC236}">
                    <a16:creationId xmlns:a16="http://schemas.microsoft.com/office/drawing/2014/main" id="{3F16B151-E41F-4163-BD0C-D3FD65E6EAB0}"/>
                  </a:ext>
                </a:extLst>
              </p:cNvPr>
              <p:cNvSpPr/>
              <p:nvPr/>
            </p:nvSpPr>
            <p:spPr>
              <a:xfrm>
                <a:off x="10921742" y="133432"/>
                <a:ext cx="227740" cy="237642"/>
              </a:xfrm>
              <a:prstGeom prst="mathMultiply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DD4E6819-1F39-4CB5-8AAD-1679A1F20085}"/>
                </a:ext>
              </a:extLst>
            </p:cNvPr>
            <p:cNvSpPr txBox="1"/>
            <p:nvPr/>
          </p:nvSpPr>
          <p:spPr>
            <a:xfrm>
              <a:off x="3184117" y="3586622"/>
              <a:ext cx="285781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Returning to show map with itinerary …</a:t>
              </a:r>
            </a:p>
          </p:txBody>
        </p:sp>
      </p:grpSp>
      <p:grpSp>
        <p:nvGrpSpPr>
          <p:cNvPr id="91" name="Group 90" hidden="1">
            <a:extLst>
              <a:ext uri="{FF2B5EF4-FFF2-40B4-BE49-F238E27FC236}">
                <a16:creationId xmlns:a16="http://schemas.microsoft.com/office/drawing/2014/main" id="{9BE7B9DE-E696-4B67-B111-8EE06FF54467}"/>
              </a:ext>
            </a:extLst>
          </p:cNvPr>
          <p:cNvGrpSpPr/>
          <p:nvPr/>
        </p:nvGrpSpPr>
        <p:grpSpPr>
          <a:xfrm>
            <a:off x="-79232" y="29608"/>
            <a:ext cx="12303202" cy="6975864"/>
            <a:chOff x="-79232" y="29608"/>
            <a:chExt cx="12303202" cy="6975864"/>
          </a:xfrm>
        </p:grpSpPr>
        <p:pic>
          <p:nvPicPr>
            <p:cNvPr id="92" name="Picture 91" descr="Map&#10;&#10;Description automatically generated">
              <a:extLst>
                <a:ext uri="{FF2B5EF4-FFF2-40B4-BE49-F238E27FC236}">
                  <a16:creationId xmlns:a16="http://schemas.microsoft.com/office/drawing/2014/main" id="{6CACD148-72B2-4C0C-9DB8-D591AD59AE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12" t="11927" r="11772" b="20783"/>
            <a:stretch/>
          </p:blipFill>
          <p:spPr>
            <a:xfrm rot="447540">
              <a:off x="-79232" y="234746"/>
              <a:ext cx="9893134" cy="5619781"/>
            </a:xfrm>
            <a:prstGeom prst="rect">
              <a:avLst/>
            </a:prstGeom>
          </p:spPr>
        </p:pic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63EB87F2-99D6-478A-8D1A-3CCA80BE98AC}"/>
                </a:ext>
              </a:extLst>
            </p:cNvPr>
            <p:cNvGrpSpPr/>
            <p:nvPr/>
          </p:nvGrpSpPr>
          <p:grpSpPr>
            <a:xfrm>
              <a:off x="41646" y="29608"/>
              <a:ext cx="12182324" cy="6975864"/>
              <a:chOff x="41646" y="29608"/>
              <a:chExt cx="12182324" cy="6975864"/>
            </a:xfrm>
          </p:grpSpPr>
          <p:pic>
            <p:nvPicPr>
              <p:cNvPr id="94" name="Picture 8" descr="Fork and knife restaurant icon vector | free image by rawpixel.com | Restaurant  icon, Vector free, Logo restaurant">
                <a:extLst>
                  <a:ext uri="{FF2B5EF4-FFF2-40B4-BE49-F238E27FC236}">
                    <a16:creationId xmlns:a16="http://schemas.microsoft.com/office/drawing/2014/main" id="{8A9E70C6-FEEB-42C0-807D-730D784A4BD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03786" y="6296480"/>
                <a:ext cx="645114" cy="5618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5" name="Picture 4" descr="Restroom Icon Vector #53701 - Free Icons Library">
                <a:extLst>
                  <a:ext uri="{FF2B5EF4-FFF2-40B4-BE49-F238E27FC236}">
                    <a16:creationId xmlns:a16="http://schemas.microsoft.com/office/drawing/2014/main" id="{048DC86B-C111-4EAA-B8F0-4E786E6F353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084158" y="5923882"/>
                <a:ext cx="500401" cy="43581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3A9703CA-ABDC-4886-9655-76B9EF04E48D}"/>
                  </a:ext>
                </a:extLst>
              </p:cNvPr>
              <p:cNvSpPr/>
              <p:nvPr/>
            </p:nvSpPr>
            <p:spPr>
              <a:xfrm>
                <a:off x="41646" y="29608"/>
                <a:ext cx="12080877" cy="6769004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F548D90E-88F6-47D4-A497-2D72B37B886B}"/>
                  </a:ext>
                </a:extLst>
              </p:cNvPr>
              <p:cNvCxnSpPr/>
              <p:nvPr/>
            </p:nvCxnSpPr>
            <p:spPr>
              <a:xfrm>
                <a:off x="9635979" y="29608"/>
                <a:ext cx="0" cy="6769004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FF2B5EF4-FFF2-40B4-BE49-F238E27FC236}">
                    <a16:creationId xmlns:a16="http://schemas.microsoft.com/office/drawing/2014/main" id="{B2032C20-7168-4812-8EA4-94271971E76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646" y="5904757"/>
                <a:ext cx="12080877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FF2B5EF4-FFF2-40B4-BE49-F238E27FC236}">
                    <a16:creationId xmlns:a16="http://schemas.microsoft.com/office/drawing/2014/main" id="{A6E34208-10B4-4700-B42E-300CB33B075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92962" y="5904757"/>
                <a:ext cx="0" cy="893855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2ADAB79E-EF03-4A27-9D95-BBDDBDA42BF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635979" y="404858"/>
                <a:ext cx="2486544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4C81CF5E-B4A0-457A-8C71-D2380A450E5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635979" y="1214602"/>
                <a:ext cx="2486544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>
                <a:extLst>
                  <a:ext uri="{FF2B5EF4-FFF2-40B4-BE49-F238E27FC236}">
                    <a16:creationId xmlns:a16="http://schemas.microsoft.com/office/drawing/2014/main" id="{7BBA348A-A17E-41C3-8875-070496E872A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627531" y="1645259"/>
                <a:ext cx="2486544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Connector 105">
                <a:extLst>
                  <a:ext uri="{FF2B5EF4-FFF2-40B4-BE49-F238E27FC236}">
                    <a16:creationId xmlns:a16="http://schemas.microsoft.com/office/drawing/2014/main" id="{74C15C2C-DF2C-4984-9D71-A1068740DA4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635977" y="5070994"/>
                <a:ext cx="2486544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>
                <a:extLst>
                  <a:ext uri="{FF2B5EF4-FFF2-40B4-BE49-F238E27FC236}">
                    <a16:creationId xmlns:a16="http://schemas.microsoft.com/office/drawing/2014/main" id="{21FA35CF-DF80-4FB3-9F37-95E4FC637A2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624052" y="29608"/>
                <a:ext cx="0" cy="37525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>
                <a:extLst>
                  <a:ext uri="{FF2B5EF4-FFF2-40B4-BE49-F238E27FC236}">
                    <a16:creationId xmlns:a16="http://schemas.microsoft.com/office/drawing/2014/main" id="{37A1B6D5-A774-4947-8069-3530F2E3BA3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635977" y="5395357"/>
                <a:ext cx="2486544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BC3B00D9-8129-4C9B-BD83-06344F6FB952}"/>
                  </a:ext>
                </a:extLst>
              </p:cNvPr>
              <p:cNvSpPr txBox="1"/>
              <p:nvPr/>
            </p:nvSpPr>
            <p:spPr>
              <a:xfrm>
                <a:off x="9744708" y="37735"/>
                <a:ext cx="195318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>
                    <a:latin typeface="Arial" panose="020B0604020202020204" pitchFamily="34" charset="0"/>
                    <a:cs typeface="Arial" panose="020B0604020202020204" pitchFamily="34" charset="0"/>
                  </a:rPr>
                  <a:t>Fri 4 Nov 1:30 PM</a:t>
                </a:r>
              </a:p>
            </p:txBody>
          </p:sp>
          <p:sp>
            <p:nvSpPr>
              <p:cNvPr id="110" name="TextBox 109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F2098080-433E-4897-AB47-24793B4B0158}"/>
                  </a:ext>
                </a:extLst>
              </p:cNvPr>
              <p:cNvSpPr txBox="1"/>
              <p:nvPr/>
            </p:nvSpPr>
            <p:spPr>
              <a:xfrm>
                <a:off x="11550215" y="54076"/>
                <a:ext cx="67375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EN</a:t>
                </a:r>
              </a:p>
            </p:txBody>
          </p:sp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A56096FD-A50A-4861-A8DC-A7CFF8882CC9}"/>
                  </a:ext>
                </a:extLst>
              </p:cNvPr>
              <p:cNvSpPr txBox="1"/>
              <p:nvPr/>
            </p:nvSpPr>
            <p:spPr>
              <a:xfrm>
                <a:off x="149787" y="6125293"/>
                <a:ext cx="1633800" cy="461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>
                    <a:latin typeface="Arial" panose="020B0604020202020204" pitchFamily="34" charset="0"/>
                    <a:cs typeface="Arial" panose="020B0604020202020204" pitchFamily="34" charset="0"/>
                  </a:rPr>
                  <a:t>LEGEND</a:t>
                </a:r>
                <a:endParaRPr lang="en-US" sz="2000" b="1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113" name="Picture 112" descr="A red and white sign&#10;&#10;Description automatically generated with low confidence">
                <a:extLst>
                  <a:ext uri="{FF2B5EF4-FFF2-40B4-BE49-F238E27FC236}">
                    <a16:creationId xmlns:a16="http://schemas.microsoft.com/office/drawing/2014/main" id="{6993FBDB-2635-4481-A731-1BCB068CF4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6564" b="89833" l="7273" r="93409">
                            <a14:foregroundMark x1="50341" y1="58687" x2="40682" y2="61905"/>
                            <a14:foregroundMark x1="20000" y1="49292" x2="67045" y2="44144"/>
                            <a14:foregroundMark x1="80000" y1="48391" x2="70000" y2="22523"/>
                            <a14:foregroundMark x1="70000" y1="22523" x2="60000" y2="14672"/>
                            <a14:foregroundMark x1="60000" y1="14672" x2="41477" y2="12355"/>
                            <a14:foregroundMark x1="41477" y1="12355" x2="31250" y2="21107"/>
                            <a14:foregroundMark x1="31250" y1="21107" x2="13182" y2="50193"/>
                            <a14:foregroundMark x1="13182" y1="50193" x2="13750" y2="75676"/>
                            <a14:foregroundMark x1="13750" y1="75676" x2="65341" y2="84170"/>
                            <a14:foregroundMark x1="65341" y1="84170" x2="80682" y2="74003"/>
                            <a14:foregroundMark x1="80682" y1="74003" x2="81591" y2="51609"/>
                            <a14:foregroundMark x1="81591" y1="51609" x2="80341" y2="47104"/>
                            <a14:foregroundMark x1="47614" y1="64865" x2="65682" y2="65637"/>
                            <a14:foregroundMark x1="50000" y1="6564" x2="50000" y2="6564"/>
                            <a14:foregroundMark x1="51591" y1="7079" x2="51591" y2="7079"/>
                            <a14:foregroundMark x1="51477" y1="20721" x2="51818" y2="40927"/>
                            <a14:foregroundMark x1="62045" y1="47233" x2="34432" y2="50708"/>
                            <a14:foregroundMark x1="69205" y1="48777" x2="31364" y2="42471"/>
                            <a14:foregroundMark x1="56705" y1="39768" x2="32955" y2="38353"/>
                            <a14:foregroundMark x1="21250" y1="67181" x2="19091" y2="46332"/>
                            <a14:foregroundMark x1="7273" y1="76190" x2="8409" y2="58301"/>
                            <a14:foregroundMark x1="11136" y1="75290" x2="7273" y2="47876"/>
                            <a14:foregroundMark x1="52500" y1="59073" x2="52500" y2="59073"/>
                            <a14:foregroundMark x1="63068" y1="63578" x2="63068" y2="63578"/>
                            <a14:foregroundMark x1="49659" y1="51223" x2="54659" y2="76705"/>
                            <a14:foregroundMark x1="78068" y1="60103" x2="29886" y2="78250"/>
                            <a14:foregroundMark x1="68409" y1="61261" x2="28523" y2="68855"/>
                            <a14:foregroundMark x1="71818" y1="59202" x2="29432" y2="58559"/>
                            <a14:foregroundMark x1="40000" y1="56371" x2="16023" y2="60746"/>
                            <a14:foregroundMark x1="54205" y1="28571" x2="46932" y2="26255"/>
                            <a14:foregroundMark x1="51364" y1="26641" x2="56477" y2="22651"/>
                            <a14:foregroundMark x1="56477" y1="22651" x2="34205" y2="24453"/>
                            <a14:foregroundMark x1="37386" y1="26384" x2="59432" y2="26770"/>
                            <a14:foregroundMark x1="38295" y1="31660" x2="55114" y2="29215"/>
                            <a14:foregroundMark x1="31591" y1="33591" x2="60000" y2="32561"/>
                            <a14:foregroundMark x1="58977" y1="28314" x2="60341" y2="25869"/>
                            <a14:foregroundMark x1="56818" y1="22136" x2="68523" y2="40669"/>
                            <a14:foregroundMark x1="63068" y1="27671" x2="75795" y2="43372"/>
                            <a14:foregroundMark x1="93409" y1="41441" x2="93409" y2="41441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89915" y="6378772"/>
                <a:ext cx="494644" cy="380374"/>
              </a:xfrm>
              <a:prstGeom prst="rect">
                <a:avLst/>
              </a:prstGeom>
            </p:spPr>
          </p:pic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BF340C7A-3BBB-4F2F-A13C-F57E64E2E24C}"/>
                  </a:ext>
                </a:extLst>
              </p:cNvPr>
              <p:cNvSpPr txBox="1"/>
              <p:nvPr/>
            </p:nvSpPr>
            <p:spPr>
              <a:xfrm>
                <a:off x="2584559" y="6017468"/>
                <a:ext cx="1259152" cy="3555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>
                    <a:latin typeface="Arial" panose="020B0604020202020204" pitchFamily="34" charset="0"/>
                    <a:cs typeface="Arial" panose="020B0604020202020204" pitchFamily="34" charset="0"/>
                  </a:rPr>
                  <a:t>Restroom</a:t>
                </a:r>
              </a:p>
            </p:txBody>
          </p:sp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800C75EC-DD5E-472E-BB79-41C49B669492}"/>
                  </a:ext>
                </a:extLst>
              </p:cNvPr>
              <p:cNvSpPr txBox="1"/>
              <p:nvPr/>
            </p:nvSpPr>
            <p:spPr>
              <a:xfrm>
                <a:off x="2575737" y="6423336"/>
                <a:ext cx="1259152" cy="3555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>
                    <a:latin typeface="Arial" panose="020B0604020202020204" pitchFamily="34" charset="0"/>
                    <a:cs typeface="Arial" panose="020B0604020202020204" pitchFamily="34" charset="0"/>
                  </a:rPr>
                  <a:t>First Aid</a:t>
                </a:r>
              </a:p>
            </p:txBody>
          </p:sp>
          <p:pic>
            <p:nvPicPr>
              <p:cNvPr id="116" name="Picture 12" descr="Drinking Fountain Icons - Download Free Vector Icons | Noun Project">
                <a:extLst>
                  <a:ext uri="{FF2B5EF4-FFF2-40B4-BE49-F238E27FC236}">
                    <a16:creationId xmlns:a16="http://schemas.microsoft.com/office/drawing/2014/main" id="{E29D6D48-DD51-47D8-82F0-376FA643B4A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871143" y="5852492"/>
                <a:ext cx="645113" cy="56184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B8427BDC-DDFC-4B08-A761-2D01E8212418}"/>
                  </a:ext>
                </a:extLst>
              </p:cNvPr>
              <p:cNvSpPr txBox="1"/>
              <p:nvPr/>
            </p:nvSpPr>
            <p:spPr>
              <a:xfrm>
                <a:off x="4618516" y="6422823"/>
                <a:ext cx="1259152" cy="3555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>
                    <a:latin typeface="Arial" panose="020B0604020202020204" pitchFamily="34" charset="0"/>
                    <a:cs typeface="Arial" panose="020B0604020202020204" pitchFamily="34" charset="0"/>
                  </a:rPr>
                  <a:t>Eateries</a:t>
                </a:r>
              </a:p>
            </p:txBody>
          </p:sp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C66982BA-A26A-4B03-848E-C824E84FDD6B}"/>
                  </a:ext>
                </a:extLst>
              </p:cNvPr>
              <p:cNvSpPr txBox="1"/>
              <p:nvPr/>
            </p:nvSpPr>
            <p:spPr>
              <a:xfrm>
                <a:off x="4466041" y="6011115"/>
                <a:ext cx="1594196" cy="3555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>
                    <a:latin typeface="Arial" panose="020B0604020202020204" pitchFamily="34" charset="0"/>
                    <a:cs typeface="Arial" panose="020B0604020202020204" pitchFamily="34" charset="0"/>
                  </a:rPr>
                  <a:t>Water Point</a:t>
                </a:r>
              </a:p>
            </p:txBody>
          </p:sp>
          <p:pic>
            <p:nvPicPr>
              <p:cNvPr id="119" name="Picture 118" descr="A picture containing text, clipart&#10;&#10;Description automatically generated">
                <a:extLst>
                  <a:ext uri="{FF2B5EF4-FFF2-40B4-BE49-F238E27FC236}">
                    <a16:creationId xmlns:a16="http://schemas.microsoft.com/office/drawing/2014/main" id="{841C78FD-604D-451A-9574-CF535CBC49F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479" t="63113" r="83017" b="11090"/>
              <a:stretch/>
            </p:blipFill>
            <p:spPr>
              <a:xfrm>
                <a:off x="6240883" y="6378772"/>
                <a:ext cx="413483" cy="365898"/>
              </a:xfrm>
              <a:prstGeom prst="rect">
                <a:avLst/>
              </a:prstGeom>
            </p:spPr>
          </p:pic>
          <p:pic>
            <p:nvPicPr>
              <p:cNvPr id="120" name="Picture 119" descr="A picture containing text, clipart&#10;&#10;Description automatically generated">
                <a:extLst>
                  <a:ext uri="{FF2B5EF4-FFF2-40B4-BE49-F238E27FC236}">
                    <a16:creationId xmlns:a16="http://schemas.microsoft.com/office/drawing/2014/main" id="{0468963E-00B5-418E-AE31-CBDE68DD6EA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9701" t="37138" r="17310" b="36423"/>
              <a:stretch/>
            </p:blipFill>
            <p:spPr>
              <a:xfrm>
                <a:off x="6203353" y="5945347"/>
                <a:ext cx="449998" cy="392881"/>
              </a:xfrm>
              <a:prstGeom prst="rect">
                <a:avLst/>
              </a:prstGeom>
            </p:spPr>
          </p:pic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0685C981-468C-4F0B-AE27-87C858B4F807}"/>
                  </a:ext>
                </a:extLst>
              </p:cNvPr>
              <p:cNvSpPr txBox="1"/>
              <p:nvPr/>
            </p:nvSpPr>
            <p:spPr>
              <a:xfrm>
                <a:off x="6668616" y="6013458"/>
                <a:ext cx="2848871" cy="5925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>
                    <a:latin typeface="Arial" panose="020B0604020202020204" pitchFamily="34" charset="0"/>
                    <a:cs typeface="Arial" panose="020B0604020202020204" pitchFamily="34" charset="0"/>
                  </a:rPr>
                  <a:t>Rides with a min height of </a:t>
                </a:r>
                <a:r>
                  <a:rPr lang="en-US" sz="1200" b="1">
                    <a:latin typeface="Arial" panose="020B0604020202020204" pitchFamily="34" charset="0"/>
                    <a:cs typeface="Arial" panose="020B0604020202020204" pitchFamily="34" charset="0"/>
                  </a:rPr>
                  <a:t>120</a:t>
                </a:r>
                <a:r>
                  <a:rPr lang="en-US" sz="1200">
                    <a:latin typeface="Arial" panose="020B0604020202020204" pitchFamily="34" charset="0"/>
                    <a:cs typeface="Arial" panose="020B0604020202020204" pitchFamily="34" charset="0"/>
                  </a:rPr>
                  <a:t>cm</a:t>
                </a:r>
              </a:p>
            </p:txBody>
          </p:sp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60C48AF4-DD94-4A11-84FF-27BB0B6D2221}"/>
                  </a:ext>
                </a:extLst>
              </p:cNvPr>
              <p:cNvSpPr txBox="1"/>
              <p:nvPr/>
            </p:nvSpPr>
            <p:spPr>
              <a:xfrm>
                <a:off x="6661492" y="6412904"/>
                <a:ext cx="2848871" cy="5925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>
                    <a:latin typeface="Arial" panose="020B0604020202020204" pitchFamily="34" charset="0"/>
                    <a:cs typeface="Arial" panose="020B0604020202020204" pitchFamily="34" charset="0"/>
                  </a:rPr>
                  <a:t>Rides with a min height of </a:t>
                </a:r>
                <a:r>
                  <a:rPr lang="en-US" sz="1200" b="1">
                    <a:latin typeface="Arial" panose="020B0604020202020204" pitchFamily="34" charset="0"/>
                    <a:cs typeface="Arial" panose="020B0604020202020204" pitchFamily="34" charset="0"/>
                  </a:rPr>
                  <a:t>140</a:t>
                </a:r>
                <a:r>
                  <a:rPr lang="en-US" sz="1200">
                    <a:latin typeface="Arial" panose="020B0604020202020204" pitchFamily="34" charset="0"/>
                    <a:cs typeface="Arial" panose="020B0604020202020204" pitchFamily="34" charset="0"/>
                  </a:rPr>
                  <a:t>cm</a:t>
                </a:r>
              </a:p>
            </p:txBody>
          </p:sp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6202A404-917D-4254-8961-D3B5DB8B441A}"/>
                  </a:ext>
                </a:extLst>
              </p:cNvPr>
              <p:cNvSpPr/>
              <p:nvPr/>
            </p:nvSpPr>
            <p:spPr>
              <a:xfrm>
                <a:off x="8909108" y="2424418"/>
                <a:ext cx="196172" cy="16693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4EBA5048-5575-4E8D-A175-C298C5E8B4C1}"/>
                  </a:ext>
                </a:extLst>
              </p:cNvPr>
              <p:cNvSpPr/>
              <p:nvPr/>
            </p:nvSpPr>
            <p:spPr>
              <a:xfrm>
                <a:off x="77854" y="4852215"/>
                <a:ext cx="266095" cy="76840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C3A3C9E2-A5E5-448B-92E0-E5B0E7BF677A}"/>
                  </a:ext>
                </a:extLst>
              </p:cNvPr>
              <p:cNvSpPr/>
              <p:nvPr/>
            </p:nvSpPr>
            <p:spPr>
              <a:xfrm>
                <a:off x="2625340" y="844766"/>
                <a:ext cx="4946627" cy="1754326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prstTxWarp prst="textArchUp">
                  <a:avLst/>
                </a:prstTxWarp>
                <a:spAutoFit/>
              </a:bodyPr>
              <a:lstStyle/>
              <a:p>
                <a:pPr algn="ctr"/>
                <a:r>
                  <a:rPr lang="en-US" sz="3600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MULTIVERSE </a:t>
                </a:r>
              </a:p>
              <a:p>
                <a:pPr algn="ctr"/>
                <a:r>
                  <a:rPr lang="en-US" sz="36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STUDIOS</a:t>
                </a:r>
                <a:endParaRPr lang="en-US" sz="36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CA93A128-0E85-4765-ACD7-739C13BEC9CB}"/>
                  </a:ext>
                </a:extLst>
              </p:cNvPr>
              <p:cNvSpPr txBox="1"/>
              <p:nvPr/>
            </p:nvSpPr>
            <p:spPr>
              <a:xfrm>
                <a:off x="9517498" y="5509513"/>
                <a:ext cx="1494499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00" dirty="0">
                    <a:latin typeface="Arial" panose="020B0604020202020204" pitchFamily="34" charset="0"/>
                    <a:cs typeface="Arial" panose="020B0604020202020204" pitchFamily="34" charset="0"/>
                  </a:rPr>
                  <a:t>2:00 – 2:30 PM</a:t>
                </a:r>
              </a:p>
            </p:txBody>
          </p:sp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41A37BCF-AF89-454D-B412-B3AD85B5D299}"/>
                  </a:ext>
                </a:extLst>
              </p:cNvPr>
              <p:cNvSpPr txBox="1"/>
              <p:nvPr/>
            </p:nvSpPr>
            <p:spPr>
              <a:xfrm>
                <a:off x="10870803" y="5376707"/>
                <a:ext cx="1276919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500" dirty="0">
                    <a:latin typeface="Arial" panose="020B0604020202020204" pitchFamily="34" charset="0"/>
                    <a:cs typeface="Arial" panose="020B0604020202020204" pitchFamily="34" charset="0"/>
                  </a:rPr>
                  <a:t>Masquerade Parade</a:t>
                </a:r>
              </a:p>
            </p:txBody>
          </p:sp>
          <p:pic>
            <p:nvPicPr>
              <p:cNvPr id="131" name="Picture 4" descr="Help Icons - Download Free Vector Icons | Noun Project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8D979D09-A66A-4A14-9F2C-D7BA126A843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105280" y="67699"/>
                <a:ext cx="510839" cy="51083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32" name="Picture 131" descr="Background pattern&#10;&#10;Description automatically generated">
                <a:extLst>
                  <a:ext uri="{FF2B5EF4-FFF2-40B4-BE49-F238E27FC236}">
                    <a16:creationId xmlns:a16="http://schemas.microsoft.com/office/drawing/2014/main" id="{264130FD-A14E-4538-B8FD-381C266ACB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90169" y="484997"/>
                <a:ext cx="2033185" cy="1324615"/>
              </a:xfrm>
              <a:prstGeom prst="rect">
                <a:avLst/>
              </a:prstGeom>
            </p:spPr>
          </p:pic>
          <p:sp>
            <p:nvSpPr>
              <p:cNvPr id="135" name="Oval 134">
                <a:extLst>
                  <a:ext uri="{FF2B5EF4-FFF2-40B4-BE49-F238E27FC236}">
                    <a16:creationId xmlns:a16="http://schemas.microsoft.com/office/drawing/2014/main" id="{341ABE1B-50D3-41B9-B860-33910D3EBF95}"/>
                  </a:ext>
                </a:extLst>
              </p:cNvPr>
              <p:cNvSpPr/>
              <p:nvPr/>
            </p:nvSpPr>
            <p:spPr>
              <a:xfrm>
                <a:off x="1873370" y="1868989"/>
                <a:ext cx="294503" cy="26826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36" name="Picture 135">
                <a:extLst>
                  <a:ext uri="{FF2B5EF4-FFF2-40B4-BE49-F238E27FC236}">
                    <a16:creationId xmlns:a16="http://schemas.microsoft.com/office/drawing/2014/main" id="{B044E822-B19C-48EF-9D6C-1636B129D7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338485" y="539313"/>
                <a:ext cx="346180" cy="305453"/>
              </a:xfrm>
              <a:prstGeom prst="rect">
                <a:avLst/>
              </a:prstGeom>
            </p:spPr>
          </p:pic>
          <p:pic>
            <p:nvPicPr>
              <p:cNvPr id="137" name="Picture 136" descr="A picture containing dark, night&#10;&#10;Description automatically generated">
                <a:extLst>
                  <a:ext uri="{FF2B5EF4-FFF2-40B4-BE49-F238E27FC236}">
                    <a16:creationId xmlns:a16="http://schemas.microsoft.com/office/drawing/2014/main" id="{B4FCC853-30C3-48B9-AB29-BDB2191F7E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14843" y="3644924"/>
                <a:ext cx="1190734" cy="1190734"/>
              </a:xfrm>
              <a:prstGeom prst="rect">
                <a:avLst/>
              </a:prstGeom>
            </p:spPr>
          </p:pic>
          <p:sp>
            <p:nvSpPr>
              <p:cNvPr id="138" name="Oval 137">
                <a:extLst>
                  <a:ext uri="{FF2B5EF4-FFF2-40B4-BE49-F238E27FC236}">
                    <a16:creationId xmlns:a16="http://schemas.microsoft.com/office/drawing/2014/main" id="{4EE740EB-30C9-43C2-A27E-3A127032D66A}"/>
                  </a:ext>
                </a:extLst>
              </p:cNvPr>
              <p:cNvSpPr/>
              <p:nvPr/>
            </p:nvSpPr>
            <p:spPr>
              <a:xfrm>
                <a:off x="3338320" y="4877181"/>
                <a:ext cx="294503" cy="26826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39" name="Picture 138" descr="Shape&#10;&#10;Description automatically generated with low confidence">
                <a:extLst>
                  <a:ext uri="{FF2B5EF4-FFF2-40B4-BE49-F238E27FC236}">
                    <a16:creationId xmlns:a16="http://schemas.microsoft.com/office/drawing/2014/main" id="{28D34FC5-551E-4979-A1E6-57D56F4D87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73898" y="2315660"/>
                <a:ext cx="1029604" cy="1029604"/>
              </a:xfrm>
              <a:prstGeom prst="rect">
                <a:avLst/>
              </a:prstGeom>
            </p:spPr>
          </p:pic>
          <p:sp>
            <p:nvSpPr>
              <p:cNvPr id="140" name="Oval 139">
                <a:extLst>
                  <a:ext uri="{FF2B5EF4-FFF2-40B4-BE49-F238E27FC236}">
                    <a16:creationId xmlns:a16="http://schemas.microsoft.com/office/drawing/2014/main" id="{64EE394A-7642-4387-AF47-514C510D2DC9}"/>
                  </a:ext>
                </a:extLst>
              </p:cNvPr>
              <p:cNvSpPr/>
              <p:nvPr/>
            </p:nvSpPr>
            <p:spPr>
              <a:xfrm>
                <a:off x="1809292" y="3378605"/>
                <a:ext cx="294503" cy="26826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41" name="Picture 140" descr="Map&#10;&#10;Description automatically generated">
                <a:extLst>
                  <a:ext uri="{FF2B5EF4-FFF2-40B4-BE49-F238E27FC236}">
                    <a16:creationId xmlns:a16="http://schemas.microsoft.com/office/drawing/2014/main" id="{89CED239-6CC1-4B07-B8C4-2A1469C7216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612" t="11927" r="11772" b="20783"/>
              <a:stretch/>
            </p:blipFill>
            <p:spPr>
              <a:xfrm rot="2700000">
                <a:off x="-121861" y="4474579"/>
                <a:ext cx="2052274" cy="1165790"/>
              </a:xfrm>
              <a:prstGeom prst="rect">
                <a:avLst/>
              </a:prstGeom>
            </p:spPr>
          </p:pic>
          <p:pic>
            <p:nvPicPr>
              <p:cNvPr id="142" name="Picture 141">
                <a:extLst>
                  <a:ext uri="{FF2B5EF4-FFF2-40B4-BE49-F238E27FC236}">
                    <a16:creationId xmlns:a16="http://schemas.microsoft.com/office/drawing/2014/main" id="{BD82CC46-1BDE-40B4-91D9-47208D54A2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446776" y="4296341"/>
                <a:ext cx="436619" cy="383373"/>
              </a:xfrm>
              <a:prstGeom prst="rect">
                <a:avLst/>
              </a:prstGeom>
            </p:spPr>
          </p:pic>
          <p:pic>
            <p:nvPicPr>
              <p:cNvPr id="143" name="Picture 12" descr="Drinking Fountain Icons - Download Free Vector Icons | Noun Project">
                <a:extLst>
                  <a:ext uri="{FF2B5EF4-FFF2-40B4-BE49-F238E27FC236}">
                    <a16:creationId xmlns:a16="http://schemas.microsoft.com/office/drawing/2014/main" id="{EABB2CD2-2D29-4406-B81C-6512F3214B1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5858" y="4613649"/>
                <a:ext cx="429754" cy="3742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44" name="Picture 143" descr="A red and white sign&#10;&#10;Description automatically generated with low confidence">
                <a:extLst>
                  <a:ext uri="{FF2B5EF4-FFF2-40B4-BE49-F238E27FC236}">
                    <a16:creationId xmlns:a16="http://schemas.microsoft.com/office/drawing/2014/main" id="{9C76C929-286B-466B-B11E-FAD617B9B8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6564" b="89833" l="7273" r="93409">
                            <a14:foregroundMark x1="50341" y1="58687" x2="40682" y2="61905"/>
                            <a14:foregroundMark x1="20000" y1="49292" x2="67045" y2="44144"/>
                            <a14:foregroundMark x1="80000" y1="48391" x2="70000" y2="22523"/>
                            <a14:foregroundMark x1="70000" y1="22523" x2="60000" y2="14672"/>
                            <a14:foregroundMark x1="60000" y1="14672" x2="41477" y2="12355"/>
                            <a14:foregroundMark x1="41477" y1="12355" x2="31250" y2="21107"/>
                            <a14:foregroundMark x1="31250" y1="21107" x2="13182" y2="50193"/>
                            <a14:foregroundMark x1="13182" y1="50193" x2="13750" y2="75676"/>
                            <a14:foregroundMark x1="13750" y1="75676" x2="65341" y2="84170"/>
                            <a14:foregroundMark x1="65341" y1="84170" x2="80682" y2="74003"/>
                            <a14:foregroundMark x1="80682" y1="74003" x2="81591" y2="51609"/>
                            <a14:foregroundMark x1="81591" y1="51609" x2="80341" y2="47104"/>
                            <a14:foregroundMark x1="47614" y1="64865" x2="65682" y2="65637"/>
                            <a14:foregroundMark x1="50000" y1="6564" x2="50000" y2="6564"/>
                            <a14:foregroundMark x1="51591" y1="7079" x2="51591" y2="7079"/>
                            <a14:foregroundMark x1="51477" y1="20721" x2="51818" y2="40927"/>
                            <a14:foregroundMark x1="62045" y1="47233" x2="34432" y2="50708"/>
                            <a14:foregroundMark x1="69205" y1="48777" x2="31364" y2="42471"/>
                            <a14:foregroundMark x1="56705" y1="39768" x2="32955" y2="38353"/>
                            <a14:foregroundMark x1="21250" y1="67181" x2="19091" y2="46332"/>
                            <a14:foregroundMark x1="7273" y1="76190" x2="8409" y2="58301"/>
                            <a14:foregroundMark x1="11136" y1="75290" x2="7273" y2="47876"/>
                            <a14:foregroundMark x1="52500" y1="59073" x2="52500" y2="59073"/>
                            <a14:foregroundMark x1="63068" y1="63578" x2="63068" y2="63578"/>
                            <a14:foregroundMark x1="49659" y1="51223" x2="54659" y2="76705"/>
                            <a14:foregroundMark x1="78068" y1="60103" x2="29886" y2="78250"/>
                            <a14:foregroundMark x1="68409" y1="61261" x2="28523" y2="68855"/>
                            <a14:foregroundMark x1="71818" y1="59202" x2="29432" y2="58559"/>
                            <a14:foregroundMark x1="40000" y1="56371" x2="16023" y2="60746"/>
                            <a14:foregroundMark x1="54205" y1="28571" x2="46932" y2="26255"/>
                            <a14:foregroundMark x1="51364" y1="26641" x2="56477" y2="22651"/>
                            <a14:foregroundMark x1="56477" y1="22651" x2="34205" y2="24453"/>
                            <a14:foregroundMark x1="37386" y1="26384" x2="59432" y2="26770"/>
                            <a14:foregroundMark x1="38295" y1="31660" x2="55114" y2="29215"/>
                            <a14:foregroundMark x1="31591" y1="33591" x2="60000" y2="32561"/>
                            <a14:foregroundMark x1="58977" y1="28314" x2="60341" y2="25869"/>
                            <a14:foregroundMark x1="56818" y1="22136" x2="68523" y2="40669"/>
                            <a14:foregroundMark x1="63068" y1="27671" x2="75795" y2="43372"/>
                            <a14:foregroundMark x1="93409" y1="41441" x2="93409" y2="41441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10759" y="5217915"/>
                <a:ext cx="436620" cy="335753"/>
              </a:xfrm>
              <a:prstGeom prst="rect">
                <a:avLst/>
              </a:prstGeom>
            </p:spPr>
          </p:pic>
          <p:pic>
            <p:nvPicPr>
              <p:cNvPr id="145" name="Picture 144">
                <a:extLst>
                  <a:ext uri="{FF2B5EF4-FFF2-40B4-BE49-F238E27FC236}">
                    <a16:creationId xmlns:a16="http://schemas.microsoft.com/office/drawing/2014/main" id="{D3273BE6-9FFE-4915-9377-757C626812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597538" y="4817993"/>
                <a:ext cx="608983" cy="533585"/>
              </a:xfrm>
              <a:prstGeom prst="rect">
                <a:avLst/>
              </a:prstGeom>
            </p:spPr>
          </p:pic>
          <p:pic>
            <p:nvPicPr>
              <p:cNvPr id="146" name="Picture 145" descr="Icon&#10;&#10;Description automatically generated">
                <a:extLst>
                  <a:ext uri="{FF2B5EF4-FFF2-40B4-BE49-F238E27FC236}">
                    <a16:creationId xmlns:a16="http://schemas.microsoft.com/office/drawing/2014/main" id="{326A4BBF-6173-4E23-85C4-D5AA614A9C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8531295">
                <a:off x="7803419" y="4230247"/>
                <a:ext cx="1049452" cy="798541"/>
              </a:xfrm>
              <a:prstGeom prst="rect">
                <a:avLst/>
              </a:prstGeom>
            </p:spPr>
          </p:pic>
          <p:sp>
            <p:nvSpPr>
              <p:cNvPr id="147" name="Rectangle 146">
                <a:extLst>
                  <a:ext uri="{FF2B5EF4-FFF2-40B4-BE49-F238E27FC236}">
                    <a16:creationId xmlns:a16="http://schemas.microsoft.com/office/drawing/2014/main" id="{B0E14BAF-6954-4C29-8ED3-4888E512BC5B}"/>
                  </a:ext>
                </a:extLst>
              </p:cNvPr>
              <p:cNvSpPr/>
              <p:nvPr/>
            </p:nvSpPr>
            <p:spPr>
              <a:xfrm rot="18513870">
                <a:off x="8234440" y="4403849"/>
                <a:ext cx="288531" cy="54688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48" name="Picture 147">
                <a:extLst>
                  <a:ext uri="{FF2B5EF4-FFF2-40B4-BE49-F238E27FC236}">
                    <a16:creationId xmlns:a16="http://schemas.microsoft.com/office/drawing/2014/main" id="{350D5691-055D-4414-A79B-C1027C77EC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1"/>
              <a:stretch>
                <a:fillRect/>
              </a:stretch>
            </p:blipFill>
            <p:spPr>
              <a:xfrm rot="21383876">
                <a:off x="964479" y="4107413"/>
                <a:ext cx="1629002" cy="1057423"/>
              </a:xfrm>
              <a:prstGeom prst="rect">
                <a:avLst/>
              </a:prstGeom>
            </p:spPr>
          </p:pic>
          <p:pic>
            <p:nvPicPr>
              <p:cNvPr id="149" name="Picture 148" descr="Background pattern&#10;&#10;Description automatically generated">
                <a:extLst>
                  <a:ext uri="{FF2B5EF4-FFF2-40B4-BE49-F238E27FC236}">
                    <a16:creationId xmlns:a16="http://schemas.microsoft.com/office/drawing/2014/main" id="{A4712D40-DB42-4B08-A32B-2D24D9CECC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793249">
                <a:off x="6391723" y="1429327"/>
                <a:ext cx="1595244" cy="1039298"/>
              </a:xfrm>
              <a:prstGeom prst="rect">
                <a:avLst/>
              </a:prstGeom>
            </p:spPr>
          </p:pic>
          <p:sp>
            <p:nvSpPr>
              <p:cNvPr id="151" name="Oval 150">
                <a:extLst>
                  <a:ext uri="{FF2B5EF4-FFF2-40B4-BE49-F238E27FC236}">
                    <a16:creationId xmlns:a16="http://schemas.microsoft.com/office/drawing/2014/main" id="{1B569FD4-60C8-4119-BF42-E7767F6CA193}"/>
                  </a:ext>
                </a:extLst>
              </p:cNvPr>
              <p:cNvSpPr/>
              <p:nvPr/>
            </p:nvSpPr>
            <p:spPr>
              <a:xfrm>
                <a:off x="7314979" y="2517116"/>
                <a:ext cx="294503" cy="26826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52" name="Picture 151" descr="Shape&#10;&#10;Description automatically generated with low confidence">
                <a:extLst>
                  <a:ext uri="{FF2B5EF4-FFF2-40B4-BE49-F238E27FC236}">
                    <a16:creationId xmlns:a16="http://schemas.microsoft.com/office/drawing/2014/main" id="{BDB51FD2-3FCD-4153-9466-9964812EC2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58061" y="1374602"/>
                <a:ext cx="1134214" cy="1134214"/>
              </a:xfrm>
              <a:prstGeom prst="rect">
                <a:avLst/>
              </a:prstGeom>
            </p:spPr>
          </p:pic>
          <p:sp>
            <p:nvSpPr>
              <p:cNvPr id="153" name="Oval 152">
                <a:extLst>
                  <a:ext uri="{FF2B5EF4-FFF2-40B4-BE49-F238E27FC236}">
                    <a16:creationId xmlns:a16="http://schemas.microsoft.com/office/drawing/2014/main" id="{EE671033-0CD0-4E29-A7A5-A70D4B7C35AF}"/>
                  </a:ext>
                </a:extLst>
              </p:cNvPr>
              <p:cNvSpPr/>
              <p:nvPr/>
            </p:nvSpPr>
            <p:spPr>
              <a:xfrm>
                <a:off x="5367953" y="2457222"/>
                <a:ext cx="294503" cy="26826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54" name="Group 153">
                <a:extLst>
                  <a:ext uri="{FF2B5EF4-FFF2-40B4-BE49-F238E27FC236}">
                    <a16:creationId xmlns:a16="http://schemas.microsoft.com/office/drawing/2014/main" id="{19DECE89-B71A-4F5C-B808-70D6EAD4C494}"/>
                  </a:ext>
                </a:extLst>
              </p:cNvPr>
              <p:cNvGrpSpPr/>
              <p:nvPr/>
            </p:nvGrpSpPr>
            <p:grpSpPr>
              <a:xfrm>
                <a:off x="3273776" y="1363397"/>
                <a:ext cx="1562447" cy="1677642"/>
                <a:chOff x="3041590" y="2836706"/>
                <a:chExt cx="1562447" cy="1677642"/>
              </a:xfrm>
            </p:grpSpPr>
            <p:pic>
              <p:nvPicPr>
                <p:cNvPr id="384" name="Picture 383">
                  <a:extLst>
                    <a:ext uri="{FF2B5EF4-FFF2-40B4-BE49-F238E27FC236}">
                      <a16:creationId xmlns:a16="http://schemas.microsoft.com/office/drawing/2014/main" id="{188695FA-22FA-4B27-9DD7-429DAAA831A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041590" y="2874783"/>
                  <a:ext cx="1562447" cy="1387123"/>
                </a:xfrm>
                <a:prstGeom prst="rect">
                  <a:avLst/>
                </a:prstGeom>
              </p:spPr>
            </p:pic>
            <p:sp>
              <p:nvSpPr>
                <p:cNvPr id="385" name="Oval 384">
                  <a:extLst>
                    <a:ext uri="{FF2B5EF4-FFF2-40B4-BE49-F238E27FC236}">
                      <a16:creationId xmlns:a16="http://schemas.microsoft.com/office/drawing/2014/main" id="{5A68776D-617C-499E-ACDE-619F793C75C3}"/>
                    </a:ext>
                  </a:extLst>
                </p:cNvPr>
                <p:cNvSpPr/>
                <p:nvPr/>
              </p:nvSpPr>
              <p:spPr>
                <a:xfrm>
                  <a:off x="3650308" y="4246084"/>
                  <a:ext cx="294503" cy="268264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386" name="Picture 385">
                  <a:extLst>
                    <a:ext uri="{FF2B5EF4-FFF2-40B4-BE49-F238E27FC236}">
                      <a16:creationId xmlns:a16="http://schemas.microsoft.com/office/drawing/2014/main" id="{8310F886-A200-4154-B383-52C8CA1AA51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3250595" y="2836706"/>
                  <a:ext cx="349249" cy="302053"/>
                </a:xfrm>
                <a:prstGeom prst="rect">
                  <a:avLst/>
                </a:prstGeom>
              </p:spPr>
            </p:pic>
          </p:grpSp>
          <mc:AlternateContent xmlns:mc="http://schemas.openxmlformats.org/markup-compatibility/2006" xmlns:p14="http://schemas.microsoft.com/office/powerpoint/2010/main">
            <mc:Choice Requires="p14">
              <p:contentPart p14:bwMode="auto" r:id="rId35">
                <p14:nvContentPartPr>
                  <p14:cNvPr id="155" name="Ink 154">
                    <a:extLst>
                      <a:ext uri="{FF2B5EF4-FFF2-40B4-BE49-F238E27FC236}">
                        <a16:creationId xmlns:a16="http://schemas.microsoft.com/office/drawing/2014/main" id="{EB88BF2D-EEC8-4F2C-881C-A39D52E7617B}"/>
                      </a:ext>
                    </a:extLst>
                  </p14:cNvPr>
                  <p14:cNvContentPartPr/>
                  <p14:nvPr/>
                </p14:nvContentPartPr>
                <p14:xfrm>
                  <a:off x="865329" y="1997271"/>
                  <a:ext cx="948600" cy="1613520"/>
                </p14:xfrm>
              </p:contentPart>
            </mc:Choice>
            <mc:Fallback xmlns="">
              <p:pic>
                <p:nvPicPr>
                  <p:cNvPr id="155" name="Ink 154">
                    <a:extLst>
                      <a:ext uri="{FF2B5EF4-FFF2-40B4-BE49-F238E27FC236}">
                        <a16:creationId xmlns:a16="http://schemas.microsoft.com/office/drawing/2014/main" id="{EB88BF2D-EEC8-4F2C-881C-A39D52E7617B}"/>
                      </a:ext>
                    </a:extLst>
                  </p:cNvPr>
                  <p:cNvPicPr/>
                  <p:nvPr/>
                </p:nvPicPr>
                <p:blipFill>
                  <a:blip r:embed="rId36"/>
                  <a:stretch>
                    <a:fillRect/>
                  </a:stretch>
                </p:blipFill>
                <p:spPr>
                  <a:xfrm>
                    <a:off x="803769" y="1935711"/>
                    <a:ext cx="1071720" cy="1736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">
                <p14:nvContentPartPr>
                  <p14:cNvPr id="156" name="Ink 155">
                    <a:extLst>
                      <a:ext uri="{FF2B5EF4-FFF2-40B4-BE49-F238E27FC236}">
                        <a16:creationId xmlns:a16="http://schemas.microsoft.com/office/drawing/2014/main" id="{09D04A21-97AF-4673-BBBA-B1C5EA5C1F96}"/>
                      </a:ext>
                    </a:extLst>
                  </p14:cNvPr>
                  <p14:cNvContentPartPr/>
                  <p14:nvPr/>
                </p14:nvContentPartPr>
                <p14:xfrm>
                  <a:off x="2203809" y="2085471"/>
                  <a:ext cx="2534040" cy="1233000"/>
                </p14:xfrm>
              </p:contentPart>
            </mc:Choice>
            <mc:Fallback xmlns="">
              <p:pic>
                <p:nvPicPr>
                  <p:cNvPr id="156" name="Ink 155">
                    <a:extLst>
                      <a:ext uri="{FF2B5EF4-FFF2-40B4-BE49-F238E27FC236}">
                        <a16:creationId xmlns:a16="http://schemas.microsoft.com/office/drawing/2014/main" id="{09D04A21-97AF-4673-BBBA-B1C5EA5C1F96}"/>
                      </a:ext>
                    </a:extLst>
                  </p:cNvPr>
                  <p:cNvPicPr/>
                  <p:nvPr/>
                </p:nvPicPr>
                <p:blipFill>
                  <a:blip r:embed="rId38"/>
                  <a:stretch>
                    <a:fillRect/>
                  </a:stretch>
                </p:blipFill>
                <p:spPr>
                  <a:xfrm>
                    <a:off x="2142249" y="2023911"/>
                    <a:ext cx="2657160" cy="1356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9">
                <p14:nvContentPartPr>
                  <p14:cNvPr id="157" name="Ink 156">
                    <a:extLst>
                      <a:ext uri="{FF2B5EF4-FFF2-40B4-BE49-F238E27FC236}">
                        <a16:creationId xmlns:a16="http://schemas.microsoft.com/office/drawing/2014/main" id="{6B3BD38D-BA32-4826-9B0E-5B6EEAC88B44}"/>
                      </a:ext>
                    </a:extLst>
                  </p14:cNvPr>
                  <p14:cNvContentPartPr/>
                  <p14:nvPr/>
                </p14:nvContentPartPr>
                <p14:xfrm>
                  <a:off x="2247369" y="3280671"/>
                  <a:ext cx="1444680" cy="274320"/>
                </p14:xfrm>
              </p:contentPart>
            </mc:Choice>
            <mc:Fallback xmlns="">
              <p:pic>
                <p:nvPicPr>
                  <p:cNvPr id="157" name="Ink 156">
                    <a:extLst>
                      <a:ext uri="{FF2B5EF4-FFF2-40B4-BE49-F238E27FC236}">
                        <a16:creationId xmlns:a16="http://schemas.microsoft.com/office/drawing/2014/main" id="{6B3BD38D-BA32-4826-9B0E-5B6EEAC88B44}"/>
                      </a:ext>
                    </a:extLst>
                  </p:cNvPr>
                  <p:cNvPicPr/>
                  <p:nvPr/>
                </p:nvPicPr>
                <p:blipFill>
                  <a:blip r:embed="rId40"/>
                  <a:stretch>
                    <a:fillRect/>
                  </a:stretch>
                </p:blipFill>
                <p:spPr>
                  <a:xfrm>
                    <a:off x="2185809" y="3219111"/>
                    <a:ext cx="1567800" cy="397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1">
                <p14:nvContentPartPr>
                  <p14:cNvPr id="158" name="Ink 157">
                    <a:extLst>
                      <a:ext uri="{FF2B5EF4-FFF2-40B4-BE49-F238E27FC236}">
                        <a16:creationId xmlns:a16="http://schemas.microsoft.com/office/drawing/2014/main" id="{2A6FC50B-007C-4BCF-9A22-841AE6BBE9DA}"/>
                      </a:ext>
                    </a:extLst>
                  </p14:cNvPr>
                  <p14:cNvContentPartPr/>
                  <p14:nvPr/>
                </p14:nvContentPartPr>
                <p14:xfrm>
                  <a:off x="2265729" y="3233871"/>
                  <a:ext cx="1419840" cy="327600"/>
                </p14:xfrm>
              </p:contentPart>
            </mc:Choice>
            <mc:Fallback xmlns="">
              <p:pic>
                <p:nvPicPr>
                  <p:cNvPr id="158" name="Ink 157">
                    <a:extLst>
                      <a:ext uri="{FF2B5EF4-FFF2-40B4-BE49-F238E27FC236}">
                        <a16:creationId xmlns:a16="http://schemas.microsoft.com/office/drawing/2014/main" id="{2A6FC50B-007C-4BCF-9A22-841AE6BBE9DA}"/>
                      </a:ext>
                    </a:extLst>
                  </p:cNvPr>
                  <p:cNvPicPr/>
                  <p:nvPr/>
                </p:nvPicPr>
                <p:blipFill>
                  <a:blip r:embed="rId42"/>
                  <a:stretch>
                    <a:fillRect/>
                  </a:stretch>
                </p:blipFill>
                <p:spPr>
                  <a:xfrm>
                    <a:off x="2204169" y="3172311"/>
                    <a:ext cx="1542960" cy="450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3">
                <p14:nvContentPartPr>
                  <p14:cNvPr id="159" name="Ink 158">
                    <a:extLst>
                      <a:ext uri="{FF2B5EF4-FFF2-40B4-BE49-F238E27FC236}">
                        <a16:creationId xmlns:a16="http://schemas.microsoft.com/office/drawing/2014/main" id="{BDF49D1C-3125-45E7-8BE1-F46E55188EC4}"/>
                      </a:ext>
                    </a:extLst>
                  </p14:cNvPr>
                  <p14:cNvContentPartPr/>
                  <p14:nvPr/>
                </p14:nvContentPartPr>
                <p14:xfrm>
                  <a:off x="2216049" y="3423951"/>
                  <a:ext cx="1052640" cy="230760"/>
                </p14:xfrm>
              </p:contentPart>
            </mc:Choice>
            <mc:Fallback xmlns="">
              <p:pic>
                <p:nvPicPr>
                  <p:cNvPr id="159" name="Ink 158">
                    <a:extLst>
                      <a:ext uri="{FF2B5EF4-FFF2-40B4-BE49-F238E27FC236}">
                        <a16:creationId xmlns:a16="http://schemas.microsoft.com/office/drawing/2014/main" id="{BDF49D1C-3125-45E7-8BE1-F46E55188EC4}"/>
                      </a:ext>
                    </a:extLst>
                  </p:cNvPr>
                  <p:cNvPicPr/>
                  <p:nvPr/>
                </p:nvPicPr>
                <p:blipFill>
                  <a:blip r:embed="rId44"/>
                  <a:stretch>
                    <a:fillRect/>
                  </a:stretch>
                </p:blipFill>
                <p:spPr>
                  <a:xfrm>
                    <a:off x="2154468" y="3362295"/>
                    <a:ext cx="1175802" cy="35407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5">
                <p14:nvContentPartPr>
                  <p14:cNvPr id="160" name="Ink 159">
                    <a:extLst>
                      <a:ext uri="{FF2B5EF4-FFF2-40B4-BE49-F238E27FC236}">
                        <a16:creationId xmlns:a16="http://schemas.microsoft.com/office/drawing/2014/main" id="{CFE60AE9-A39E-40A3-A11D-570D82D2AB31}"/>
                      </a:ext>
                    </a:extLst>
                  </p14:cNvPr>
                  <p14:cNvContentPartPr/>
                  <p14:nvPr/>
                </p14:nvContentPartPr>
                <p14:xfrm>
                  <a:off x="2079249" y="3754071"/>
                  <a:ext cx="896760" cy="1145880"/>
                </p14:xfrm>
              </p:contentPart>
            </mc:Choice>
            <mc:Fallback xmlns="">
              <p:pic>
                <p:nvPicPr>
                  <p:cNvPr id="160" name="Ink 159">
                    <a:extLst>
                      <a:ext uri="{FF2B5EF4-FFF2-40B4-BE49-F238E27FC236}">
                        <a16:creationId xmlns:a16="http://schemas.microsoft.com/office/drawing/2014/main" id="{CFE60AE9-A39E-40A3-A11D-570D82D2AB31}"/>
                      </a:ext>
                    </a:extLst>
                  </p:cNvPr>
                  <p:cNvPicPr/>
                  <p:nvPr/>
                </p:nvPicPr>
                <p:blipFill>
                  <a:blip r:embed="rId46"/>
                  <a:stretch>
                    <a:fillRect/>
                  </a:stretch>
                </p:blipFill>
                <p:spPr>
                  <a:xfrm>
                    <a:off x="2017689" y="3692511"/>
                    <a:ext cx="1019880" cy="1269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">
                <p14:nvContentPartPr>
                  <p14:cNvPr id="161" name="Ink 160">
                    <a:extLst>
                      <a:ext uri="{FF2B5EF4-FFF2-40B4-BE49-F238E27FC236}">
                        <a16:creationId xmlns:a16="http://schemas.microsoft.com/office/drawing/2014/main" id="{64EDC911-6BA0-45AA-9FF4-17183801E5AF}"/>
                      </a:ext>
                    </a:extLst>
                  </p14:cNvPr>
                  <p14:cNvContentPartPr/>
                  <p14:nvPr/>
                </p14:nvContentPartPr>
                <p14:xfrm>
                  <a:off x="2925969" y="4893111"/>
                  <a:ext cx="311760" cy="131040"/>
                </p14:xfrm>
              </p:contentPart>
            </mc:Choice>
            <mc:Fallback xmlns="">
              <p:pic>
                <p:nvPicPr>
                  <p:cNvPr id="161" name="Ink 160">
                    <a:extLst>
                      <a:ext uri="{FF2B5EF4-FFF2-40B4-BE49-F238E27FC236}">
                        <a16:creationId xmlns:a16="http://schemas.microsoft.com/office/drawing/2014/main" id="{64EDC911-6BA0-45AA-9FF4-17183801E5AF}"/>
                      </a:ext>
                    </a:extLst>
                  </p:cNvPr>
                  <p:cNvPicPr/>
                  <p:nvPr/>
                </p:nvPicPr>
                <p:blipFill>
                  <a:blip r:embed="rId48"/>
                  <a:stretch>
                    <a:fillRect/>
                  </a:stretch>
                </p:blipFill>
                <p:spPr>
                  <a:xfrm>
                    <a:off x="2864409" y="4831551"/>
                    <a:ext cx="434880" cy="254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">
                <p14:nvContentPartPr>
                  <p14:cNvPr id="162" name="Ink 161">
                    <a:extLst>
                      <a:ext uri="{FF2B5EF4-FFF2-40B4-BE49-F238E27FC236}">
                        <a16:creationId xmlns:a16="http://schemas.microsoft.com/office/drawing/2014/main" id="{EC558809-FEA0-4177-8473-FE434E7807DC}"/>
                      </a:ext>
                    </a:extLst>
                  </p14:cNvPr>
                  <p14:cNvContentPartPr/>
                  <p14:nvPr/>
                </p14:nvContentPartPr>
                <p14:xfrm>
                  <a:off x="3896889" y="3268431"/>
                  <a:ext cx="952920" cy="1756080"/>
                </p14:xfrm>
              </p:contentPart>
            </mc:Choice>
            <mc:Fallback xmlns="">
              <p:pic>
                <p:nvPicPr>
                  <p:cNvPr id="162" name="Ink 161">
                    <a:extLst>
                      <a:ext uri="{FF2B5EF4-FFF2-40B4-BE49-F238E27FC236}">
                        <a16:creationId xmlns:a16="http://schemas.microsoft.com/office/drawing/2014/main" id="{EC558809-FEA0-4177-8473-FE434E7807DC}"/>
                      </a:ext>
                    </a:extLst>
                  </p:cNvPr>
                  <p:cNvPicPr/>
                  <p:nvPr/>
                </p:nvPicPr>
                <p:blipFill>
                  <a:blip r:embed="rId50"/>
                  <a:stretch>
                    <a:fillRect/>
                  </a:stretch>
                </p:blipFill>
                <p:spPr>
                  <a:xfrm>
                    <a:off x="3835329" y="3206871"/>
                    <a:ext cx="1076040" cy="1879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">
                <p14:nvContentPartPr>
                  <p14:cNvPr id="163" name="Ink 162">
                    <a:extLst>
                      <a:ext uri="{FF2B5EF4-FFF2-40B4-BE49-F238E27FC236}">
                        <a16:creationId xmlns:a16="http://schemas.microsoft.com/office/drawing/2014/main" id="{4EA0862C-1A9F-432D-8161-A0B05F844E93}"/>
                      </a:ext>
                    </a:extLst>
                  </p14:cNvPr>
                  <p14:cNvContentPartPr/>
                  <p14:nvPr/>
                </p14:nvContentPartPr>
                <p14:xfrm>
                  <a:off x="4749729" y="3342951"/>
                  <a:ext cx="6480" cy="6480"/>
                </p14:xfrm>
              </p:contentPart>
            </mc:Choice>
            <mc:Fallback xmlns="">
              <p:pic>
                <p:nvPicPr>
                  <p:cNvPr id="163" name="Ink 162">
                    <a:extLst>
                      <a:ext uri="{FF2B5EF4-FFF2-40B4-BE49-F238E27FC236}">
                        <a16:creationId xmlns:a16="http://schemas.microsoft.com/office/drawing/2014/main" id="{4EA0862C-1A9F-432D-8161-A0B05F844E93}"/>
                      </a:ext>
                    </a:extLst>
                  </p:cNvPr>
                  <p:cNvPicPr/>
                  <p:nvPr/>
                </p:nvPicPr>
                <p:blipFill>
                  <a:blip r:embed="rId52"/>
                  <a:stretch>
                    <a:fillRect/>
                  </a:stretch>
                </p:blipFill>
                <p:spPr>
                  <a:xfrm>
                    <a:off x="4688169" y="3281391"/>
                    <a:ext cx="129600" cy="129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3">
                <p14:nvContentPartPr>
                  <p14:cNvPr id="164" name="Ink 163">
                    <a:extLst>
                      <a:ext uri="{FF2B5EF4-FFF2-40B4-BE49-F238E27FC236}">
                        <a16:creationId xmlns:a16="http://schemas.microsoft.com/office/drawing/2014/main" id="{18CC11EA-7DC6-4438-AC6C-D23C61F666DC}"/>
                      </a:ext>
                    </a:extLst>
                  </p14:cNvPr>
                  <p14:cNvContentPartPr/>
                  <p14:nvPr/>
                </p14:nvContentPartPr>
                <p14:xfrm>
                  <a:off x="759489" y="1624671"/>
                  <a:ext cx="361440" cy="622800"/>
                </p14:xfrm>
              </p:contentPart>
            </mc:Choice>
            <mc:Fallback xmlns="">
              <p:pic>
                <p:nvPicPr>
                  <p:cNvPr id="164" name="Ink 163">
                    <a:extLst>
                      <a:ext uri="{FF2B5EF4-FFF2-40B4-BE49-F238E27FC236}">
                        <a16:creationId xmlns:a16="http://schemas.microsoft.com/office/drawing/2014/main" id="{18CC11EA-7DC6-4438-AC6C-D23C61F666DC}"/>
                      </a:ext>
                    </a:extLst>
                  </p:cNvPr>
                  <p:cNvPicPr/>
                  <p:nvPr/>
                </p:nvPicPr>
                <p:blipFill>
                  <a:blip r:embed="rId54"/>
                  <a:stretch>
                    <a:fillRect/>
                  </a:stretch>
                </p:blipFill>
                <p:spPr>
                  <a:xfrm>
                    <a:off x="697929" y="1563111"/>
                    <a:ext cx="484560" cy="745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5">
                <p14:nvContentPartPr>
                  <p14:cNvPr id="165" name="Ink 164">
                    <a:extLst>
                      <a:ext uri="{FF2B5EF4-FFF2-40B4-BE49-F238E27FC236}">
                        <a16:creationId xmlns:a16="http://schemas.microsoft.com/office/drawing/2014/main" id="{A7F883AC-CF04-4E26-BDCB-C2BCC7F22815}"/>
                      </a:ext>
                    </a:extLst>
                  </p14:cNvPr>
                  <p14:cNvContentPartPr/>
                  <p14:nvPr/>
                </p14:nvContentPartPr>
                <p14:xfrm>
                  <a:off x="4282809" y="2776671"/>
                  <a:ext cx="535680" cy="535680"/>
                </p14:xfrm>
              </p:contentPart>
            </mc:Choice>
            <mc:Fallback xmlns="">
              <p:pic>
                <p:nvPicPr>
                  <p:cNvPr id="165" name="Ink 164">
                    <a:extLst>
                      <a:ext uri="{FF2B5EF4-FFF2-40B4-BE49-F238E27FC236}">
                        <a16:creationId xmlns:a16="http://schemas.microsoft.com/office/drawing/2014/main" id="{A7F883AC-CF04-4E26-BDCB-C2BCC7F22815}"/>
                      </a:ext>
                    </a:extLst>
                  </p:cNvPr>
                  <p:cNvPicPr/>
                  <p:nvPr/>
                </p:nvPicPr>
                <p:blipFill>
                  <a:blip r:embed="rId56"/>
                  <a:stretch>
                    <a:fillRect/>
                  </a:stretch>
                </p:blipFill>
                <p:spPr>
                  <a:xfrm>
                    <a:off x="4221249" y="2715111"/>
                    <a:ext cx="658800" cy="658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7">
                <p14:nvContentPartPr>
                  <p14:cNvPr id="166" name="Ink 165">
                    <a:extLst>
                      <a:ext uri="{FF2B5EF4-FFF2-40B4-BE49-F238E27FC236}">
                        <a16:creationId xmlns:a16="http://schemas.microsoft.com/office/drawing/2014/main" id="{7C27252E-AC75-43D3-AAB8-C9F0C49C12DE}"/>
                      </a:ext>
                    </a:extLst>
                  </p14:cNvPr>
                  <p14:cNvContentPartPr/>
                  <p14:nvPr/>
                </p14:nvContentPartPr>
                <p14:xfrm>
                  <a:off x="4781049" y="2664351"/>
                  <a:ext cx="486000" cy="585720"/>
                </p14:xfrm>
              </p:contentPart>
            </mc:Choice>
            <mc:Fallback xmlns="">
              <p:pic>
                <p:nvPicPr>
                  <p:cNvPr id="166" name="Ink 165">
                    <a:extLst>
                      <a:ext uri="{FF2B5EF4-FFF2-40B4-BE49-F238E27FC236}">
                        <a16:creationId xmlns:a16="http://schemas.microsoft.com/office/drawing/2014/main" id="{7C27252E-AC75-43D3-AAB8-C9F0C49C12DE}"/>
                      </a:ext>
                    </a:extLst>
                  </p:cNvPr>
                  <p:cNvPicPr/>
                  <p:nvPr/>
                </p:nvPicPr>
                <p:blipFill>
                  <a:blip r:embed="rId58"/>
                  <a:stretch>
                    <a:fillRect/>
                  </a:stretch>
                </p:blipFill>
                <p:spPr>
                  <a:xfrm>
                    <a:off x="4719489" y="2602753"/>
                    <a:ext cx="609120" cy="70891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">
                <p14:nvContentPartPr>
                  <p14:cNvPr id="167" name="Ink 166">
                    <a:extLst>
                      <a:ext uri="{FF2B5EF4-FFF2-40B4-BE49-F238E27FC236}">
                        <a16:creationId xmlns:a16="http://schemas.microsoft.com/office/drawing/2014/main" id="{1518FC42-5859-4731-BEA5-D2416370111C}"/>
                      </a:ext>
                    </a:extLst>
                  </p14:cNvPr>
                  <p14:cNvContentPartPr/>
                  <p14:nvPr/>
                </p14:nvContentPartPr>
                <p14:xfrm>
                  <a:off x="4706169" y="4089951"/>
                  <a:ext cx="2801880" cy="461160"/>
                </p14:xfrm>
              </p:contentPart>
            </mc:Choice>
            <mc:Fallback xmlns="">
              <p:pic>
                <p:nvPicPr>
                  <p:cNvPr id="167" name="Ink 166">
                    <a:extLst>
                      <a:ext uri="{FF2B5EF4-FFF2-40B4-BE49-F238E27FC236}">
                        <a16:creationId xmlns:a16="http://schemas.microsoft.com/office/drawing/2014/main" id="{1518FC42-5859-4731-BEA5-D2416370111C}"/>
                      </a:ext>
                    </a:extLst>
                  </p:cNvPr>
                  <p:cNvPicPr/>
                  <p:nvPr/>
                </p:nvPicPr>
                <p:blipFill>
                  <a:blip r:embed="rId60"/>
                  <a:stretch>
                    <a:fillRect/>
                  </a:stretch>
                </p:blipFill>
                <p:spPr>
                  <a:xfrm>
                    <a:off x="4644609" y="4028391"/>
                    <a:ext cx="2925000" cy="584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1">
                <p14:nvContentPartPr>
                  <p14:cNvPr id="168" name="Ink 167">
                    <a:extLst>
                      <a:ext uri="{FF2B5EF4-FFF2-40B4-BE49-F238E27FC236}">
                        <a16:creationId xmlns:a16="http://schemas.microsoft.com/office/drawing/2014/main" id="{8087F21D-C225-4A73-913D-304C2D00F98C}"/>
                      </a:ext>
                    </a:extLst>
                  </p14:cNvPr>
                  <p14:cNvContentPartPr/>
                  <p14:nvPr/>
                </p14:nvContentPartPr>
                <p14:xfrm>
                  <a:off x="7464129" y="4449231"/>
                  <a:ext cx="153360" cy="93600"/>
                </p14:xfrm>
              </p:contentPart>
            </mc:Choice>
            <mc:Fallback xmlns="">
              <p:pic>
                <p:nvPicPr>
                  <p:cNvPr id="168" name="Ink 167">
                    <a:extLst>
                      <a:ext uri="{FF2B5EF4-FFF2-40B4-BE49-F238E27FC236}">
                        <a16:creationId xmlns:a16="http://schemas.microsoft.com/office/drawing/2014/main" id="{8087F21D-C225-4A73-913D-304C2D00F98C}"/>
                      </a:ext>
                    </a:extLst>
                  </p:cNvPr>
                  <p:cNvPicPr/>
                  <p:nvPr/>
                </p:nvPicPr>
                <p:blipFill>
                  <a:blip r:embed="rId62"/>
                  <a:stretch>
                    <a:fillRect/>
                  </a:stretch>
                </p:blipFill>
                <p:spPr>
                  <a:xfrm>
                    <a:off x="7402424" y="4387671"/>
                    <a:ext cx="276770" cy="216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3">
                <p14:nvContentPartPr>
                  <p14:cNvPr id="169" name="Ink 168">
                    <a:extLst>
                      <a:ext uri="{FF2B5EF4-FFF2-40B4-BE49-F238E27FC236}">
                        <a16:creationId xmlns:a16="http://schemas.microsoft.com/office/drawing/2014/main" id="{8ADBAD8F-1BE2-4606-A43F-42F6471A0BE3}"/>
                      </a:ext>
                    </a:extLst>
                  </p14:cNvPr>
                  <p14:cNvContentPartPr/>
                  <p14:nvPr/>
                </p14:nvContentPartPr>
                <p14:xfrm>
                  <a:off x="4759449" y="2733111"/>
                  <a:ext cx="1317240" cy="585720"/>
                </p14:xfrm>
              </p:contentPart>
            </mc:Choice>
            <mc:Fallback xmlns="">
              <p:pic>
                <p:nvPicPr>
                  <p:cNvPr id="169" name="Ink 168">
                    <a:extLst>
                      <a:ext uri="{FF2B5EF4-FFF2-40B4-BE49-F238E27FC236}">
                        <a16:creationId xmlns:a16="http://schemas.microsoft.com/office/drawing/2014/main" id="{8ADBAD8F-1BE2-4606-A43F-42F6471A0BE3}"/>
                      </a:ext>
                    </a:extLst>
                  </p:cNvPr>
                  <p:cNvPicPr/>
                  <p:nvPr/>
                </p:nvPicPr>
                <p:blipFill>
                  <a:blip r:embed="rId64"/>
                  <a:stretch>
                    <a:fillRect/>
                  </a:stretch>
                </p:blipFill>
                <p:spPr>
                  <a:xfrm>
                    <a:off x="4677009" y="2650671"/>
                    <a:ext cx="1481400" cy="749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5">
                <p14:nvContentPartPr>
                  <p14:cNvPr id="170" name="Ink 169">
                    <a:extLst>
                      <a:ext uri="{FF2B5EF4-FFF2-40B4-BE49-F238E27FC236}">
                        <a16:creationId xmlns:a16="http://schemas.microsoft.com/office/drawing/2014/main" id="{6B953434-A5F4-4DDD-B20E-A25A037E976B}"/>
                      </a:ext>
                    </a:extLst>
                  </p14:cNvPr>
                  <p14:cNvContentPartPr/>
                  <p14:nvPr/>
                </p14:nvContentPartPr>
                <p14:xfrm>
                  <a:off x="5976249" y="2674791"/>
                  <a:ext cx="1202040" cy="87480"/>
                </p14:xfrm>
              </p:contentPart>
            </mc:Choice>
            <mc:Fallback xmlns="">
              <p:pic>
                <p:nvPicPr>
                  <p:cNvPr id="170" name="Ink 169">
                    <a:extLst>
                      <a:ext uri="{FF2B5EF4-FFF2-40B4-BE49-F238E27FC236}">
                        <a16:creationId xmlns:a16="http://schemas.microsoft.com/office/drawing/2014/main" id="{6B953434-A5F4-4DDD-B20E-A25A037E976B}"/>
                      </a:ext>
                    </a:extLst>
                  </p:cNvPr>
                  <p:cNvPicPr/>
                  <p:nvPr/>
                </p:nvPicPr>
                <p:blipFill>
                  <a:blip r:embed="rId66"/>
                  <a:stretch>
                    <a:fillRect/>
                  </a:stretch>
                </p:blipFill>
                <p:spPr>
                  <a:xfrm>
                    <a:off x="5893784" y="2592689"/>
                    <a:ext cx="1366249" cy="25096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7">
                <p14:nvContentPartPr>
                  <p14:cNvPr id="171" name="Ink 170">
                    <a:extLst>
                      <a:ext uri="{FF2B5EF4-FFF2-40B4-BE49-F238E27FC236}">
                        <a16:creationId xmlns:a16="http://schemas.microsoft.com/office/drawing/2014/main" id="{8FD9065F-05E4-47BA-873F-A1C3B7A1DDBA}"/>
                      </a:ext>
                    </a:extLst>
                  </p14:cNvPr>
                  <p14:cNvContentPartPr/>
                  <p14:nvPr/>
                </p14:nvContentPartPr>
                <p14:xfrm>
                  <a:off x="5997849" y="2838591"/>
                  <a:ext cx="645120" cy="1395000"/>
                </p14:xfrm>
              </p:contentPart>
            </mc:Choice>
            <mc:Fallback xmlns="">
              <p:pic>
                <p:nvPicPr>
                  <p:cNvPr id="171" name="Ink 170">
                    <a:extLst>
                      <a:ext uri="{FF2B5EF4-FFF2-40B4-BE49-F238E27FC236}">
                        <a16:creationId xmlns:a16="http://schemas.microsoft.com/office/drawing/2014/main" id="{8FD9065F-05E4-47BA-873F-A1C3B7A1DDBA}"/>
                      </a:ext>
                    </a:extLst>
                  </p:cNvPr>
                  <p:cNvPicPr/>
                  <p:nvPr/>
                </p:nvPicPr>
                <p:blipFill>
                  <a:blip r:embed="rId68"/>
                  <a:stretch>
                    <a:fillRect/>
                  </a:stretch>
                </p:blipFill>
                <p:spPr>
                  <a:xfrm>
                    <a:off x="5936289" y="2777031"/>
                    <a:ext cx="768240" cy="1518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9">
                <p14:nvContentPartPr>
                  <p14:cNvPr id="172" name="Ink 171">
                    <a:extLst>
                      <a:ext uri="{FF2B5EF4-FFF2-40B4-BE49-F238E27FC236}">
                        <a16:creationId xmlns:a16="http://schemas.microsoft.com/office/drawing/2014/main" id="{C7D1E8E6-F33C-4D0D-9E16-0F9835311190}"/>
                      </a:ext>
                    </a:extLst>
                  </p14:cNvPr>
                  <p14:cNvContentPartPr/>
                  <p14:nvPr/>
                </p14:nvContentPartPr>
                <p14:xfrm>
                  <a:off x="6032409" y="2807631"/>
                  <a:ext cx="93600" cy="149760"/>
                </p14:xfrm>
              </p:contentPart>
            </mc:Choice>
            <mc:Fallback xmlns="">
              <p:pic>
                <p:nvPicPr>
                  <p:cNvPr id="172" name="Ink 171">
                    <a:extLst>
                      <a:ext uri="{FF2B5EF4-FFF2-40B4-BE49-F238E27FC236}">
                        <a16:creationId xmlns:a16="http://schemas.microsoft.com/office/drawing/2014/main" id="{C7D1E8E6-F33C-4D0D-9E16-0F9835311190}"/>
                      </a:ext>
                    </a:extLst>
                  </p:cNvPr>
                  <p:cNvPicPr/>
                  <p:nvPr/>
                </p:nvPicPr>
                <p:blipFill>
                  <a:blip r:embed="rId70"/>
                  <a:stretch>
                    <a:fillRect/>
                  </a:stretch>
                </p:blipFill>
                <p:spPr>
                  <a:xfrm>
                    <a:off x="5971085" y="2746071"/>
                    <a:ext cx="216248" cy="272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1">
                <p14:nvContentPartPr>
                  <p14:cNvPr id="173" name="Ink 172">
                    <a:extLst>
                      <a:ext uri="{FF2B5EF4-FFF2-40B4-BE49-F238E27FC236}">
                        <a16:creationId xmlns:a16="http://schemas.microsoft.com/office/drawing/2014/main" id="{F09DA1CB-E2A8-4635-B723-527FCF32BE26}"/>
                      </a:ext>
                    </a:extLst>
                  </p14:cNvPr>
                  <p14:cNvContentPartPr/>
                  <p14:nvPr/>
                </p14:nvContentPartPr>
                <p14:xfrm>
                  <a:off x="7670049" y="2665431"/>
                  <a:ext cx="491400" cy="1478880"/>
                </p14:xfrm>
              </p:contentPart>
            </mc:Choice>
            <mc:Fallback xmlns="">
              <p:pic>
                <p:nvPicPr>
                  <p:cNvPr id="173" name="Ink 172">
                    <a:extLst>
                      <a:ext uri="{FF2B5EF4-FFF2-40B4-BE49-F238E27FC236}">
                        <a16:creationId xmlns:a16="http://schemas.microsoft.com/office/drawing/2014/main" id="{F09DA1CB-E2A8-4635-B723-527FCF32BE26}"/>
                      </a:ext>
                    </a:extLst>
                  </p:cNvPr>
                  <p:cNvPicPr/>
                  <p:nvPr/>
                </p:nvPicPr>
                <p:blipFill>
                  <a:blip r:embed="rId72"/>
                  <a:stretch>
                    <a:fillRect/>
                  </a:stretch>
                </p:blipFill>
                <p:spPr>
                  <a:xfrm>
                    <a:off x="7608489" y="2603871"/>
                    <a:ext cx="614520" cy="1602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3">
                <p14:nvContentPartPr>
                  <p14:cNvPr id="174" name="Ink 173">
                    <a:extLst>
                      <a:ext uri="{FF2B5EF4-FFF2-40B4-BE49-F238E27FC236}">
                        <a16:creationId xmlns:a16="http://schemas.microsoft.com/office/drawing/2014/main" id="{5D57322A-3889-44A1-B62D-3BD0E02AB28E}"/>
                      </a:ext>
                    </a:extLst>
                  </p14:cNvPr>
                  <p14:cNvContentPartPr/>
                  <p14:nvPr/>
                </p14:nvContentPartPr>
                <p14:xfrm>
                  <a:off x="5696169" y="4476231"/>
                  <a:ext cx="286560" cy="548280"/>
                </p14:xfrm>
              </p:contentPart>
            </mc:Choice>
            <mc:Fallback xmlns="">
              <p:pic>
                <p:nvPicPr>
                  <p:cNvPr id="174" name="Ink 173">
                    <a:extLst>
                      <a:ext uri="{FF2B5EF4-FFF2-40B4-BE49-F238E27FC236}">
                        <a16:creationId xmlns:a16="http://schemas.microsoft.com/office/drawing/2014/main" id="{5D57322A-3889-44A1-B62D-3BD0E02AB28E}"/>
                      </a:ext>
                    </a:extLst>
                  </p:cNvPr>
                  <p:cNvPicPr/>
                  <p:nvPr/>
                </p:nvPicPr>
                <p:blipFill>
                  <a:blip r:embed="rId74"/>
                  <a:stretch>
                    <a:fillRect/>
                  </a:stretch>
                </p:blipFill>
                <p:spPr>
                  <a:xfrm>
                    <a:off x="5634686" y="4414671"/>
                    <a:ext cx="409526" cy="671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5">
                <p14:nvContentPartPr>
                  <p14:cNvPr id="175" name="Ink 174">
                    <a:extLst>
                      <a:ext uri="{FF2B5EF4-FFF2-40B4-BE49-F238E27FC236}">
                        <a16:creationId xmlns:a16="http://schemas.microsoft.com/office/drawing/2014/main" id="{021E6D0F-AD53-4719-8B3C-53BE2F1BA7CE}"/>
                      </a:ext>
                    </a:extLst>
                  </p14:cNvPr>
                  <p14:cNvContentPartPr/>
                  <p14:nvPr/>
                </p14:nvContentPartPr>
                <p14:xfrm>
                  <a:off x="5733609" y="4469751"/>
                  <a:ext cx="25200" cy="255600"/>
                </p14:xfrm>
              </p:contentPart>
            </mc:Choice>
            <mc:Fallback xmlns="">
              <p:pic>
                <p:nvPicPr>
                  <p:cNvPr id="175" name="Ink 174">
                    <a:extLst>
                      <a:ext uri="{FF2B5EF4-FFF2-40B4-BE49-F238E27FC236}">
                        <a16:creationId xmlns:a16="http://schemas.microsoft.com/office/drawing/2014/main" id="{021E6D0F-AD53-4719-8B3C-53BE2F1BA7CE}"/>
                      </a:ext>
                    </a:extLst>
                  </p:cNvPr>
                  <p:cNvPicPr/>
                  <p:nvPr/>
                </p:nvPicPr>
                <p:blipFill>
                  <a:blip r:embed="rId76"/>
                  <a:stretch>
                    <a:fillRect/>
                  </a:stretch>
                </p:blipFill>
                <p:spPr>
                  <a:xfrm>
                    <a:off x="5672049" y="4408191"/>
                    <a:ext cx="148320" cy="378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7">
                <p14:nvContentPartPr>
                  <p14:cNvPr id="176" name="Ink 175">
                    <a:extLst>
                      <a:ext uri="{FF2B5EF4-FFF2-40B4-BE49-F238E27FC236}">
                        <a16:creationId xmlns:a16="http://schemas.microsoft.com/office/drawing/2014/main" id="{27931BBB-38F8-41B5-9C28-655DA028E3FC}"/>
                      </a:ext>
                    </a:extLst>
                  </p14:cNvPr>
                  <p14:cNvContentPartPr/>
                  <p14:nvPr/>
                </p14:nvContentPartPr>
                <p14:xfrm>
                  <a:off x="5677449" y="4469751"/>
                  <a:ext cx="31320" cy="299160"/>
                </p14:xfrm>
              </p:contentPart>
            </mc:Choice>
            <mc:Fallback xmlns="">
              <p:pic>
                <p:nvPicPr>
                  <p:cNvPr id="176" name="Ink 175">
                    <a:extLst>
                      <a:ext uri="{FF2B5EF4-FFF2-40B4-BE49-F238E27FC236}">
                        <a16:creationId xmlns:a16="http://schemas.microsoft.com/office/drawing/2014/main" id="{27931BBB-38F8-41B5-9C28-655DA028E3FC}"/>
                      </a:ext>
                    </a:extLst>
                  </p:cNvPr>
                  <p:cNvPicPr/>
                  <p:nvPr/>
                </p:nvPicPr>
                <p:blipFill>
                  <a:blip r:embed="rId78"/>
                  <a:stretch>
                    <a:fillRect/>
                  </a:stretch>
                </p:blipFill>
                <p:spPr>
                  <a:xfrm>
                    <a:off x="5615889" y="4408191"/>
                    <a:ext cx="154440" cy="422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9">
                <p14:nvContentPartPr>
                  <p14:cNvPr id="177" name="Ink 176">
                    <a:extLst>
                      <a:ext uri="{FF2B5EF4-FFF2-40B4-BE49-F238E27FC236}">
                        <a16:creationId xmlns:a16="http://schemas.microsoft.com/office/drawing/2014/main" id="{6608B23C-9488-46A4-A9CA-E02F8F81137C}"/>
                      </a:ext>
                    </a:extLst>
                  </p14:cNvPr>
                  <p14:cNvContentPartPr/>
                  <p14:nvPr/>
                </p14:nvContentPartPr>
                <p14:xfrm>
                  <a:off x="5714889" y="4501071"/>
                  <a:ext cx="143640" cy="461160"/>
                </p14:xfrm>
              </p:contentPart>
            </mc:Choice>
            <mc:Fallback xmlns="">
              <p:pic>
                <p:nvPicPr>
                  <p:cNvPr id="177" name="Ink 176">
                    <a:extLst>
                      <a:ext uri="{FF2B5EF4-FFF2-40B4-BE49-F238E27FC236}">
                        <a16:creationId xmlns:a16="http://schemas.microsoft.com/office/drawing/2014/main" id="{6608B23C-9488-46A4-A9CA-E02F8F81137C}"/>
                      </a:ext>
                    </a:extLst>
                  </p:cNvPr>
                  <p:cNvPicPr/>
                  <p:nvPr/>
                </p:nvPicPr>
                <p:blipFill>
                  <a:blip r:embed="rId80"/>
                  <a:stretch>
                    <a:fillRect/>
                  </a:stretch>
                </p:blipFill>
                <p:spPr>
                  <a:xfrm>
                    <a:off x="5653329" y="4439511"/>
                    <a:ext cx="266760" cy="584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1">
                <p14:nvContentPartPr>
                  <p14:cNvPr id="178" name="Ink 177">
                    <a:extLst>
                      <a:ext uri="{FF2B5EF4-FFF2-40B4-BE49-F238E27FC236}">
                        <a16:creationId xmlns:a16="http://schemas.microsoft.com/office/drawing/2014/main" id="{3B1E2F95-8A41-485C-BCDD-D4D9274C2FEE}"/>
                      </a:ext>
                    </a:extLst>
                  </p14:cNvPr>
                  <p14:cNvContentPartPr/>
                  <p14:nvPr/>
                </p14:nvContentPartPr>
                <p14:xfrm>
                  <a:off x="5770689" y="4694031"/>
                  <a:ext cx="187200" cy="286560"/>
                </p14:xfrm>
              </p:contentPart>
            </mc:Choice>
            <mc:Fallback xmlns="">
              <p:pic>
                <p:nvPicPr>
                  <p:cNvPr id="178" name="Ink 177">
                    <a:extLst>
                      <a:ext uri="{FF2B5EF4-FFF2-40B4-BE49-F238E27FC236}">
                        <a16:creationId xmlns:a16="http://schemas.microsoft.com/office/drawing/2014/main" id="{3B1E2F95-8A41-485C-BCDD-D4D9274C2FEE}"/>
                      </a:ext>
                    </a:extLst>
                  </p:cNvPr>
                  <p:cNvPicPr/>
                  <p:nvPr/>
                </p:nvPicPr>
                <p:blipFill>
                  <a:blip r:embed="rId82"/>
                  <a:stretch>
                    <a:fillRect/>
                  </a:stretch>
                </p:blipFill>
                <p:spPr>
                  <a:xfrm>
                    <a:off x="5709129" y="4632548"/>
                    <a:ext cx="310320" cy="409526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179" name="Group 178">
                <a:extLst>
                  <a:ext uri="{FF2B5EF4-FFF2-40B4-BE49-F238E27FC236}">
                    <a16:creationId xmlns:a16="http://schemas.microsoft.com/office/drawing/2014/main" id="{82D2F6FB-15A4-4064-B9E0-51B1536D72CE}"/>
                  </a:ext>
                </a:extLst>
              </p:cNvPr>
              <p:cNvGrpSpPr/>
              <p:nvPr/>
            </p:nvGrpSpPr>
            <p:grpSpPr>
              <a:xfrm>
                <a:off x="7458009" y="4171671"/>
                <a:ext cx="772200" cy="408240"/>
                <a:chOff x="7458009" y="4171671"/>
                <a:chExt cx="772200" cy="40824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83">
                  <p14:nvContentPartPr>
                    <p14:cNvPr id="375" name="Ink 374">
                      <a:extLst>
                        <a:ext uri="{FF2B5EF4-FFF2-40B4-BE49-F238E27FC236}">
                          <a16:creationId xmlns:a16="http://schemas.microsoft.com/office/drawing/2014/main" id="{90542AE8-229A-4B19-A6FB-2325064D29E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005929" y="4187511"/>
                    <a:ext cx="28440" cy="58320"/>
                  </p14:xfrm>
                </p:contentPart>
              </mc:Choice>
              <mc:Fallback xmlns="">
                <p:pic>
                  <p:nvPicPr>
                    <p:cNvPr id="1085" name="Ink 1084">
                      <a:extLst>
                        <a:ext uri="{FF2B5EF4-FFF2-40B4-BE49-F238E27FC236}">
                          <a16:creationId xmlns:a16="http://schemas.microsoft.com/office/drawing/2014/main" id="{5E84A682-D9E2-4D44-BC92-33C6CB768103}"/>
                        </a:ext>
                      </a:extLst>
                    </p:cNvPr>
                    <p:cNvPicPr/>
                    <p:nvPr/>
                  </p:nvPicPr>
                  <p:blipFill>
                    <a:blip r:embed="rId84"/>
                    <a:stretch>
                      <a:fillRect/>
                    </a:stretch>
                  </p:blipFill>
                  <p:spPr>
                    <a:xfrm>
                      <a:off x="7944369" y="4125951"/>
                      <a:ext cx="151560" cy="1814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5">
                  <p14:nvContentPartPr>
                    <p14:cNvPr id="376" name="Ink 375">
                      <a:extLst>
                        <a:ext uri="{FF2B5EF4-FFF2-40B4-BE49-F238E27FC236}">
                          <a16:creationId xmlns:a16="http://schemas.microsoft.com/office/drawing/2014/main" id="{26C07DE8-1481-433E-A9E8-5D09D2AEB97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458009" y="4200111"/>
                    <a:ext cx="560520" cy="317880"/>
                  </p14:xfrm>
                </p:contentPart>
              </mc:Choice>
              <mc:Fallback xmlns="">
                <p:pic>
                  <p:nvPicPr>
                    <p:cNvPr id="1086" name="Ink 1085">
                      <a:extLst>
                        <a:ext uri="{FF2B5EF4-FFF2-40B4-BE49-F238E27FC236}">
                          <a16:creationId xmlns:a16="http://schemas.microsoft.com/office/drawing/2014/main" id="{DA239D36-BB36-F64C-A361-888989E0DEC5}"/>
                        </a:ext>
                      </a:extLst>
                    </p:cNvPr>
                    <p:cNvPicPr/>
                    <p:nvPr/>
                  </p:nvPicPr>
                  <p:blipFill>
                    <a:blip r:embed="rId86"/>
                    <a:stretch>
                      <a:fillRect/>
                    </a:stretch>
                  </p:blipFill>
                  <p:spPr>
                    <a:xfrm>
                      <a:off x="7396489" y="4138551"/>
                      <a:ext cx="683561" cy="441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7">
                  <p14:nvContentPartPr>
                    <p14:cNvPr id="377" name="Ink 376">
                      <a:extLst>
                        <a:ext uri="{FF2B5EF4-FFF2-40B4-BE49-F238E27FC236}">
                          <a16:creationId xmlns:a16="http://schemas.microsoft.com/office/drawing/2014/main" id="{6FBF4D4D-EAC4-4BD2-87A2-77AD7FE91B2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055609" y="4274631"/>
                    <a:ext cx="12960" cy="62640"/>
                  </p14:xfrm>
                </p:contentPart>
              </mc:Choice>
              <mc:Fallback xmlns="">
                <p:pic>
                  <p:nvPicPr>
                    <p:cNvPr id="1092" name="Ink 1091">
                      <a:extLst>
                        <a:ext uri="{FF2B5EF4-FFF2-40B4-BE49-F238E27FC236}">
                          <a16:creationId xmlns:a16="http://schemas.microsoft.com/office/drawing/2014/main" id="{CD8CEB8E-AE20-6947-8072-9EBDFB5F892D}"/>
                        </a:ext>
                      </a:extLst>
                    </p:cNvPr>
                    <p:cNvPicPr/>
                    <p:nvPr/>
                  </p:nvPicPr>
                  <p:blipFill>
                    <a:blip r:embed="rId88"/>
                    <a:stretch>
                      <a:fillRect/>
                    </a:stretch>
                  </p:blipFill>
                  <p:spPr>
                    <a:xfrm>
                      <a:off x="8024649" y="4243671"/>
                      <a:ext cx="74160" cy="1238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9">
                  <p14:nvContentPartPr>
                    <p14:cNvPr id="378" name="Ink 377">
                      <a:extLst>
                        <a:ext uri="{FF2B5EF4-FFF2-40B4-BE49-F238E27FC236}">
                          <a16:creationId xmlns:a16="http://schemas.microsoft.com/office/drawing/2014/main" id="{C7C25F11-3B74-495A-89A6-B3A91D171C4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036889" y="4255911"/>
                    <a:ext cx="19080" cy="174600"/>
                  </p14:xfrm>
                </p:contentPart>
              </mc:Choice>
              <mc:Fallback xmlns="">
                <p:pic>
                  <p:nvPicPr>
                    <p:cNvPr id="1093" name="Ink 1092">
                      <a:extLst>
                        <a:ext uri="{FF2B5EF4-FFF2-40B4-BE49-F238E27FC236}">
                          <a16:creationId xmlns:a16="http://schemas.microsoft.com/office/drawing/2014/main" id="{5B895A91-1700-F744-B214-F9FEF6C15199}"/>
                        </a:ext>
                      </a:extLst>
                    </p:cNvPr>
                    <p:cNvPicPr/>
                    <p:nvPr/>
                  </p:nvPicPr>
                  <p:blipFill>
                    <a:blip r:embed="rId90"/>
                    <a:stretch>
                      <a:fillRect/>
                    </a:stretch>
                  </p:blipFill>
                  <p:spPr>
                    <a:xfrm>
                      <a:off x="8005334" y="4224951"/>
                      <a:ext cx="81457" cy="235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91">
                  <p14:nvContentPartPr>
                    <p14:cNvPr id="379" name="Ink 378">
                      <a:extLst>
                        <a:ext uri="{FF2B5EF4-FFF2-40B4-BE49-F238E27FC236}">
                          <a16:creationId xmlns:a16="http://schemas.microsoft.com/office/drawing/2014/main" id="{C1DFB7B3-085A-45FF-825B-CB76870D794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049489" y="4255911"/>
                    <a:ext cx="12960" cy="136800"/>
                  </p14:xfrm>
                </p:contentPart>
              </mc:Choice>
              <mc:Fallback xmlns="">
                <p:pic>
                  <p:nvPicPr>
                    <p:cNvPr id="1094" name="Ink 1093">
                      <a:extLst>
                        <a:ext uri="{FF2B5EF4-FFF2-40B4-BE49-F238E27FC236}">
                          <a16:creationId xmlns:a16="http://schemas.microsoft.com/office/drawing/2014/main" id="{21038DC7-E78A-A343-8564-B48C0B56AE2E}"/>
                        </a:ext>
                      </a:extLst>
                    </p:cNvPr>
                    <p:cNvPicPr/>
                    <p:nvPr/>
                  </p:nvPicPr>
                  <p:blipFill>
                    <a:blip r:embed="rId92"/>
                    <a:stretch>
                      <a:fillRect/>
                    </a:stretch>
                  </p:blipFill>
                  <p:spPr>
                    <a:xfrm>
                      <a:off x="8018529" y="4224869"/>
                      <a:ext cx="74160" cy="198161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93">
                  <p14:nvContentPartPr>
                    <p14:cNvPr id="380" name="Ink 379">
                      <a:extLst>
                        <a:ext uri="{FF2B5EF4-FFF2-40B4-BE49-F238E27FC236}">
                          <a16:creationId xmlns:a16="http://schemas.microsoft.com/office/drawing/2014/main" id="{A51FDBC2-239E-458D-95EE-5323F9E99D8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968489" y="4171671"/>
                    <a:ext cx="261720" cy="389880"/>
                  </p14:xfrm>
                </p:contentPart>
              </mc:Choice>
              <mc:Fallback xmlns="">
                <p:pic>
                  <p:nvPicPr>
                    <p:cNvPr id="1095" name="Ink 1094">
                      <a:extLst>
                        <a:ext uri="{FF2B5EF4-FFF2-40B4-BE49-F238E27FC236}">
                          <a16:creationId xmlns:a16="http://schemas.microsoft.com/office/drawing/2014/main" id="{C37BFABF-0CFA-C645-A0D8-5BEC2D8A1216}"/>
                        </a:ext>
                      </a:extLst>
                    </p:cNvPr>
                    <p:cNvPicPr/>
                    <p:nvPr/>
                  </p:nvPicPr>
                  <p:blipFill>
                    <a:blip r:embed="rId94"/>
                    <a:stretch>
                      <a:fillRect/>
                    </a:stretch>
                  </p:blipFill>
                  <p:spPr>
                    <a:xfrm>
                      <a:off x="7937572" y="4140682"/>
                      <a:ext cx="322836" cy="45113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95">
                  <p14:nvContentPartPr>
                    <p14:cNvPr id="381" name="Ink 380">
                      <a:extLst>
                        <a:ext uri="{FF2B5EF4-FFF2-40B4-BE49-F238E27FC236}">
                          <a16:creationId xmlns:a16="http://schemas.microsoft.com/office/drawing/2014/main" id="{C4CC6B79-0D55-494F-83E0-726CB8DDB66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074329" y="4480191"/>
                    <a:ext cx="31320" cy="81360"/>
                  </p14:xfrm>
                </p:contentPart>
              </mc:Choice>
              <mc:Fallback xmlns="">
                <p:pic>
                  <p:nvPicPr>
                    <p:cNvPr id="1096" name="Ink 1095">
                      <a:extLst>
                        <a:ext uri="{FF2B5EF4-FFF2-40B4-BE49-F238E27FC236}">
                          <a16:creationId xmlns:a16="http://schemas.microsoft.com/office/drawing/2014/main" id="{257FA0FC-3F0D-9E42-B076-88EF132CD650}"/>
                        </a:ext>
                      </a:extLst>
                    </p:cNvPr>
                    <p:cNvPicPr/>
                    <p:nvPr/>
                  </p:nvPicPr>
                  <p:blipFill>
                    <a:blip r:embed="rId96"/>
                    <a:stretch>
                      <a:fillRect/>
                    </a:stretch>
                  </p:blipFill>
                  <p:spPr>
                    <a:xfrm>
                      <a:off x="8043721" y="4449231"/>
                      <a:ext cx="91825" cy="1425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97">
                  <p14:nvContentPartPr>
                    <p14:cNvPr id="382" name="Ink 381">
                      <a:extLst>
                        <a:ext uri="{FF2B5EF4-FFF2-40B4-BE49-F238E27FC236}">
                          <a16:creationId xmlns:a16="http://schemas.microsoft.com/office/drawing/2014/main" id="{8FDF8FB8-A2C1-4835-B4D6-549DE9FD4BC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099169" y="4486311"/>
                    <a:ext cx="12960" cy="43920"/>
                  </p14:xfrm>
                </p:contentPart>
              </mc:Choice>
              <mc:Fallback xmlns="">
                <p:pic>
                  <p:nvPicPr>
                    <p:cNvPr id="1097" name="Ink 1096">
                      <a:extLst>
                        <a:ext uri="{FF2B5EF4-FFF2-40B4-BE49-F238E27FC236}">
                          <a16:creationId xmlns:a16="http://schemas.microsoft.com/office/drawing/2014/main" id="{538F4FB9-8915-6B47-B2CF-11F857665A7B}"/>
                        </a:ext>
                      </a:extLst>
                    </p:cNvPr>
                    <p:cNvPicPr/>
                    <p:nvPr/>
                  </p:nvPicPr>
                  <p:blipFill>
                    <a:blip r:embed="rId98"/>
                    <a:stretch>
                      <a:fillRect/>
                    </a:stretch>
                  </p:blipFill>
                  <p:spPr>
                    <a:xfrm>
                      <a:off x="8067324" y="4455351"/>
                      <a:ext cx="75909" cy="1051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99">
                  <p14:nvContentPartPr>
                    <p14:cNvPr id="383" name="Ink 382">
                      <a:extLst>
                        <a:ext uri="{FF2B5EF4-FFF2-40B4-BE49-F238E27FC236}">
                          <a16:creationId xmlns:a16="http://schemas.microsoft.com/office/drawing/2014/main" id="{02A2761B-F20D-4232-B5CC-DCA1E263EFD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043009" y="4467591"/>
                    <a:ext cx="81360" cy="112320"/>
                  </p14:xfrm>
                </p:contentPart>
              </mc:Choice>
              <mc:Fallback xmlns="">
                <p:pic>
                  <p:nvPicPr>
                    <p:cNvPr id="1098" name="Ink 1097">
                      <a:extLst>
                        <a:ext uri="{FF2B5EF4-FFF2-40B4-BE49-F238E27FC236}">
                          <a16:creationId xmlns:a16="http://schemas.microsoft.com/office/drawing/2014/main" id="{7DCC82B8-191F-9745-B833-80F138849413}"/>
                        </a:ext>
                      </a:extLst>
                    </p:cNvPr>
                    <p:cNvPicPr/>
                    <p:nvPr/>
                  </p:nvPicPr>
                  <p:blipFill>
                    <a:blip r:embed="rId100"/>
                    <a:stretch>
                      <a:fillRect/>
                    </a:stretch>
                  </p:blipFill>
                  <p:spPr>
                    <a:xfrm>
                      <a:off x="8012049" y="4436631"/>
                      <a:ext cx="142560" cy="17352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pic>
            <p:nvPicPr>
              <p:cNvPr id="180" name="Picture 12" descr="Drinking Fountain Icons - Download Free Vector Icons | Noun Project">
                <a:extLst>
                  <a:ext uri="{FF2B5EF4-FFF2-40B4-BE49-F238E27FC236}">
                    <a16:creationId xmlns:a16="http://schemas.microsoft.com/office/drawing/2014/main" id="{8490D569-A532-41E2-B00A-76476B142F5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9915" y="1087539"/>
                <a:ext cx="587429" cy="51160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81" name="Picture 180">
                <a:extLst>
                  <a:ext uri="{FF2B5EF4-FFF2-40B4-BE49-F238E27FC236}">
                    <a16:creationId xmlns:a16="http://schemas.microsoft.com/office/drawing/2014/main" id="{9A0B5B78-5A17-4D24-87FC-2084E33E26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5023424" y="3400598"/>
                <a:ext cx="436619" cy="383373"/>
              </a:xfrm>
              <a:prstGeom prst="rect">
                <a:avLst/>
              </a:prstGeom>
            </p:spPr>
          </p:pic>
          <p:pic>
            <p:nvPicPr>
              <p:cNvPr id="182" name="Picture 181">
                <a:extLst>
                  <a:ext uri="{FF2B5EF4-FFF2-40B4-BE49-F238E27FC236}">
                    <a16:creationId xmlns:a16="http://schemas.microsoft.com/office/drawing/2014/main" id="{7B58AF87-E538-4630-9113-18A633A55F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5464876" y="3217931"/>
                <a:ext cx="608983" cy="533585"/>
              </a:xfrm>
              <a:prstGeom prst="rect">
                <a:avLst/>
              </a:prstGeom>
            </p:spPr>
          </p:pic>
          <p:pic>
            <p:nvPicPr>
              <p:cNvPr id="183" name="Picture 182">
                <a:extLst>
                  <a:ext uri="{FF2B5EF4-FFF2-40B4-BE49-F238E27FC236}">
                    <a16:creationId xmlns:a16="http://schemas.microsoft.com/office/drawing/2014/main" id="{23454913-4D82-4D58-930A-C6631E2CD5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6235137" y="2842603"/>
                <a:ext cx="608983" cy="533585"/>
              </a:xfrm>
              <a:prstGeom prst="rect">
                <a:avLst/>
              </a:prstGeom>
            </p:spPr>
          </p:pic>
          <p:pic>
            <p:nvPicPr>
              <p:cNvPr id="184" name="Picture 12" descr="Drinking Fountain Icons - Download Free Vector Icons | Noun Project">
                <a:extLst>
                  <a:ext uri="{FF2B5EF4-FFF2-40B4-BE49-F238E27FC236}">
                    <a16:creationId xmlns:a16="http://schemas.microsoft.com/office/drawing/2014/main" id="{862449B2-B442-46A8-BA21-E44F75FC713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337475" y="3517532"/>
                <a:ext cx="645112" cy="56184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85" name="Picture 184" descr="A red and white sign&#10;&#10;Description automatically generated with low confidence">
                <a:extLst>
                  <a:ext uri="{FF2B5EF4-FFF2-40B4-BE49-F238E27FC236}">
                    <a16:creationId xmlns:a16="http://schemas.microsoft.com/office/drawing/2014/main" id="{0E0A859C-782D-4FEE-880F-3CF95AB1A2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6564" b="89833" l="7273" r="93409">
                            <a14:foregroundMark x1="50341" y1="58687" x2="40682" y2="61905"/>
                            <a14:foregroundMark x1="20000" y1="49292" x2="67045" y2="44144"/>
                            <a14:foregroundMark x1="80000" y1="48391" x2="70000" y2="22523"/>
                            <a14:foregroundMark x1="70000" y1="22523" x2="60000" y2="14672"/>
                            <a14:foregroundMark x1="60000" y1="14672" x2="41477" y2="12355"/>
                            <a14:foregroundMark x1="41477" y1="12355" x2="31250" y2="21107"/>
                            <a14:foregroundMark x1="31250" y1="21107" x2="13182" y2="50193"/>
                            <a14:foregroundMark x1="13182" y1="50193" x2="13750" y2="75676"/>
                            <a14:foregroundMark x1="13750" y1="75676" x2="65341" y2="84170"/>
                            <a14:foregroundMark x1="65341" y1="84170" x2="80682" y2="74003"/>
                            <a14:foregroundMark x1="80682" y1="74003" x2="81591" y2="51609"/>
                            <a14:foregroundMark x1="81591" y1="51609" x2="80341" y2="47104"/>
                            <a14:foregroundMark x1="47614" y1="64865" x2="65682" y2="65637"/>
                            <a14:foregroundMark x1="50000" y1="6564" x2="50000" y2="6564"/>
                            <a14:foregroundMark x1="51591" y1="7079" x2="51591" y2="7079"/>
                            <a14:foregroundMark x1="51477" y1="20721" x2="51818" y2="40927"/>
                            <a14:foregroundMark x1="62045" y1="47233" x2="34432" y2="50708"/>
                            <a14:foregroundMark x1="69205" y1="48777" x2="31364" y2="42471"/>
                            <a14:foregroundMark x1="56705" y1="39768" x2="32955" y2="38353"/>
                            <a14:foregroundMark x1="21250" y1="67181" x2="19091" y2="46332"/>
                            <a14:foregroundMark x1="7273" y1="76190" x2="8409" y2="58301"/>
                            <a14:foregroundMark x1="11136" y1="75290" x2="7273" y2="47876"/>
                            <a14:foregroundMark x1="52500" y1="59073" x2="52500" y2="59073"/>
                            <a14:foregroundMark x1="63068" y1="63578" x2="63068" y2="63578"/>
                            <a14:foregroundMark x1="49659" y1="51223" x2="54659" y2="76705"/>
                            <a14:foregroundMark x1="78068" y1="60103" x2="29886" y2="78250"/>
                            <a14:foregroundMark x1="68409" y1="61261" x2="28523" y2="68855"/>
                            <a14:foregroundMark x1="71818" y1="59202" x2="29432" y2="58559"/>
                            <a14:foregroundMark x1="40000" y1="56371" x2="16023" y2="60746"/>
                            <a14:foregroundMark x1="54205" y1="28571" x2="46932" y2="26255"/>
                            <a14:foregroundMark x1="51364" y1="26641" x2="56477" y2="22651"/>
                            <a14:foregroundMark x1="56477" y1="22651" x2="34205" y2="24453"/>
                            <a14:foregroundMark x1="37386" y1="26384" x2="59432" y2="26770"/>
                            <a14:foregroundMark x1="38295" y1="31660" x2="55114" y2="29215"/>
                            <a14:foregroundMark x1="31591" y1="33591" x2="60000" y2="32561"/>
                            <a14:foregroundMark x1="58977" y1="28314" x2="60341" y2="25869"/>
                            <a14:foregroundMark x1="56818" y1="22136" x2="68523" y2="40669"/>
                            <a14:foregroundMark x1="63068" y1="27671" x2="75795" y2="43372"/>
                            <a14:foregroundMark x1="93409" y1="41441" x2="93409" y2="41441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30045" y="1257320"/>
                <a:ext cx="436620" cy="335753"/>
              </a:xfrm>
              <a:prstGeom prst="rect">
                <a:avLst/>
              </a:prstGeom>
            </p:spPr>
          </p:pic>
          <p:pic>
            <p:nvPicPr>
              <p:cNvPr id="186" name="Picture 185">
                <a:extLst>
                  <a:ext uri="{FF2B5EF4-FFF2-40B4-BE49-F238E27FC236}">
                    <a16:creationId xmlns:a16="http://schemas.microsoft.com/office/drawing/2014/main" id="{DEA5D8A2-A3B1-4FB4-BFD2-BD4AA7CEE4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6548510" y="3547950"/>
                <a:ext cx="608983" cy="533585"/>
              </a:xfrm>
              <a:prstGeom prst="rect">
                <a:avLst/>
              </a:prstGeom>
            </p:spPr>
          </p:pic>
          <p:pic>
            <p:nvPicPr>
              <p:cNvPr id="187" name="Picture 186">
                <a:extLst>
                  <a:ext uri="{FF2B5EF4-FFF2-40B4-BE49-F238E27FC236}">
                    <a16:creationId xmlns:a16="http://schemas.microsoft.com/office/drawing/2014/main" id="{6291CE52-7647-4F75-BC9F-2A0DCEA12B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6985461" y="3095973"/>
                <a:ext cx="436619" cy="383373"/>
              </a:xfrm>
              <a:prstGeom prst="rect">
                <a:avLst/>
              </a:prstGeom>
            </p:spPr>
          </p:pic>
          <p:pic>
            <p:nvPicPr>
              <p:cNvPr id="188" name="Picture 187">
                <a:extLst>
                  <a:ext uri="{FF2B5EF4-FFF2-40B4-BE49-F238E27FC236}">
                    <a16:creationId xmlns:a16="http://schemas.microsoft.com/office/drawing/2014/main" id="{ADA13700-4A9D-4E1A-A016-A88D8E3A7D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5453417" y="3757996"/>
                <a:ext cx="608983" cy="533585"/>
              </a:xfrm>
              <a:prstGeom prst="rect">
                <a:avLst/>
              </a:prstGeom>
            </p:spPr>
          </p:pic>
          <p:sp>
            <p:nvSpPr>
              <p:cNvPr id="189" name="TextBox 188">
                <a:extLst>
                  <a:ext uri="{FF2B5EF4-FFF2-40B4-BE49-F238E27FC236}">
                    <a16:creationId xmlns:a16="http://schemas.microsoft.com/office/drawing/2014/main" id="{CDBF50AC-A9BD-4109-BFD6-22A141B50693}"/>
                  </a:ext>
                </a:extLst>
              </p:cNvPr>
              <p:cNvSpPr txBox="1"/>
              <p:nvPr/>
            </p:nvSpPr>
            <p:spPr>
              <a:xfrm rot="18684587">
                <a:off x="7750101" y="4816882"/>
                <a:ext cx="211910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ENTRANCE</a:t>
                </a:r>
              </a:p>
            </p:txBody>
          </p:sp>
          <p:sp>
            <p:nvSpPr>
              <p:cNvPr id="190" name="Arrow: Up 189">
                <a:extLst>
                  <a:ext uri="{FF2B5EF4-FFF2-40B4-BE49-F238E27FC236}">
                    <a16:creationId xmlns:a16="http://schemas.microsoft.com/office/drawing/2014/main" id="{DBC5BD3F-67C1-4823-A1CD-BF75FA3D9ABD}"/>
                  </a:ext>
                </a:extLst>
              </p:cNvPr>
              <p:cNvSpPr/>
              <p:nvPr/>
            </p:nvSpPr>
            <p:spPr>
              <a:xfrm rot="18681687">
                <a:off x="8964578" y="5044138"/>
                <a:ext cx="382179" cy="558506"/>
              </a:xfrm>
              <a:prstGeom prst="upArrow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1" name="Rectangle 190">
                <a:extLst>
                  <a:ext uri="{FF2B5EF4-FFF2-40B4-BE49-F238E27FC236}">
                    <a16:creationId xmlns:a16="http://schemas.microsoft.com/office/drawing/2014/main" id="{24461BCE-5F96-45D6-907D-3ECED6708790}"/>
                  </a:ext>
                </a:extLst>
              </p:cNvPr>
              <p:cNvSpPr/>
              <p:nvPr/>
            </p:nvSpPr>
            <p:spPr>
              <a:xfrm rot="18560175">
                <a:off x="8181235" y="4418835"/>
                <a:ext cx="300848" cy="437340"/>
              </a:xfrm>
              <a:prstGeom prst="rect">
                <a:avLst/>
              </a:prstGeom>
              <a:solidFill>
                <a:srgbClr val="B05C1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92" name="Picture 191">
                <a:extLst>
                  <a:ext uri="{FF2B5EF4-FFF2-40B4-BE49-F238E27FC236}">
                    <a16:creationId xmlns:a16="http://schemas.microsoft.com/office/drawing/2014/main" id="{1545495B-2EB1-45CB-AC3C-4267E64009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6045805" y="4855028"/>
                <a:ext cx="436619" cy="383373"/>
              </a:xfrm>
              <a:prstGeom prst="rect">
                <a:avLst/>
              </a:prstGeom>
            </p:spPr>
          </p:pic>
          <p:sp>
            <p:nvSpPr>
              <p:cNvPr id="193" name="Multiplication Sign 192">
                <a:extLst>
                  <a:ext uri="{FF2B5EF4-FFF2-40B4-BE49-F238E27FC236}">
                    <a16:creationId xmlns:a16="http://schemas.microsoft.com/office/drawing/2014/main" id="{B200CD7C-04C1-4B8E-BDB7-3CC6C5227656}"/>
                  </a:ext>
                </a:extLst>
              </p:cNvPr>
              <p:cNvSpPr/>
              <p:nvPr/>
            </p:nvSpPr>
            <p:spPr>
              <a:xfrm>
                <a:off x="6481348" y="4118989"/>
                <a:ext cx="231788" cy="291124"/>
              </a:xfrm>
              <a:prstGeom prst="mathMultiply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4" name="TextBox 193">
                <a:extLst>
                  <a:ext uri="{FF2B5EF4-FFF2-40B4-BE49-F238E27FC236}">
                    <a16:creationId xmlns:a16="http://schemas.microsoft.com/office/drawing/2014/main" id="{58BEE6CE-26AA-4DB2-9339-D8A7D4DF8021}"/>
                  </a:ext>
                </a:extLst>
              </p:cNvPr>
              <p:cNvSpPr txBox="1"/>
              <p:nvPr/>
            </p:nvSpPr>
            <p:spPr>
              <a:xfrm rot="21408194">
                <a:off x="6222920" y="4377643"/>
                <a:ext cx="131042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YOU ARE HERE</a:t>
                </a:r>
              </a:p>
            </p:txBody>
          </p:sp>
          <p:pic>
            <p:nvPicPr>
              <p:cNvPr id="195" name="Picture 194">
                <a:extLst>
                  <a:ext uri="{FF2B5EF4-FFF2-40B4-BE49-F238E27FC236}">
                    <a16:creationId xmlns:a16="http://schemas.microsoft.com/office/drawing/2014/main" id="{B6D6C359-1080-48FB-85DD-B001E661275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5285" t="34041" r="12077" b="47911"/>
              <a:stretch/>
            </p:blipFill>
            <p:spPr>
              <a:xfrm rot="20946929">
                <a:off x="8032375" y="4460951"/>
                <a:ext cx="536752" cy="284230"/>
              </a:xfrm>
              <a:prstGeom prst="rect">
                <a:avLst/>
              </a:prstGeom>
            </p:spPr>
          </p:pic>
          <p:cxnSp>
            <p:nvCxnSpPr>
              <p:cNvPr id="196" name="Straight Connector 195">
                <a:extLst>
                  <a:ext uri="{FF2B5EF4-FFF2-40B4-BE49-F238E27FC236}">
                    <a16:creationId xmlns:a16="http://schemas.microsoft.com/office/drawing/2014/main" id="{350E787F-99AE-4628-B53A-669056F9130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930465" y="1215438"/>
                <a:ext cx="4497" cy="439368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7" name="TextBox 196">
                <a:extLst>
                  <a:ext uri="{FF2B5EF4-FFF2-40B4-BE49-F238E27FC236}">
                    <a16:creationId xmlns:a16="http://schemas.microsoft.com/office/drawing/2014/main" id="{519CFDE9-61BE-45B2-8550-7E557E2E1579}"/>
                  </a:ext>
                </a:extLst>
              </p:cNvPr>
              <p:cNvSpPr txBox="1"/>
              <p:nvPr/>
            </p:nvSpPr>
            <p:spPr>
              <a:xfrm>
                <a:off x="10958374" y="1233669"/>
                <a:ext cx="1168086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Full-day</a:t>
                </a:r>
              </a:p>
            </p:txBody>
          </p:sp>
          <p:sp>
            <p:nvSpPr>
              <p:cNvPr id="198" name="TextBox 197">
                <a:extLst>
                  <a:ext uri="{FF2B5EF4-FFF2-40B4-BE49-F238E27FC236}">
                    <a16:creationId xmlns:a16="http://schemas.microsoft.com/office/drawing/2014/main" id="{FAE97068-4E4C-47F3-900A-5CD6BCC25D62}"/>
                  </a:ext>
                </a:extLst>
              </p:cNvPr>
              <p:cNvSpPr txBox="1"/>
              <p:nvPr/>
            </p:nvSpPr>
            <p:spPr>
              <a:xfrm>
                <a:off x="9650416" y="4767672"/>
                <a:ext cx="223667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ADD NEW ATTRACTION</a:t>
                </a:r>
              </a:p>
            </p:txBody>
          </p:sp>
          <p:pic>
            <p:nvPicPr>
              <p:cNvPr id="199" name="Picture 198" descr="Shape&#10;&#10;Description automatically generated with low confidence">
                <a:extLst>
                  <a:ext uri="{FF2B5EF4-FFF2-40B4-BE49-F238E27FC236}">
                    <a16:creationId xmlns:a16="http://schemas.microsoft.com/office/drawing/2014/main" id="{4780BD47-BB2D-4DB6-93B2-95EFA4B8C6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855107" y="4794833"/>
                <a:ext cx="224205" cy="224205"/>
              </a:xfrm>
              <a:prstGeom prst="rect">
                <a:avLst/>
              </a:prstGeom>
            </p:spPr>
          </p:pic>
          <p:cxnSp>
            <p:nvCxnSpPr>
              <p:cNvPr id="200" name="Straight Connector 199">
                <a:extLst>
                  <a:ext uri="{FF2B5EF4-FFF2-40B4-BE49-F238E27FC236}">
                    <a16:creationId xmlns:a16="http://schemas.microsoft.com/office/drawing/2014/main" id="{9A1BF588-C8AE-4CEA-B75C-41F1CC1BB18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616119" y="4750371"/>
                <a:ext cx="2486544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1" name="TextBox 200">
                <a:extLst>
                  <a:ext uri="{FF2B5EF4-FFF2-40B4-BE49-F238E27FC236}">
                    <a16:creationId xmlns:a16="http://schemas.microsoft.com/office/drawing/2014/main" id="{35E77F31-CEA5-4B80-AD9C-177F60A96919}"/>
                  </a:ext>
                </a:extLst>
              </p:cNvPr>
              <p:cNvSpPr txBox="1"/>
              <p:nvPr/>
            </p:nvSpPr>
            <p:spPr>
              <a:xfrm>
                <a:off x="9625690" y="5045506"/>
                <a:ext cx="251481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Upcoming Live Shows</a:t>
                </a:r>
              </a:p>
            </p:txBody>
          </p:sp>
          <p:sp>
            <p:nvSpPr>
              <p:cNvPr id="204" name="Rectangle 203">
                <a:extLst>
                  <a:ext uri="{FF2B5EF4-FFF2-40B4-BE49-F238E27FC236}">
                    <a16:creationId xmlns:a16="http://schemas.microsoft.com/office/drawing/2014/main" id="{E27F0635-4C88-4A6D-B91E-1A6DE3182E4C}"/>
                  </a:ext>
                </a:extLst>
              </p:cNvPr>
              <p:cNvSpPr/>
              <p:nvPr/>
            </p:nvSpPr>
            <p:spPr>
              <a:xfrm rot="19518684">
                <a:off x="6406747" y="3966696"/>
                <a:ext cx="48119" cy="185927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5" name="Rectangle 204">
                <a:extLst>
                  <a:ext uri="{FF2B5EF4-FFF2-40B4-BE49-F238E27FC236}">
                    <a16:creationId xmlns:a16="http://schemas.microsoft.com/office/drawing/2014/main" id="{F8E746F6-235E-49FD-B8ED-6A2148008F79}"/>
                  </a:ext>
                </a:extLst>
              </p:cNvPr>
              <p:cNvSpPr/>
              <p:nvPr/>
            </p:nvSpPr>
            <p:spPr>
              <a:xfrm rot="20356743">
                <a:off x="6299204" y="3716607"/>
                <a:ext cx="48119" cy="185927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6" name="Rectangle 205">
                <a:extLst>
                  <a:ext uri="{FF2B5EF4-FFF2-40B4-BE49-F238E27FC236}">
                    <a16:creationId xmlns:a16="http://schemas.microsoft.com/office/drawing/2014/main" id="{4371E687-67FF-4499-A19B-3B32B4D8C900}"/>
                  </a:ext>
                </a:extLst>
              </p:cNvPr>
              <p:cNvSpPr/>
              <p:nvPr/>
            </p:nvSpPr>
            <p:spPr>
              <a:xfrm rot="20356743">
                <a:off x="6200331" y="3465969"/>
                <a:ext cx="48119" cy="185927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7" name="Rectangle 206">
                <a:extLst>
                  <a:ext uri="{FF2B5EF4-FFF2-40B4-BE49-F238E27FC236}">
                    <a16:creationId xmlns:a16="http://schemas.microsoft.com/office/drawing/2014/main" id="{54F44FEE-13DC-4F68-B57B-90C78B1B0107}"/>
                  </a:ext>
                </a:extLst>
              </p:cNvPr>
              <p:cNvSpPr/>
              <p:nvPr/>
            </p:nvSpPr>
            <p:spPr>
              <a:xfrm rot="20356743">
                <a:off x="6116000" y="3222487"/>
                <a:ext cx="48119" cy="185927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8" name="Rectangle 207">
                <a:extLst>
                  <a:ext uri="{FF2B5EF4-FFF2-40B4-BE49-F238E27FC236}">
                    <a16:creationId xmlns:a16="http://schemas.microsoft.com/office/drawing/2014/main" id="{111373C3-40C2-422C-ACA6-CF592737777A}"/>
                  </a:ext>
                </a:extLst>
              </p:cNvPr>
              <p:cNvSpPr/>
              <p:nvPr/>
            </p:nvSpPr>
            <p:spPr>
              <a:xfrm rot="20704799">
                <a:off x="6074991" y="2949396"/>
                <a:ext cx="48119" cy="185927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9" name="Rectangle 208">
                <a:extLst>
                  <a:ext uri="{FF2B5EF4-FFF2-40B4-BE49-F238E27FC236}">
                    <a16:creationId xmlns:a16="http://schemas.microsoft.com/office/drawing/2014/main" id="{9AC3AA41-7305-4646-90FB-DD473AB5B0FD}"/>
                  </a:ext>
                </a:extLst>
              </p:cNvPr>
              <p:cNvSpPr/>
              <p:nvPr/>
            </p:nvSpPr>
            <p:spPr>
              <a:xfrm rot="20704799">
                <a:off x="5990369" y="2713338"/>
                <a:ext cx="48119" cy="185927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0" name="Rectangle 209">
                <a:extLst>
                  <a:ext uri="{FF2B5EF4-FFF2-40B4-BE49-F238E27FC236}">
                    <a16:creationId xmlns:a16="http://schemas.microsoft.com/office/drawing/2014/main" id="{3980AA82-DAF9-4F4C-B4B2-5BAAF59B73BF}"/>
                  </a:ext>
                </a:extLst>
              </p:cNvPr>
              <p:cNvSpPr/>
              <p:nvPr/>
            </p:nvSpPr>
            <p:spPr>
              <a:xfrm rot="14569882">
                <a:off x="5820486" y="2720672"/>
                <a:ext cx="48119" cy="185927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1" name="Rectangle 210">
                <a:extLst>
                  <a:ext uri="{FF2B5EF4-FFF2-40B4-BE49-F238E27FC236}">
                    <a16:creationId xmlns:a16="http://schemas.microsoft.com/office/drawing/2014/main" id="{8F78D936-1181-4856-A1C6-28249149B4E3}"/>
                  </a:ext>
                </a:extLst>
              </p:cNvPr>
              <p:cNvSpPr/>
              <p:nvPr/>
            </p:nvSpPr>
            <p:spPr>
              <a:xfrm rot="13992724">
                <a:off x="5598048" y="2882431"/>
                <a:ext cx="48119" cy="185927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2" name="Rectangle 211">
                <a:extLst>
                  <a:ext uri="{FF2B5EF4-FFF2-40B4-BE49-F238E27FC236}">
                    <a16:creationId xmlns:a16="http://schemas.microsoft.com/office/drawing/2014/main" id="{E881B14E-72F5-44B1-9829-EB93E6CED9FE}"/>
                  </a:ext>
                </a:extLst>
              </p:cNvPr>
              <p:cNvSpPr/>
              <p:nvPr/>
            </p:nvSpPr>
            <p:spPr>
              <a:xfrm rot="14443722">
                <a:off x="5384331" y="3027484"/>
                <a:ext cx="48119" cy="185927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3" name="Rectangle 212">
                <a:extLst>
                  <a:ext uri="{FF2B5EF4-FFF2-40B4-BE49-F238E27FC236}">
                    <a16:creationId xmlns:a16="http://schemas.microsoft.com/office/drawing/2014/main" id="{638D11E6-A0C8-498A-AE92-956F3CF38D9B}"/>
                  </a:ext>
                </a:extLst>
              </p:cNvPr>
              <p:cNvSpPr/>
              <p:nvPr/>
            </p:nvSpPr>
            <p:spPr>
              <a:xfrm rot="14912863">
                <a:off x="5139376" y="3149339"/>
                <a:ext cx="48119" cy="185927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4" name="Rectangle 213">
                <a:extLst>
                  <a:ext uri="{FF2B5EF4-FFF2-40B4-BE49-F238E27FC236}">
                    <a16:creationId xmlns:a16="http://schemas.microsoft.com/office/drawing/2014/main" id="{B7510CBA-C2AD-4907-94CC-69ED99CC2081}"/>
                  </a:ext>
                </a:extLst>
              </p:cNvPr>
              <p:cNvSpPr/>
              <p:nvPr/>
            </p:nvSpPr>
            <p:spPr>
              <a:xfrm rot="15587163">
                <a:off x="4857122" y="3226181"/>
                <a:ext cx="48119" cy="185927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5" name="Rectangle 214">
                <a:extLst>
                  <a:ext uri="{FF2B5EF4-FFF2-40B4-BE49-F238E27FC236}">
                    <a16:creationId xmlns:a16="http://schemas.microsoft.com/office/drawing/2014/main" id="{FC085D35-0C1A-4218-B43C-6176DD72E4F1}"/>
                  </a:ext>
                </a:extLst>
              </p:cNvPr>
              <p:cNvSpPr/>
              <p:nvPr/>
            </p:nvSpPr>
            <p:spPr>
              <a:xfrm rot="391631">
                <a:off x="4781538" y="3058413"/>
                <a:ext cx="48119" cy="185927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6" name="Rectangle 215">
                <a:extLst>
                  <a:ext uri="{FF2B5EF4-FFF2-40B4-BE49-F238E27FC236}">
                    <a16:creationId xmlns:a16="http://schemas.microsoft.com/office/drawing/2014/main" id="{13896AFF-6FC3-4564-A127-2B9F3CE5C741}"/>
                  </a:ext>
                </a:extLst>
              </p:cNvPr>
              <p:cNvSpPr/>
              <p:nvPr/>
            </p:nvSpPr>
            <p:spPr>
              <a:xfrm rot="21191163">
                <a:off x="4789799" y="2813820"/>
                <a:ext cx="48119" cy="185927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7" name="Rectangle 216">
                <a:extLst>
                  <a:ext uri="{FF2B5EF4-FFF2-40B4-BE49-F238E27FC236}">
                    <a16:creationId xmlns:a16="http://schemas.microsoft.com/office/drawing/2014/main" id="{CACF9001-0E74-4F68-ABCC-2C8FF9EA993B}"/>
                  </a:ext>
                </a:extLst>
              </p:cNvPr>
              <p:cNvSpPr/>
              <p:nvPr/>
            </p:nvSpPr>
            <p:spPr>
              <a:xfrm rot="15689164">
                <a:off x="4614335" y="2691977"/>
                <a:ext cx="48119" cy="185927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8" name="Rectangle 217">
                <a:extLst>
                  <a:ext uri="{FF2B5EF4-FFF2-40B4-BE49-F238E27FC236}">
                    <a16:creationId xmlns:a16="http://schemas.microsoft.com/office/drawing/2014/main" id="{704ABD96-1A09-49FE-A452-1B5A91F0DABF}"/>
                  </a:ext>
                </a:extLst>
              </p:cNvPr>
              <p:cNvSpPr/>
              <p:nvPr/>
            </p:nvSpPr>
            <p:spPr>
              <a:xfrm rot="15689164">
                <a:off x="4371853" y="2737497"/>
                <a:ext cx="48119" cy="185927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9" name="Rectangle 218">
                <a:extLst>
                  <a:ext uri="{FF2B5EF4-FFF2-40B4-BE49-F238E27FC236}">
                    <a16:creationId xmlns:a16="http://schemas.microsoft.com/office/drawing/2014/main" id="{5F803C4A-9046-4B76-9504-449DC7905A40}"/>
                  </a:ext>
                </a:extLst>
              </p:cNvPr>
              <p:cNvSpPr/>
              <p:nvPr/>
            </p:nvSpPr>
            <p:spPr>
              <a:xfrm rot="15689164">
                <a:off x="4378610" y="2738392"/>
                <a:ext cx="48119" cy="185927"/>
              </a:xfrm>
              <a:prstGeom prst="rect">
                <a:avLst/>
              </a:prstGeom>
              <a:solidFill>
                <a:srgbClr val="00206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0" name="Rectangle 219">
                <a:extLst>
                  <a:ext uri="{FF2B5EF4-FFF2-40B4-BE49-F238E27FC236}">
                    <a16:creationId xmlns:a16="http://schemas.microsoft.com/office/drawing/2014/main" id="{E2CF5593-E6FF-485D-9E04-DBBD3E3AE355}"/>
                  </a:ext>
                </a:extLst>
              </p:cNvPr>
              <p:cNvSpPr/>
              <p:nvPr/>
            </p:nvSpPr>
            <p:spPr>
              <a:xfrm rot="15689164">
                <a:off x="4630179" y="2692283"/>
                <a:ext cx="48119" cy="185927"/>
              </a:xfrm>
              <a:prstGeom prst="rect">
                <a:avLst/>
              </a:prstGeom>
              <a:solidFill>
                <a:srgbClr val="00206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1" name="Rectangle 220">
                <a:extLst>
                  <a:ext uri="{FF2B5EF4-FFF2-40B4-BE49-F238E27FC236}">
                    <a16:creationId xmlns:a16="http://schemas.microsoft.com/office/drawing/2014/main" id="{10705263-EFB2-4B5A-BC5C-083E436571AB}"/>
                  </a:ext>
                </a:extLst>
              </p:cNvPr>
              <p:cNvSpPr/>
              <p:nvPr/>
            </p:nvSpPr>
            <p:spPr>
              <a:xfrm rot="21321489">
                <a:off x="4798594" y="2820951"/>
                <a:ext cx="48119" cy="185927"/>
              </a:xfrm>
              <a:prstGeom prst="rect">
                <a:avLst/>
              </a:prstGeom>
              <a:solidFill>
                <a:srgbClr val="00206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2" name="Rectangle 221">
                <a:extLst>
                  <a:ext uri="{FF2B5EF4-FFF2-40B4-BE49-F238E27FC236}">
                    <a16:creationId xmlns:a16="http://schemas.microsoft.com/office/drawing/2014/main" id="{45D3462C-15CF-4169-B13F-06F47E80BC12}"/>
                  </a:ext>
                </a:extLst>
              </p:cNvPr>
              <p:cNvSpPr/>
              <p:nvPr/>
            </p:nvSpPr>
            <p:spPr>
              <a:xfrm rot="258419">
                <a:off x="4774634" y="3072453"/>
                <a:ext cx="48119" cy="185927"/>
              </a:xfrm>
              <a:prstGeom prst="rect">
                <a:avLst/>
              </a:prstGeom>
              <a:solidFill>
                <a:srgbClr val="00206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3" name="Rectangle 222">
                <a:extLst>
                  <a:ext uri="{FF2B5EF4-FFF2-40B4-BE49-F238E27FC236}">
                    <a16:creationId xmlns:a16="http://schemas.microsoft.com/office/drawing/2014/main" id="{95A68216-B7F7-46B0-903C-71F156DD3289}"/>
                  </a:ext>
                </a:extLst>
              </p:cNvPr>
              <p:cNvSpPr/>
              <p:nvPr/>
            </p:nvSpPr>
            <p:spPr>
              <a:xfrm rot="16200000">
                <a:off x="4585160" y="3194695"/>
                <a:ext cx="48119" cy="185927"/>
              </a:xfrm>
              <a:prstGeom prst="rect">
                <a:avLst/>
              </a:prstGeom>
              <a:solidFill>
                <a:srgbClr val="00206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4" name="Rectangle 223">
                <a:extLst>
                  <a:ext uri="{FF2B5EF4-FFF2-40B4-BE49-F238E27FC236}">
                    <a16:creationId xmlns:a16="http://schemas.microsoft.com/office/drawing/2014/main" id="{DF8EF2B4-A0BA-4B39-A483-7CBC1C766882}"/>
                  </a:ext>
                </a:extLst>
              </p:cNvPr>
              <p:cNvSpPr/>
              <p:nvPr/>
            </p:nvSpPr>
            <p:spPr>
              <a:xfrm rot="16200000">
                <a:off x="4303001" y="3201895"/>
                <a:ext cx="48119" cy="185927"/>
              </a:xfrm>
              <a:prstGeom prst="rect">
                <a:avLst/>
              </a:prstGeom>
              <a:solidFill>
                <a:srgbClr val="00206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5" name="Rectangle 224">
                <a:extLst>
                  <a:ext uri="{FF2B5EF4-FFF2-40B4-BE49-F238E27FC236}">
                    <a16:creationId xmlns:a16="http://schemas.microsoft.com/office/drawing/2014/main" id="{811EFF3F-D204-4549-9988-370B681602AE}"/>
                  </a:ext>
                </a:extLst>
              </p:cNvPr>
              <p:cNvSpPr/>
              <p:nvPr/>
            </p:nvSpPr>
            <p:spPr>
              <a:xfrm rot="17229066">
                <a:off x="4028554" y="3194774"/>
                <a:ext cx="48119" cy="185927"/>
              </a:xfrm>
              <a:prstGeom prst="rect">
                <a:avLst/>
              </a:prstGeom>
              <a:solidFill>
                <a:srgbClr val="00206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6" name="Rectangle 225">
                <a:extLst>
                  <a:ext uri="{FF2B5EF4-FFF2-40B4-BE49-F238E27FC236}">
                    <a16:creationId xmlns:a16="http://schemas.microsoft.com/office/drawing/2014/main" id="{0F04D1DC-9F84-49D7-A7D0-DC82E075B7D6}"/>
                  </a:ext>
                </a:extLst>
              </p:cNvPr>
              <p:cNvSpPr/>
              <p:nvPr/>
            </p:nvSpPr>
            <p:spPr>
              <a:xfrm rot="17229066">
                <a:off x="3746861" y="3116558"/>
                <a:ext cx="48119" cy="185927"/>
              </a:xfrm>
              <a:prstGeom prst="rect">
                <a:avLst/>
              </a:prstGeom>
              <a:solidFill>
                <a:srgbClr val="00206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7" name="Rectangle 226">
                <a:extLst>
                  <a:ext uri="{FF2B5EF4-FFF2-40B4-BE49-F238E27FC236}">
                    <a16:creationId xmlns:a16="http://schemas.microsoft.com/office/drawing/2014/main" id="{49CC866F-19A4-4BB3-B369-621973FE783E}"/>
                  </a:ext>
                </a:extLst>
              </p:cNvPr>
              <p:cNvSpPr/>
              <p:nvPr/>
            </p:nvSpPr>
            <p:spPr>
              <a:xfrm rot="18650382">
                <a:off x="3517519" y="2979556"/>
                <a:ext cx="48119" cy="185927"/>
              </a:xfrm>
              <a:prstGeom prst="rect">
                <a:avLst/>
              </a:prstGeom>
              <a:solidFill>
                <a:srgbClr val="00206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8" name="Rectangle 227">
                <a:extLst>
                  <a:ext uri="{FF2B5EF4-FFF2-40B4-BE49-F238E27FC236}">
                    <a16:creationId xmlns:a16="http://schemas.microsoft.com/office/drawing/2014/main" id="{E9A01CA0-7611-4038-AB47-A340C53D469F}"/>
                  </a:ext>
                </a:extLst>
              </p:cNvPr>
              <p:cNvSpPr/>
              <p:nvPr/>
            </p:nvSpPr>
            <p:spPr>
              <a:xfrm rot="17258174">
                <a:off x="3280791" y="2820739"/>
                <a:ext cx="48119" cy="185927"/>
              </a:xfrm>
              <a:prstGeom prst="rect">
                <a:avLst/>
              </a:prstGeom>
              <a:solidFill>
                <a:srgbClr val="00206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9" name="Rectangle 228">
                <a:extLst>
                  <a:ext uri="{FF2B5EF4-FFF2-40B4-BE49-F238E27FC236}">
                    <a16:creationId xmlns:a16="http://schemas.microsoft.com/office/drawing/2014/main" id="{86CDC1AA-8E46-4A93-8E2C-6AA17603FF01}"/>
                  </a:ext>
                </a:extLst>
              </p:cNvPr>
              <p:cNvSpPr/>
              <p:nvPr/>
            </p:nvSpPr>
            <p:spPr>
              <a:xfrm rot="18009623">
                <a:off x="3037202" y="2705851"/>
                <a:ext cx="48119" cy="185927"/>
              </a:xfrm>
              <a:prstGeom prst="rect">
                <a:avLst/>
              </a:prstGeom>
              <a:solidFill>
                <a:srgbClr val="00206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0" name="Rectangle 229">
                <a:extLst>
                  <a:ext uri="{FF2B5EF4-FFF2-40B4-BE49-F238E27FC236}">
                    <a16:creationId xmlns:a16="http://schemas.microsoft.com/office/drawing/2014/main" id="{E4C1B0BF-EC90-4EBF-95C3-1D21FCDB2784}"/>
                  </a:ext>
                </a:extLst>
              </p:cNvPr>
              <p:cNvSpPr/>
              <p:nvPr/>
            </p:nvSpPr>
            <p:spPr>
              <a:xfrm rot="18441317">
                <a:off x="2818105" y="2537979"/>
                <a:ext cx="48119" cy="185927"/>
              </a:xfrm>
              <a:prstGeom prst="rect">
                <a:avLst/>
              </a:prstGeom>
              <a:solidFill>
                <a:srgbClr val="00206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1" name="Rectangle 230">
                <a:extLst>
                  <a:ext uri="{FF2B5EF4-FFF2-40B4-BE49-F238E27FC236}">
                    <a16:creationId xmlns:a16="http://schemas.microsoft.com/office/drawing/2014/main" id="{6769BDB6-349E-47CB-B76C-3225F7D02BD3}"/>
                  </a:ext>
                </a:extLst>
              </p:cNvPr>
              <p:cNvSpPr/>
              <p:nvPr/>
            </p:nvSpPr>
            <p:spPr>
              <a:xfrm rot="18441317">
                <a:off x="2597923" y="2361726"/>
                <a:ext cx="48119" cy="185927"/>
              </a:xfrm>
              <a:prstGeom prst="rect">
                <a:avLst/>
              </a:prstGeom>
              <a:solidFill>
                <a:srgbClr val="00206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2" name="Rectangle 231">
                <a:extLst>
                  <a:ext uri="{FF2B5EF4-FFF2-40B4-BE49-F238E27FC236}">
                    <a16:creationId xmlns:a16="http://schemas.microsoft.com/office/drawing/2014/main" id="{A9AC6D31-D118-41A3-ACE3-6B837BDC42B3}"/>
                  </a:ext>
                </a:extLst>
              </p:cNvPr>
              <p:cNvSpPr/>
              <p:nvPr/>
            </p:nvSpPr>
            <p:spPr>
              <a:xfrm rot="18848558">
                <a:off x="2424130" y="2211844"/>
                <a:ext cx="48119" cy="185927"/>
              </a:xfrm>
              <a:prstGeom prst="rect">
                <a:avLst/>
              </a:prstGeom>
              <a:solidFill>
                <a:srgbClr val="00206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3" name="Rectangle 232">
                <a:extLst>
                  <a:ext uri="{FF2B5EF4-FFF2-40B4-BE49-F238E27FC236}">
                    <a16:creationId xmlns:a16="http://schemas.microsoft.com/office/drawing/2014/main" id="{E27ECB1E-2A25-4C01-AA77-5ED7D17E51DD}"/>
                  </a:ext>
                </a:extLst>
              </p:cNvPr>
              <p:cNvSpPr/>
              <p:nvPr/>
            </p:nvSpPr>
            <p:spPr>
              <a:xfrm rot="18848558">
                <a:off x="2225451" y="2028847"/>
                <a:ext cx="48119" cy="185927"/>
              </a:xfrm>
              <a:prstGeom prst="rect">
                <a:avLst/>
              </a:prstGeom>
              <a:solidFill>
                <a:srgbClr val="00206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4" name="Rectangle 233">
                <a:extLst>
                  <a:ext uri="{FF2B5EF4-FFF2-40B4-BE49-F238E27FC236}">
                    <a16:creationId xmlns:a16="http://schemas.microsoft.com/office/drawing/2014/main" id="{51B9A559-0A42-49E2-96D9-803466FB8F62}"/>
                  </a:ext>
                </a:extLst>
              </p:cNvPr>
              <p:cNvSpPr/>
              <p:nvPr/>
            </p:nvSpPr>
            <p:spPr>
              <a:xfrm rot="18445987">
                <a:off x="2232134" y="2034077"/>
                <a:ext cx="48119" cy="185927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6" name="Rectangle 235">
                <a:extLst>
                  <a:ext uri="{FF2B5EF4-FFF2-40B4-BE49-F238E27FC236}">
                    <a16:creationId xmlns:a16="http://schemas.microsoft.com/office/drawing/2014/main" id="{BE2295AD-A34F-497B-8D54-DCE8E9D0B8DA}"/>
                  </a:ext>
                </a:extLst>
              </p:cNvPr>
              <p:cNvSpPr/>
              <p:nvPr/>
            </p:nvSpPr>
            <p:spPr>
              <a:xfrm rot="18445987">
                <a:off x="2423479" y="2200211"/>
                <a:ext cx="48119" cy="185927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7" name="Rectangle 236">
                <a:extLst>
                  <a:ext uri="{FF2B5EF4-FFF2-40B4-BE49-F238E27FC236}">
                    <a16:creationId xmlns:a16="http://schemas.microsoft.com/office/drawing/2014/main" id="{DD5EAC54-2053-4C83-81F3-24A32B939F30}"/>
                  </a:ext>
                </a:extLst>
              </p:cNvPr>
              <p:cNvSpPr/>
              <p:nvPr/>
            </p:nvSpPr>
            <p:spPr>
              <a:xfrm rot="18445987">
                <a:off x="2599122" y="2351536"/>
                <a:ext cx="48119" cy="185927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8" name="Rectangle 237">
                <a:extLst>
                  <a:ext uri="{FF2B5EF4-FFF2-40B4-BE49-F238E27FC236}">
                    <a16:creationId xmlns:a16="http://schemas.microsoft.com/office/drawing/2014/main" id="{E2B29F8D-B0F7-4618-B973-195AE3EB86ED}"/>
                  </a:ext>
                </a:extLst>
              </p:cNvPr>
              <p:cNvSpPr/>
              <p:nvPr/>
            </p:nvSpPr>
            <p:spPr>
              <a:xfrm rot="18445987">
                <a:off x="2820265" y="2533207"/>
                <a:ext cx="48119" cy="185927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9" name="Rectangle 238">
                <a:extLst>
                  <a:ext uri="{FF2B5EF4-FFF2-40B4-BE49-F238E27FC236}">
                    <a16:creationId xmlns:a16="http://schemas.microsoft.com/office/drawing/2014/main" id="{98DC4548-F123-4096-80C1-77FD245D8B02}"/>
                  </a:ext>
                </a:extLst>
              </p:cNvPr>
              <p:cNvSpPr/>
              <p:nvPr/>
            </p:nvSpPr>
            <p:spPr>
              <a:xfrm rot="18445987">
                <a:off x="3035349" y="2708134"/>
                <a:ext cx="48119" cy="185927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0" name="Rectangle 239">
                <a:extLst>
                  <a:ext uri="{FF2B5EF4-FFF2-40B4-BE49-F238E27FC236}">
                    <a16:creationId xmlns:a16="http://schemas.microsoft.com/office/drawing/2014/main" id="{833E8A86-9246-42BC-AA73-E0BB1B6524B1}"/>
                  </a:ext>
                </a:extLst>
              </p:cNvPr>
              <p:cNvSpPr/>
              <p:nvPr/>
            </p:nvSpPr>
            <p:spPr>
              <a:xfrm rot="17097382">
                <a:off x="3272514" y="2823284"/>
                <a:ext cx="48119" cy="185927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1" name="Rectangle 240">
                <a:extLst>
                  <a:ext uri="{FF2B5EF4-FFF2-40B4-BE49-F238E27FC236}">
                    <a16:creationId xmlns:a16="http://schemas.microsoft.com/office/drawing/2014/main" id="{6582D697-8B34-403E-8FBF-09BBA16AB239}"/>
                  </a:ext>
                </a:extLst>
              </p:cNvPr>
              <p:cNvSpPr/>
              <p:nvPr/>
            </p:nvSpPr>
            <p:spPr>
              <a:xfrm rot="18755339">
                <a:off x="3508066" y="2970350"/>
                <a:ext cx="48119" cy="185927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2" name="Rectangle 241">
                <a:extLst>
                  <a:ext uri="{FF2B5EF4-FFF2-40B4-BE49-F238E27FC236}">
                    <a16:creationId xmlns:a16="http://schemas.microsoft.com/office/drawing/2014/main" id="{78938D3D-8AB2-4429-909E-BF4F3FBBECB9}"/>
                  </a:ext>
                </a:extLst>
              </p:cNvPr>
              <p:cNvSpPr/>
              <p:nvPr/>
            </p:nvSpPr>
            <p:spPr>
              <a:xfrm rot="17209259">
                <a:off x="3752035" y="3107082"/>
                <a:ext cx="48119" cy="185927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9" name="Rectangle 248">
                <a:extLst>
                  <a:ext uri="{FF2B5EF4-FFF2-40B4-BE49-F238E27FC236}">
                    <a16:creationId xmlns:a16="http://schemas.microsoft.com/office/drawing/2014/main" id="{384BEC42-C097-47C8-BA7B-62272B770532}"/>
                  </a:ext>
                </a:extLst>
              </p:cNvPr>
              <p:cNvSpPr/>
              <p:nvPr/>
            </p:nvSpPr>
            <p:spPr>
              <a:xfrm rot="17209259">
                <a:off x="4024366" y="3206276"/>
                <a:ext cx="48119" cy="185927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0" name="Rectangle 249">
                <a:extLst>
                  <a:ext uri="{FF2B5EF4-FFF2-40B4-BE49-F238E27FC236}">
                    <a16:creationId xmlns:a16="http://schemas.microsoft.com/office/drawing/2014/main" id="{1FD6F67A-F3D7-45FD-A01A-2F047CC2018B}"/>
                  </a:ext>
                </a:extLst>
              </p:cNvPr>
              <p:cNvSpPr/>
              <p:nvPr/>
            </p:nvSpPr>
            <p:spPr>
              <a:xfrm rot="16200000">
                <a:off x="4315600" y="3208301"/>
                <a:ext cx="48119" cy="185927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1" name="Rectangle 250">
                <a:extLst>
                  <a:ext uri="{FF2B5EF4-FFF2-40B4-BE49-F238E27FC236}">
                    <a16:creationId xmlns:a16="http://schemas.microsoft.com/office/drawing/2014/main" id="{9D4DA9D5-48A6-4694-88E8-42263B603A6D}"/>
                  </a:ext>
                </a:extLst>
              </p:cNvPr>
              <p:cNvSpPr/>
              <p:nvPr/>
            </p:nvSpPr>
            <p:spPr>
              <a:xfrm rot="16200000">
                <a:off x="4590119" y="3201601"/>
                <a:ext cx="48119" cy="185927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2" name="Rectangle 251">
                <a:extLst>
                  <a:ext uri="{FF2B5EF4-FFF2-40B4-BE49-F238E27FC236}">
                    <a16:creationId xmlns:a16="http://schemas.microsoft.com/office/drawing/2014/main" id="{EAFAF25A-20EA-4F99-BD52-8B22B585A62D}"/>
                  </a:ext>
                </a:extLst>
              </p:cNvPr>
              <p:cNvSpPr/>
              <p:nvPr/>
            </p:nvSpPr>
            <p:spPr>
              <a:xfrm>
                <a:off x="4766096" y="3301390"/>
                <a:ext cx="48119" cy="185927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3" name="Rectangle 252">
                <a:extLst>
                  <a:ext uri="{FF2B5EF4-FFF2-40B4-BE49-F238E27FC236}">
                    <a16:creationId xmlns:a16="http://schemas.microsoft.com/office/drawing/2014/main" id="{8264DA31-7E93-477D-95DC-772C3EFDA03E}"/>
                  </a:ext>
                </a:extLst>
              </p:cNvPr>
              <p:cNvSpPr/>
              <p:nvPr/>
            </p:nvSpPr>
            <p:spPr>
              <a:xfrm>
                <a:off x="4803173" y="3568459"/>
                <a:ext cx="48119" cy="185927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4" name="Rectangle 253">
                <a:extLst>
                  <a:ext uri="{FF2B5EF4-FFF2-40B4-BE49-F238E27FC236}">
                    <a16:creationId xmlns:a16="http://schemas.microsoft.com/office/drawing/2014/main" id="{41527AC9-7C4C-470F-9479-8644164FFDC2}"/>
                  </a:ext>
                </a:extLst>
              </p:cNvPr>
              <p:cNvSpPr/>
              <p:nvPr/>
            </p:nvSpPr>
            <p:spPr>
              <a:xfrm rot="1100531">
                <a:off x="4774178" y="3833317"/>
                <a:ext cx="48119" cy="185927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5" name="Rectangle 254">
                <a:extLst>
                  <a:ext uri="{FF2B5EF4-FFF2-40B4-BE49-F238E27FC236}">
                    <a16:creationId xmlns:a16="http://schemas.microsoft.com/office/drawing/2014/main" id="{179EE723-C773-4570-975A-16EF634E2505}"/>
                  </a:ext>
                </a:extLst>
              </p:cNvPr>
              <p:cNvSpPr/>
              <p:nvPr/>
            </p:nvSpPr>
            <p:spPr>
              <a:xfrm rot="1929804">
                <a:off x="4622237" y="4076324"/>
                <a:ext cx="48119" cy="185927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6" name="Rectangle 255">
                <a:extLst>
                  <a:ext uri="{FF2B5EF4-FFF2-40B4-BE49-F238E27FC236}">
                    <a16:creationId xmlns:a16="http://schemas.microsoft.com/office/drawing/2014/main" id="{7CE02730-23B1-4DB4-A49D-F32445BFDA4B}"/>
                  </a:ext>
                </a:extLst>
              </p:cNvPr>
              <p:cNvSpPr/>
              <p:nvPr/>
            </p:nvSpPr>
            <p:spPr>
              <a:xfrm rot="1929804">
                <a:off x="4425482" y="4269849"/>
                <a:ext cx="48119" cy="185927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7" name="Rectangle 256">
                <a:extLst>
                  <a:ext uri="{FF2B5EF4-FFF2-40B4-BE49-F238E27FC236}">
                    <a16:creationId xmlns:a16="http://schemas.microsoft.com/office/drawing/2014/main" id="{3BEDB842-ED4F-4788-84E0-4740B99C1544}"/>
                  </a:ext>
                </a:extLst>
              </p:cNvPr>
              <p:cNvSpPr/>
              <p:nvPr/>
            </p:nvSpPr>
            <p:spPr>
              <a:xfrm rot="1929804">
                <a:off x="4251130" y="4483127"/>
                <a:ext cx="48119" cy="185927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8" name="Rectangle 257">
                <a:extLst>
                  <a:ext uri="{FF2B5EF4-FFF2-40B4-BE49-F238E27FC236}">
                    <a16:creationId xmlns:a16="http://schemas.microsoft.com/office/drawing/2014/main" id="{7840FCFD-AB51-4A21-ADC3-D0141E1EE055}"/>
                  </a:ext>
                </a:extLst>
              </p:cNvPr>
              <p:cNvSpPr/>
              <p:nvPr/>
            </p:nvSpPr>
            <p:spPr>
              <a:xfrm rot="1929804">
                <a:off x="4081518" y="4704314"/>
                <a:ext cx="48119" cy="185927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9" name="Rectangle 258">
                <a:extLst>
                  <a:ext uri="{FF2B5EF4-FFF2-40B4-BE49-F238E27FC236}">
                    <a16:creationId xmlns:a16="http://schemas.microsoft.com/office/drawing/2014/main" id="{80F7B8D1-389D-4FDC-A76D-83382B7AEF4C}"/>
                  </a:ext>
                </a:extLst>
              </p:cNvPr>
              <p:cNvSpPr/>
              <p:nvPr/>
            </p:nvSpPr>
            <p:spPr>
              <a:xfrm rot="3773516">
                <a:off x="3890740" y="4879100"/>
                <a:ext cx="48119" cy="185927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0" name="Rectangle 259">
                <a:extLst>
                  <a:ext uri="{FF2B5EF4-FFF2-40B4-BE49-F238E27FC236}">
                    <a16:creationId xmlns:a16="http://schemas.microsoft.com/office/drawing/2014/main" id="{86F9F509-46BC-4EB6-B953-41DC7C91F293}"/>
                  </a:ext>
                </a:extLst>
              </p:cNvPr>
              <p:cNvSpPr/>
              <p:nvPr/>
            </p:nvSpPr>
            <p:spPr>
              <a:xfrm rot="4061487">
                <a:off x="3890680" y="4871518"/>
                <a:ext cx="48119" cy="185927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1" name="Rectangle 260">
                <a:extLst>
                  <a:ext uri="{FF2B5EF4-FFF2-40B4-BE49-F238E27FC236}">
                    <a16:creationId xmlns:a16="http://schemas.microsoft.com/office/drawing/2014/main" id="{CC0FA4D0-8AF1-48BA-A939-9F4628FFA80B}"/>
                  </a:ext>
                </a:extLst>
              </p:cNvPr>
              <p:cNvSpPr/>
              <p:nvPr/>
            </p:nvSpPr>
            <p:spPr>
              <a:xfrm rot="2077173">
                <a:off x="4095711" y="4704788"/>
                <a:ext cx="48119" cy="185927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9" name="Rectangle 278">
                <a:extLst>
                  <a:ext uri="{FF2B5EF4-FFF2-40B4-BE49-F238E27FC236}">
                    <a16:creationId xmlns:a16="http://schemas.microsoft.com/office/drawing/2014/main" id="{D41281FE-9BCF-4157-842E-10612FA28D27}"/>
                  </a:ext>
                </a:extLst>
              </p:cNvPr>
              <p:cNvSpPr/>
              <p:nvPr/>
            </p:nvSpPr>
            <p:spPr>
              <a:xfrm rot="2077173">
                <a:off x="4255328" y="4475636"/>
                <a:ext cx="48119" cy="185927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0" name="Rectangle 279">
                <a:extLst>
                  <a:ext uri="{FF2B5EF4-FFF2-40B4-BE49-F238E27FC236}">
                    <a16:creationId xmlns:a16="http://schemas.microsoft.com/office/drawing/2014/main" id="{264CA1C8-D98E-4A0D-9DF8-10D3F1BA3313}"/>
                  </a:ext>
                </a:extLst>
              </p:cNvPr>
              <p:cNvSpPr/>
              <p:nvPr/>
            </p:nvSpPr>
            <p:spPr>
              <a:xfrm rot="2077173">
                <a:off x="4430314" y="4261630"/>
                <a:ext cx="48119" cy="185927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1" name="Rectangle 280">
                <a:extLst>
                  <a:ext uri="{FF2B5EF4-FFF2-40B4-BE49-F238E27FC236}">
                    <a16:creationId xmlns:a16="http://schemas.microsoft.com/office/drawing/2014/main" id="{B51D870A-4D4D-4262-8282-D626DF009507}"/>
                  </a:ext>
                </a:extLst>
              </p:cNvPr>
              <p:cNvSpPr/>
              <p:nvPr/>
            </p:nvSpPr>
            <p:spPr>
              <a:xfrm rot="2077173">
                <a:off x="4621446" y="4056827"/>
                <a:ext cx="48119" cy="185927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2" name="Rectangle 281">
                <a:extLst>
                  <a:ext uri="{FF2B5EF4-FFF2-40B4-BE49-F238E27FC236}">
                    <a16:creationId xmlns:a16="http://schemas.microsoft.com/office/drawing/2014/main" id="{17102851-5D9C-4EEC-9617-F936D1405405}"/>
                  </a:ext>
                </a:extLst>
              </p:cNvPr>
              <p:cNvSpPr/>
              <p:nvPr/>
            </p:nvSpPr>
            <p:spPr>
              <a:xfrm rot="5400000">
                <a:off x="4886316" y="3998366"/>
                <a:ext cx="48119" cy="185927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3" name="Rectangle 282">
                <a:extLst>
                  <a:ext uri="{FF2B5EF4-FFF2-40B4-BE49-F238E27FC236}">
                    <a16:creationId xmlns:a16="http://schemas.microsoft.com/office/drawing/2014/main" id="{C337F3F3-E2DB-4F3F-BCBE-42CEE56C7E00}"/>
                  </a:ext>
                </a:extLst>
              </p:cNvPr>
              <p:cNvSpPr/>
              <p:nvPr/>
            </p:nvSpPr>
            <p:spPr>
              <a:xfrm rot="6189204">
                <a:off x="5153375" y="4052541"/>
                <a:ext cx="48119" cy="185927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4" name="Rectangle 283">
                <a:extLst>
                  <a:ext uri="{FF2B5EF4-FFF2-40B4-BE49-F238E27FC236}">
                    <a16:creationId xmlns:a16="http://schemas.microsoft.com/office/drawing/2014/main" id="{4F0FCD48-9249-4CBA-817B-56CBA5F3F441}"/>
                  </a:ext>
                </a:extLst>
              </p:cNvPr>
              <p:cNvSpPr/>
              <p:nvPr/>
            </p:nvSpPr>
            <p:spPr>
              <a:xfrm rot="6853946">
                <a:off x="5359199" y="4188406"/>
                <a:ext cx="48119" cy="185927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5" name="Rectangle 284">
                <a:extLst>
                  <a:ext uri="{FF2B5EF4-FFF2-40B4-BE49-F238E27FC236}">
                    <a16:creationId xmlns:a16="http://schemas.microsoft.com/office/drawing/2014/main" id="{13723A89-6D7A-4390-ADB8-17DB1CDECE24}"/>
                  </a:ext>
                </a:extLst>
              </p:cNvPr>
              <p:cNvSpPr/>
              <p:nvPr/>
            </p:nvSpPr>
            <p:spPr>
              <a:xfrm rot="6367010">
                <a:off x="5579231" y="4334382"/>
                <a:ext cx="48119" cy="185927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6" name="Rectangle 285">
                <a:extLst>
                  <a:ext uri="{FF2B5EF4-FFF2-40B4-BE49-F238E27FC236}">
                    <a16:creationId xmlns:a16="http://schemas.microsoft.com/office/drawing/2014/main" id="{DD7D5ACD-3FF1-4CDA-B359-EEE6C1D3812A}"/>
                  </a:ext>
                </a:extLst>
              </p:cNvPr>
              <p:cNvSpPr/>
              <p:nvPr/>
            </p:nvSpPr>
            <p:spPr>
              <a:xfrm rot="4921265">
                <a:off x="5929605" y="4367815"/>
                <a:ext cx="48119" cy="185927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7" name="Rectangle 286">
                <a:extLst>
                  <a:ext uri="{FF2B5EF4-FFF2-40B4-BE49-F238E27FC236}">
                    <a16:creationId xmlns:a16="http://schemas.microsoft.com/office/drawing/2014/main" id="{D4921D27-8357-4AC3-A35E-A3A278D5D3F5}"/>
                  </a:ext>
                </a:extLst>
              </p:cNvPr>
              <p:cNvSpPr/>
              <p:nvPr/>
            </p:nvSpPr>
            <p:spPr>
              <a:xfrm rot="4291197">
                <a:off x="6312248" y="4309118"/>
                <a:ext cx="48119" cy="185927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8" name="Rectangle 287">
                <a:extLst>
                  <a:ext uri="{FF2B5EF4-FFF2-40B4-BE49-F238E27FC236}">
                    <a16:creationId xmlns:a16="http://schemas.microsoft.com/office/drawing/2014/main" id="{BC5FEFF9-83D0-4428-9162-42085E95D5DF}"/>
                  </a:ext>
                </a:extLst>
              </p:cNvPr>
              <p:cNvSpPr/>
              <p:nvPr/>
            </p:nvSpPr>
            <p:spPr>
              <a:xfrm rot="19769009">
                <a:off x="6404869" y="3971280"/>
                <a:ext cx="48119" cy="185927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9" name="Rectangle 288">
                <a:extLst>
                  <a:ext uri="{FF2B5EF4-FFF2-40B4-BE49-F238E27FC236}">
                    <a16:creationId xmlns:a16="http://schemas.microsoft.com/office/drawing/2014/main" id="{01738469-BF84-4FE8-9D16-6DA814D2CB4A}"/>
                  </a:ext>
                </a:extLst>
              </p:cNvPr>
              <p:cNvSpPr/>
              <p:nvPr/>
            </p:nvSpPr>
            <p:spPr>
              <a:xfrm rot="20203196">
                <a:off x="6290708" y="3712998"/>
                <a:ext cx="48119" cy="185927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0" name="Rectangle 289">
                <a:extLst>
                  <a:ext uri="{FF2B5EF4-FFF2-40B4-BE49-F238E27FC236}">
                    <a16:creationId xmlns:a16="http://schemas.microsoft.com/office/drawing/2014/main" id="{88B0D1F6-9BF1-42A0-A083-67112D187157}"/>
                  </a:ext>
                </a:extLst>
              </p:cNvPr>
              <p:cNvSpPr/>
              <p:nvPr/>
            </p:nvSpPr>
            <p:spPr>
              <a:xfrm rot="20203196">
                <a:off x="6207294" y="3468142"/>
                <a:ext cx="48119" cy="185927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1" name="Rectangle 290">
                <a:extLst>
                  <a:ext uri="{FF2B5EF4-FFF2-40B4-BE49-F238E27FC236}">
                    <a16:creationId xmlns:a16="http://schemas.microsoft.com/office/drawing/2014/main" id="{2D1EF106-FAAA-4F33-B824-86969E3C556B}"/>
                  </a:ext>
                </a:extLst>
              </p:cNvPr>
              <p:cNvSpPr/>
              <p:nvPr/>
            </p:nvSpPr>
            <p:spPr>
              <a:xfrm rot="20203196">
                <a:off x="6116000" y="3217004"/>
                <a:ext cx="48119" cy="185927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2" name="Rectangle 291">
                <a:extLst>
                  <a:ext uri="{FF2B5EF4-FFF2-40B4-BE49-F238E27FC236}">
                    <a16:creationId xmlns:a16="http://schemas.microsoft.com/office/drawing/2014/main" id="{691A5B13-13D4-4C2D-B0BC-42BC45C8D646}"/>
                  </a:ext>
                </a:extLst>
              </p:cNvPr>
              <p:cNvSpPr/>
              <p:nvPr/>
            </p:nvSpPr>
            <p:spPr>
              <a:xfrm rot="20862575">
                <a:off x="5985948" y="2690476"/>
                <a:ext cx="48119" cy="185927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3" name="Rectangle 292">
                <a:extLst>
                  <a:ext uri="{FF2B5EF4-FFF2-40B4-BE49-F238E27FC236}">
                    <a16:creationId xmlns:a16="http://schemas.microsoft.com/office/drawing/2014/main" id="{1004DBCA-A89E-4E00-A7A5-38A076843F2B}"/>
                  </a:ext>
                </a:extLst>
              </p:cNvPr>
              <p:cNvSpPr/>
              <p:nvPr/>
            </p:nvSpPr>
            <p:spPr>
              <a:xfrm rot="4574391">
                <a:off x="6161098" y="2647106"/>
                <a:ext cx="48119" cy="185927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4" name="Rectangle 293">
                <a:extLst>
                  <a:ext uri="{FF2B5EF4-FFF2-40B4-BE49-F238E27FC236}">
                    <a16:creationId xmlns:a16="http://schemas.microsoft.com/office/drawing/2014/main" id="{17B3FCAE-96DA-490F-876E-2021088E6401}"/>
                  </a:ext>
                </a:extLst>
              </p:cNvPr>
              <p:cNvSpPr/>
              <p:nvPr/>
            </p:nvSpPr>
            <p:spPr>
              <a:xfrm rot="5146089">
                <a:off x="6426589" y="2594079"/>
                <a:ext cx="48119" cy="185927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5" name="Rectangle 294">
                <a:extLst>
                  <a:ext uri="{FF2B5EF4-FFF2-40B4-BE49-F238E27FC236}">
                    <a16:creationId xmlns:a16="http://schemas.microsoft.com/office/drawing/2014/main" id="{B631A914-0CA3-403E-BBA1-7FEAE11D69FF}"/>
                  </a:ext>
                </a:extLst>
              </p:cNvPr>
              <p:cNvSpPr/>
              <p:nvPr/>
            </p:nvSpPr>
            <p:spPr>
              <a:xfrm rot="5146089">
                <a:off x="6706427" y="2609621"/>
                <a:ext cx="48119" cy="185927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6" name="Rectangle 295">
                <a:extLst>
                  <a:ext uri="{FF2B5EF4-FFF2-40B4-BE49-F238E27FC236}">
                    <a16:creationId xmlns:a16="http://schemas.microsoft.com/office/drawing/2014/main" id="{9BAB8693-5343-4225-A8A1-8F164FD8905F}"/>
                  </a:ext>
                </a:extLst>
              </p:cNvPr>
              <p:cNvSpPr/>
              <p:nvPr/>
            </p:nvSpPr>
            <p:spPr>
              <a:xfrm rot="5146089">
                <a:off x="6981402" y="2602731"/>
                <a:ext cx="48119" cy="185927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8" name="Rectangle 297">
                <a:extLst>
                  <a:ext uri="{FF2B5EF4-FFF2-40B4-BE49-F238E27FC236}">
                    <a16:creationId xmlns:a16="http://schemas.microsoft.com/office/drawing/2014/main" id="{DAF49BCA-DA62-41EF-86E6-80DFDDAAB7E5}"/>
                  </a:ext>
                </a:extLst>
              </p:cNvPr>
              <p:cNvSpPr/>
              <p:nvPr/>
            </p:nvSpPr>
            <p:spPr>
              <a:xfrm rot="5146089">
                <a:off x="7230941" y="2578893"/>
                <a:ext cx="48119" cy="185927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9" name="Rectangle 298">
                <a:extLst>
                  <a:ext uri="{FF2B5EF4-FFF2-40B4-BE49-F238E27FC236}">
                    <a16:creationId xmlns:a16="http://schemas.microsoft.com/office/drawing/2014/main" id="{3F858A66-86B4-4D02-B660-F6DFED1A9787}"/>
                  </a:ext>
                </a:extLst>
              </p:cNvPr>
              <p:cNvSpPr/>
              <p:nvPr/>
            </p:nvSpPr>
            <p:spPr>
              <a:xfrm rot="3859011">
                <a:off x="7244051" y="2813943"/>
                <a:ext cx="48119" cy="185927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0" name="Rectangle 299">
                <a:extLst>
                  <a:ext uri="{FF2B5EF4-FFF2-40B4-BE49-F238E27FC236}">
                    <a16:creationId xmlns:a16="http://schemas.microsoft.com/office/drawing/2014/main" id="{3854C661-A7EA-4AD1-8CEF-535ECD0243CD}"/>
                  </a:ext>
                </a:extLst>
              </p:cNvPr>
              <p:cNvSpPr/>
              <p:nvPr/>
            </p:nvSpPr>
            <p:spPr>
              <a:xfrm rot="3249920">
                <a:off x="6962464" y="2952482"/>
                <a:ext cx="48119" cy="185927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1" name="Rectangle 300">
                <a:extLst>
                  <a:ext uri="{FF2B5EF4-FFF2-40B4-BE49-F238E27FC236}">
                    <a16:creationId xmlns:a16="http://schemas.microsoft.com/office/drawing/2014/main" id="{FF7630C7-A3E2-43A7-8440-A2317514AC34}"/>
                  </a:ext>
                </a:extLst>
              </p:cNvPr>
              <p:cNvSpPr/>
              <p:nvPr/>
            </p:nvSpPr>
            <p:spPr>
              <a:xfrm rot="2780182">
                <a:off x="6749037" y="3219245"/>
                <a:ext cx="48119" cy="185927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2" name="Rectangle 301">
                <a:extLst>
                  <a:ext uri="{FF2B5EF4-FFF2-40B4-BE49-F238E27FC236}">
                    <a16:creationId xmlns:a16="http://schemas.microsoft.com/office/drawing/2014/main" id="{FA9A3EB9-C140-4DCB-9785-BAEE21F0E4E1}"/>
                  </a:ext>
                </a:extLst>
              </p:cNvPr>
              <p:cNvSpPr/>
              <p:nvPr/>
            </p:nvSpPr>
            <p:spPr>
              <a:xfrm rot="2780182">
                <a:off x="6544429" y="3402824"/>
                <a:ext cx="48119" cy="185927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3" name="Rectangle 302">
                <a:extLst>
                  <a:ext uri="{FF2B5EF4-FFF2-40B4-BE49-F238E27FC236}">
                    <a16:creationId xmlns:a16="http://schemas.microsoft.com/office/drawing/2014/main" id="{3F4FE0DD-9EF5-44F9-B58B-C355CD7AC587}"/>
                  </a:ext>
                </a:extLst>
              </p:cNvPr>
              <p:cNvSpPr/>
              <p:nvPr/>
            </p:nvSpPr>
            <p:spPr>
              <a:xfrm rot="4837877">
                <a:off x="5930981" y="4368166"/>
                <a:ext cx="48119" cy="185927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4" name="Rectangle 303">
                <a:extLst>
                  <a:ext uri="{FF2B5EF4-FFF2-40B4-BE49-F238E27FC236}">
                    <a16:creationId xmlns:a16="http://schemas.microsoft.com/office/drawing/2014/main" id="{1F420451-2CE1-4242-A5A5-B4FF45DC054C}"/>
                  </a:ext>
                </a:extLst>
              </p:cNvPr>
              <p:cNvSpPr/>
              <p:nvPr/>
            </p:nvSpPr>
            <p:spPr>
              <a:xfrm rot="4406720">
                <a:off x="6314048" y="4306384"/>
                <a:ext cx="48119" cy="185927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6" name="Rectangle 305">
                <a:extLst>
                  <a:ext uri="{FF2B5EF4-FFF2-40B4-BE49-F238E27FC236}">
                    <a16:creationId xmlns:a16="http://schemas.microsoft.com/office/drawing/2014/main" id="{77969ACC-7676-4D6A-B10F-AAC30C2FA9E0}"/>
                  </a:ext>
                </a:extLst>
              </p:cNvPr>
              <p:cNvSpPr/>
              <p:nvPr/>
            </p:nvSpPr>
            <p:spPr>
              <a:xfrm rot="19630554">
                <a:off x="6395833" y="3962255"/>
                <a:ext cx="48119" cy="185927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7" name="Rectangle 306">
                <a:extLst>
                  <a:ext uri="{FF2B5EF4-FFF2-40B4-BE49-F238E27FC236}">
                    <a16:creationId xmlns:a16="http://schemas.microsoft.com/office/drawing/2014/main" id="{8CA54D72-C149-4226-9861-BB525792EA10}"/>
                  </a:ext>
                </a:extLst>
              </p:cNvPr>
              <p:cNvSpPr/>
              <p:nvPr/>
            </p:nvSpPr>
            <p:spPr>
              <a:xfrm rot="20115831">
                <a:off x="6283990" y="3715006"/>
                <a:ext cx="48119" cy="185927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8" name="Rectangle 307">
                <a:extLst>
                  <a:ext uri="{FF2B5EF4-FFF2-40B4-BE49-F238E27FC236}">
                    <a16:creationId xmlns:a16="http://schemas.microsoft.com/office/drawing/2014/main" id="{BB1CCB03-94E6-4FD7-9120-5684C6061841}"/>
                  </a:ext>
                </a:extLst>
              </p:cNvPr>
              <p:cNvSpPr/>
              <p:nvPr/>
            </p:nvSpPr>
            <p:spPr>
              <a:xfrm rot="20115831">
                <a:off x="6205688" y="3448615"/>
                <a:ext cx="48119" cy="185927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9" name="Rectangle 308">
                <a:extLst>
                  <a:ext uri="{FF2B5EF4-FFF2-40B4-BE49-F238E27FC236}">
                    <a16:creationId xmlns:a16="http://schemas.microsoft.com/office/drawing/2014/main" id="{3CEA7EB7-E173-4D55-8737-A5119D34197C}"/>
                  </a:ext>
                </a:extLst>
              </p:cNvPr>
              <p:cNvSpPr/>
              <p:nvPr/>
            </p:nvSpPr>
            <p:spPr>
              <a:xfrm rot="20115831">
                <a:off x="6109779" y="3210703"/>
                <a:ext cx="48119" cy="185927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0" name="Rectangle 309">
                <a:extLst>
                  <a:ext uri="{FF2B5EF4-FFF2-40B4-BE49-F238E27FC236}">
                    <a16:creationId xmlns:a16="http://schemas.microsoft.com/office/drawing/2014/main" id="{E845C43F-ADDB-4E88-86BC-30A890CB9785}"/>
                  </a:ext>
                </a:extLst>
              </p:cNvPr>
              <p:cNvSpPr/>
              <p:nvPr/>
            </p:nvSpPr>
            <p:spPr>
              <a:xfrm rot="20557139">
                <a:off x="6074720" y="2943976"/>
                <a:ext cx="48119" cy="185927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3" name="Rectangle 312">
                <a:extLst>
                  <a:ext uri="{FF2B5EF4-FFF2-40B4-BE49-F238E27FC236}">
                    <a16:creationId xmlns:a16="http://schemas.microsoft.com/office/drawing/2014/main" id="{22829DAF-08B2-43E9-AF01-DA29AE90B67D}"/>
                  </a:ext>
                </a:extLst>
              </p:cNvPr>
              <p:cNvSpPr/>
              <p:nvPr/>
            </p:nvSpPr>
            <p:spPr>
              <a:xfrm rot="20557139">
                <a:off x="5987428" y="2697603"/>
                <a:ext cx="48119" cy="185927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4" name="Rectangle 313">
                <a:extLst>
                  <a:ext uri="{FF2B5EF4-FFF2-40B4-BE49-F238E27FC236}">
                    <a16:creationId xmlns:a16="http://schemas.microsoft.com/office/drawing/2014/main" id="{F71AA596-B6D9-41A7-A245-EB2B7097A047}"/>
                  </a:ext>
                </a:extLst>
              </p:cNvPr>
              <p:cNvSpPr/>
              <p:nvPr/>
            </p:nvSpPr>
            <p:spPr>
              <a:xfrm rot="4799687">
                <a:off x="6166357" y="2647711"/>
                <a:ext cx="48119" cy="185927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5" name="Rectangle 314">
                <a:extLst>
                  <a:ext uri="{FF2B5EF4-FFF2-40B4-BE49-F238E27FC236}">
                    <a16:creationId xmlns:a16="http://schemas.microsoft.com/office/drawing/2014/main" id="{5E2EC6D9-36F9-4F84-8F18-4F1EE6F86F16}"/>
                  </a:ext>
                </a:extLst>
              </p:cNvPr>
              <p:cNvSpPr/>
              <p:nvPr/>
            </p:nvSpPr>
            <p:spPr>
              <a:xfrm rot="5175987">
                <a:off x="6433815" y="2587114"/>
                <a:ext cx="48119" cy="185927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6" name="Rectangle 315">
                <a:extLst>
                  <a:ext uri="{FF2B5EF4-FFF2-40B4-BE49-F238E27FC236}">
                    <a16:creationId xmlns:a16="http://schemas.microsoft.com/office/drawing/2014/main" id="{FD334238-6807-49E5-8B70-B7EDE2A057A1}"/>
                  </a:ext>
                </a:extLst>
              </p:cNvPr>
              <p:cNvSpPr/>
              <p:nvPr/>
            </p:nvSpPr>
            <p:spPr>
              <a:xfrm rot="5175987">
                <a:off x="6711162" y="2615506"/>
                <a:ext cx="48119" cy="185927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7" name="Rectangle 316">
                <a:extLst>
                  <a:ext uri="{FF2B5EF4-FFF2-40B4-BE49-F238E27FC236}">
                    <a16:creationId xmlns:a16="http://schemas.microsoft.com/office/drawing/2014/main" id="{0EB4B602-4EE2-487E-BB50-ADD8CE2CD6CC}"/>
                  </a:ext>
                </a:extLst>
              </p:cNvPr>
              <p:cNvSpPr/>
              <p:nvPr/>
            </p:nvSpPr>
            <p:spPr>
              <a:xfrm rot="5175987">
                <a:off x="6988772" y="2607282"/>
                <a:ext cx="48119" cy="185927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8" name="Rectangle 317">
                <a:extLst>
                  <a:ext uri="{FF2B5EF4-FFF2-40B4-BE49-F238E27FC236}">
                    <a16:creationId xmlns:a16="http://schemas.microsoft.com/office/drawing/2014/main" id="{5E3719DF-3256-48A5-836B-6F6687CF262E}"/>
                  </a:ext>
                </a:extLst>
              </p:cNvPr>
              <p:cNvSpPr/>
              <p:nvPr/>
            </p:nvSpPr>
            <p:spPr>
              <a:xfrm rot="5175987">
                <a:off x="7229288" y="2564523"/>
                <a:ext cx="48119" cy="185927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9" name="TextBox 318">
                <a:extLst>
                  <a:ext uri="{FF2B5EF4-FFF2-40B4-BE49-F238E27FC236}">
                    <a16:creationId xmlns:a16="http://schemas.microsoft.com/office/drawing/2014/main" id="{823060F3-2D99-4B66-A777-E6C161FB27D8}"/>
                  </a:ext>
                </a:extLst>
              </p:cNvPr>
              <p:cNvSpPr txBox="1"/>
              <p:nvPr/>
            </p:nvSpPr>
            <p:spPr>
              <a:xfrm>
                <a:off x="9652300" y="1228057"/>
                <a:ext cx="1269170" cy="400110"/>
              </a:xfrm>
              <a:prstGeom prst="rect">
                <a:avLst/>
              </a:prstGeom>
              <a:solidFill>
                <a:srgbClr val="FF0000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Half-day</a:t>
                </a:r>
              </a:p>
            </p:txBody>
          </p:sp>
          <p:sp>
            <p:nvSpPr>
              <p:cNvPr id="320" name="TextBox 319">
                <a:extLst>
                  <a:ext uri="{FF2B5EF4-FFF2-40B4-BE49-F238E27FC236}">
                    <a16:creationId xmlns:a16="http://schemas.microsoft.com/office/drawing/2014/main" id="{212FF9AD-9068-4055-9A2F-BD9017A30B31}"/>
                  </a:ext>
                </a:extLst>
              </p:cNvPr>
              <p:cNvSpPr txBox="1"/>
              <p:nvPr/>
            </p:nvSpPr>
            <p:spPr>
              <a:xfrm>
                <a:off x="9897303" y="1507556"/>
                <a:ext cx="1562709" cy="5604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200000"/>
                  </a:lnSpc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Tornado</a:t>
                </a:r>
              </a:p>
            </p:txBody>
          </p:sp>
          <p:sp>
            <p:nvSpPr>
              <p:cNvPr id="321" name="TextBox 320">
                <a:extLst>
                  <a:ext uri="{FF2B5EF4-FFF2-40B4-BE49-F238E27FC236}">
                    <a16:creationId xmlns:a16="http://schemas.microsoft.com/office/drawing/2014/main" id="{AC313DA4-9179-42AB-9E38-7FBB6400EB53}"/>
                  </a:ext>
                </a:extLst>
              </p:cNvPr>
              <p:cNvSpPr txBox="1"/>
              <p:nvPr/>
            </p:nvSpPr>
            <p:spPr>
              <a:xfrm>
                <a:off x="9903463" y="2063208"/>
                <a:ext cx="224483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Battleship </a:t>
                </a:r>
              </a:p>
              <a:p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Galactic</a:t>
                </a:r>
              </a:p>
            </p:txBody>
          </p:sp>
          <p:pic>
            <p:nvPicPr>
              <p:cNvPr id="322" name="Picture 321" descr="Shape&#10;&#10;Description automatically generated with low confidence">
                <a:extLst>
                  <a:ext uri="{FF2B5EF4-FFF2-40B4-BE49-F238E27FC236}">
                    <a16:creationId xmlns:a16="http://schemas.microsoft.com/office/drawing/2014/main" id="{26752590-6343-483D-B26C-ED3D51CFC2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9695081" y="1796196"/>
                <a:ext cx="189889" cy="158961"/>
              </a:xfrm>
              <a:prstGeom prst="rect">
                <a:avLst/>
              </a:prstGeom>
            </p:spPr>
          </p:pic>
          <p:pic>
            <p:nvPicPr>
              <p:cNvPr id="323" name="Picture 322" descr="Shape&#10;&#10;Description automatically generated with low confidence">
                <a:extLst>
                  <a:ext uri="{FF2B5EF4-FFF2-40B4-BE49-F238E27FC236}">
                    <a16:creationId xmlns:a16="http://schemas.microsoft.com/office/drawing/2014/main" id="{BF1F827D-A4D0-4F39-9419-85291D088D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9699326" y="2265173"/>
                <a:ext cx="189889" cy="158961"/>
              </a:xfrm>
              <a:prstGeom prst="rect">
                <a:avLst/>
              </a:prstGeom>
            </p:spPr>
          </p:pic>
          <p:pic>
            <p:nvPicPr>
              <p:cNvPr id="324" name="Picture 323" descr="Shape&#10;&#10;Description automatically generated with low confidence">
                <a:extLst>
                  <a:ext uri="{FF2B5EF4-FFF2-40B4-BE49-F238E27FC236}">
                    <a16:creationId xmlns:a16="http://schemas.microsoft.com/office/drawing/2014/main" id="{81D95BC3-59E3-4295-A991-E8E44D9A4D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9699852" y="2740249"/>
                <a:ext cx="189889" cy="158961"/>
              </a:xfrm>
              <a:prstGeom prst="rect">
                <a:avLst/>
              </a:prstGeom>
            </p:spPr>
          </p:pic>
          <p:sp>
            <p:nvSpPr>
              <p:cNvPr id="325" name="TextBox 324">
                <a:extLst>
                  <a:ext uri="{FF2B5EF4-FFF2-40B4-BE49-F238E27FC236}">
                    <a16:creationId xmlns:a16="http://schemas.microsoft.com/office/drawing/2014/main" id="{972879E1-CEC0-422C-BDDD-EA8FA2457BF2}"/>
                  </a:ext>
                </a:extLst>
              </p:cNvPr>
              <p:cNvSpPr txBox="1"/>
              <p:nvPr/>
            </p:nvSpPr>
            <p:spPr>
              <a:xfrm>
                <a:off x="9866545" y="2655186"/>
                <a:ext cx="124352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The Flyer</a:t>
                </a:r>
              </a:p>
            </p:txBody>
          </p:sp>
          <p:pic>
            <p:nvPicPr>
              <p:cNvPr id="326" name="Picture 2" descr="Close, circle, remove, delete Free Icon of Neu Interface">
                <a:extLst>
                  <a:ext uri="{FF2B5EF4-FFF2-40B4-BE49-F238E27FC236}">
                    <a16:creationId xmlns:a16="http://schemas.microsoft.com/office/drawing/2014/main" id="{3A766856-5551-4655-A923-177037B1304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788158" y="1762585"/>
                <a:ext cx="227747" cy="22774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27" name="Picture 2" descr="Close, circle, remove, delete Free Icon of Neu Interface">
                <a:extLst>
                  <a:ext uri="{FF2B5EF4-FFF2-40B4-BE49-F238E27FC236}">
                    <a16:creationId xmlns:a16="http://schemas.microsoft.com/office/drawing/2014/main" id="{3FA24245-9623-4042-9C7E-ADD7C7C4BCB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806148" y="2254834"/>
                <a:ext cx="227747" cy="22774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28" name="Picture 2" descr="Close, circle, remove, delete Free Icon of Neu Interface">
                <a:extLst>
                  <a:ext uri="{FF2B5EF4-FFF2-40B4-BE49-F238E27FC236}">
                    <a16:creationId xmlns:a16="http://schemas.microsoft.com/office/drawing/2014/main" id="{221FA411-00B0-4D8E-99BF-F5FBE57294A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805133" y="2721841"/>
                <a:ext cx="227747" cy="22774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329" name="Group 328">
                <a:extLst>
                  <a:ext uri="{FF2B5EF4-FFF2-40B4-BE49-F238E27FC236}">
                    <a16:creationId xmlns:a16="http://schemas.microsoft.com/office/drawing/2014/main" id="{5A1E604F-49CE-4485-B12F-5F7D8805B322}"/>
                  </a:ext>
                </a:extLst>
              </p:cNvPr>
              <p:cNvGrpSpPr/>
              <p:nvPr/>
            </p:nvGrpSpPr>
            <p:grpSpPr>
              <a:xfrm>
                <a:off x="9699852" y="3042940"/>
                <a:ext cx="2324160" cy="369332"/>
                <a:chOff x="9709159" y="3345791"/>
                <a:chExt cx="2324160" cy="369332"/>
              </a:xfrm>
            </p:grpSpPr>
            <p:pic>
              <p:nvPicPr>
                <p:cNvPr id="370" name="Picture 369" descr="Shape&#10;&#10;Description automatically generated with low confidence">
                  <a:extLst>
                    <a:ext uri="{FF2B5EF4-FFF2-40B4-BE49-F238E27FC236}">
                      <a16:creationId xmlns:a16="http://schemas.microsoft.com/office/drawing/2014/main" id="{2A1064A8-2D5C-4904-BFE2-586F82F2731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9709159" y="3459850"/>
                  <a:ext cx="189889" cy="158961"/>
                </a:xfrm>
                <a:prstGeom prst="rect">
                  <a:avLst/>
                </a:prstGeom>
              </p:spPr>
            </p:pic>
            <p:sp>
              <p:nvSpPr>
                <p:cNvPr id="371" name="TextBox 370">
                  <a:extLst>
                    <a:ext uri="{FF2B5EF4-FFF2-40B4-BE49-F238E27FC236}">
                      <a16:creationId xmlns:a16="http://schemas.microsoft.com/office/drawing/2014/main" id="{228F6A50-9F4B-4338-9EEC-BC2D900D49E8}"/>
                    </a:ext>
                  </a:extLst>
                </p:cNvPr>
                <p:cNvSpPr txBox="1"/>
                <p:nvPr/>
              </p:nvSpPr>
              <p:spPr>
                <a:xfrm>
                  <a:off x="9901657" y="3345791"/>
                  <a:ext cx="163394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Thunder Ride</a:t>
                  </a:r>
                </a:p>
              </p:txBody>
            </p:sp>
            <p:pic>
              <p:nvPicPr>
                <p:cNvPr id="372" name="Picture 2" descr="Close, circle, remove, delete Free Icon of Neu Interface">
                  <a:hlinkClick r:id="" action="ppaction://hlinkshowjump?jump=nextslide"/>
                  <a:extLst>
                    <a:ext uri="{FF2B5EF4-FFF2-40B4-BE49-F238E27FC236}">
                      <a16:creationId xmlns:a16="http://schemas.microsoft.com/office/drawing/2014/main" id="{8B023D78-394D-4D75-8061-17A20FA658D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1805572" y="3416586"/>
                  <a:ext cx="227747" cy="22774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330" name="Group 329">
                <a:extLst>
                  <a:ext uri="{FF2B5EF4-FFF2-40B4-BE49-F238E27FC236}">
                    <a16:creationId xmlns:a16="http://schemas.microsoft.com/office/drawing/2014/main" id="{2BDD192B-74BE-4EED-B775-EA57C9733C50}"/>
                  </a:ext>
                </a:extLst>
              </p:cNvPr>
              <p:cNvGrpSpPr/>
              <p:nvPr/>
            </p:nvGrpSpPr>
            <p:grpSpPr>
              <a:xfrm>
                <a:off x="9695081" y="3405119"/>
                <a:ext cx="2320825" cy="369332"/>
                <a:chOff x="9712494" y="3900656"/>
                <a:chExt cx="2320825" cy="369332"/>
              </a:xfrm>
            </p:grpSpPr>
            <p:pic>
              <p:nvPicPr>
                <p:cNvPr id="367" name="Picture 366" descr="Shape&#10;&#10;Description automatically generated with low confidence">
                  <a:extLst>
                    <a:ext uri="{FF2B5EF4-FFF2-40B4-BE49-F238E27FC236}">
                      <a16:creationId xmlns:a16="http://schemas.microsoft.com/office/drawing/2014/main" id="{B916FF84-7113-447A-996F-DB23EDAB788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9712494" y="3980137"/>
                  <a:ext cx="189889" cy="158961"/>
                </a:xfrm>
                <a:prstGeom prst="rect">
                  <a:avLst/>
                </a:prstGeom>
              </p:spPr>
            </p:pic>
            <p:sp>
              <p:nvSpPr>
                <p:cNvPr id="368" name="TextBox 367">
                  <a:extLst>
                    <a:ext uri="{FF2B5EF4-FFF2-40B4-BE49-F238E27FC236}">
                      <a16:creationId xmlns:a16="http://schemas.microsoft.com/office/drawing/2014/main" id="{742E3007-7721-40DA-A495-9A1EB78DFDB1}"/>
                    </a:ext>
                  </a:extLst>
                </p:cNvPr>
                <p:cNvSpPr txBox="1"/>
                <p:nvPr/>
              </p:nvSpPr>
              <p:spPr>
                <a:xfrm>
                  <a:off x="9936824" y="3900656"/>
                  <a:ext cx="163394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Lunch</a:t>
                  </a:r>
                </a:p>
              </p:txBody>
            </p:sp>
            <p:pic>
              <p:nvPicPr>
                <p:cNvPr id="369" name="Picture 2" descr="Close, circle, remove, delete Free Icon of Neu Interface">
                  <a:hlinkClick r:id="" action="ppaction://hlinkshowjump?jump=nextslide"/>
                  <a:extLst>
                    <a:ext uri="{FF2B5EF4-FFF2-40B4-BE49-F238E27FC236}">
                      <a16:creationId xmlns:a16="http://schemas.microsoft.com/office/drawing/2014/main" id="{7BD28EF8-01D0-4EB1-9B1C-D9040145A84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1805572" y="3987577"/>
                  <a:ext cx="227747" cy="22774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mc:AlternateContent xmlns:mc="http://schemas.openxmlformats.org/markup-compatibility/2006" xmlns:p14="http://schemas.microsoft.com/office/powerpoint/2010/main">
            <mc:Choice Requires="p14">
              <p:contentPart p14:bwMode="auto" r:id="rId102">
                <p14:nvContentPartPr>
                  <p14:cNvPr id="331" name="Ink 330">
                    <a:extLst>
                      <a:ext uri="{FF2B5EF4-FFF2-40B4-BE49-F238E27FC236}">
                        <a16:creationId xmlns:a16="http://schemas.microsoft.com/office/drawing/2014/main" id="{E97E84B7-98C5-4F18-BB58-BCD3209A93E4}"/>
                      </a:ext>
                    </a:extLst>
                  </p14:cNvPr>
                  <p14:cNvContentPartPr/>
                  <p14:nvPr/>
                </p14:nvContentPartPr>
                <p14:xfrm>
                  <a:off x="10085057" y="1375696"/>
                  <a:ext cx="500400" cy="134640"/>
                </p14:xfrm>
              </p:contentPart>
            </mc:Choice>
            <mc:Fallback xmlns="">
              <p:pic>
                <p:nvPicPr>
                  <p:cNvPr id="331" name="Ink 330">
                    <a:extLst>
                      <a:ext uri="{FF2B5EF4-FFF2-40B4-BE49-F238E27FC236}">
                        <a16:creationId xmlns:a16="http://schemas.microsoft.com/office/drawing/2014/main" id="{E97E84B7-98C5-4F18-BB58-BCD3209A93E4}"/>
                      </a:ext>
                    </a:extLst>
                  </p:cNvPr>
                  <p:cNvPicPr/>
                  <p:nvPr/>
                </p:nvPicPr>
                <p:blipFill>
                  <a:blip r:embed="rId16"/>
                  <a:stretch>
                    <a:fillRect/>
                  </a:stretch>
                </p:blipFill>
                <p:spPr>
                  <a:xfrm>
                    <a:off x="10031417" y="1268056"/>
                    <a:ext cx="608040" cy="350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3">
                <p14:nvContentPartPr>
                  <p14:cNvPr id="332" name="Ink 331">
                    <a:extLst>
                      <a:ext uri="{FF2B5EF4-FFF2-40B4-BE49-F238E27FC236}">
                        <a16:creationId xmlns:a16="http://schemas.microsoft.com/office/drawing/2014/main" id="{0AF11423-4E74-4A0C-A019-361F0E0F17DC}"/>
                      </a:ext>
                    </a:extLst>
                  </p14:cNvPr>
                  <p14:cNvContentPartPr/>
                  <p14:nvPr/>
                </p14:nvContentPartPr>
                <p14:xfrm>
                  <a:off x="9670895" y="1603165"/>
                  <a:ext cx="44280" cy="12600"/>
                </p14:xfrm>
              </p:contentPart>
            </mc:Choice>
            <mc:Fallback xmlns="">
              <p:pic>
                <p:nvPicPr>
                  <p:cNvPr id="332" name="Ink 331">
                    <a:extLst>
                      <a:ext uri="{FF2B5EF4-FFF2-40B4-BE49-F238E27FC236}">
                        <a16:creationId xmlns:a16="http://schemas.microsoft.com/office/drawing/2014/main" id="{0AF11423-4E74-4A0C-A019-361F0E0F17DC}"/>
                      </a:ext>
                    </a:extLst>
                  </p:cNvPr>
                  <p:cNvPicPr/>
                  <p:nvPr/>
                </p:nvPicPr>
                <p:blipFill>
                  <a:blip r:embed="rId18"/>
                  <a:stretch>
                    <a:fillRect/>
                  </a:stretch>
                </p:blipFill>
                <p:spPr>
                  <a:xfrm>
                    <a:off x="9653255" y="1567165"/>
                    <a:ext cx="79920" cy="8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4">
                <p14:nvContentPartPr>
                  <p14:cNvPr id="333" name="Ink 332">
                    <a:extLst>
                      <a:ext uri="{FF2B5EF4-FFF2-40B4-BE49-F238E27FC236}">
                        <a16:creationId xmlns:a16="http://schemas.microsoft.com/office/drawing/2014/main" id="{745F91B9-6EA7-45CD-84D6-CD0E17A16D45}"/>
                      </a:ext>
                    </a:extLst>
                  </p14:cNvPr>
                  <p14:cNvContentPartPr/>
                  <p14:nvPr/>
                </p14:nvContentPartPr>
                <p14:xfrm>
                  <a:off x="9718415" y="1609645"/>
                  <a:ext cx="1193760" cy="6840"/>
                </p14:xfrm>
              </p:contentPart>
            </mc:Choice>
            <mc:Fallback xmlns="">
              <p:pic>
                <p:nvPicPr>
                  <p:cNvPr id="333" name="Ink 332">
                    <a:extLst>
                      <a:ext uri="{FF2B5EF4-FFF2-40B4-BE49-F238E27FC236}">
                        <a16:creationId xmlns:a16="http://schemas.microsoft.com/office/drawing/2014/main" id="{745F91B9-6EA7-45CD-84D6-CD0E17A16D45}"/>
                      </a:ext>
                    </a:extLst>
                  </p:cNvPr>
                  <p:cNvPicPr/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>
                    <a:off x="9700775" y="1573645"/>
                    <a:ext cx="1229400" cy="78480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334" name="Group 333">
                <a:extLst>
                  <a:ext uri="{FF2B5EF4-FFF2-40B4-BE49-F238E27FC236}">
                    <a16:creationId xmlns:a16="http://schemas.microsoft.com/office/drawing/2014/main" id="{780BC454-C893-42AF-9D13-63F6BB9A6DF7}"/>
                  </a:ext>
                </a:extLst>
              </p:cNvPr>
              <p:cNvGrpSpPr/>
              <p:nvPr/>
            </p:nvGrpSpPr>
            <p:grpSpPr>
              <a:xfrm>
                <a:off x="9695584" y="3775686"/>
                <a:ext cx="2320321" cy="369332"/>
                <a:chOff x="9712494" y="3900040"/>
                <a:chExt cx="2320321" cy="369332"/>
              </a:xfrm>
            </p:grpSpPr>
            <p:pic>
              <p:nvPicPr>
                <p:cNvPr id="364" name="Picture 363" descr="Shape&#10;&#10;Description automatically generated with low confidence">
                  <a:extLst>
                    <a:ext uri="{FF2B5EF4-FFF2-40B4-BE49-F238E27FC236}">
                      <a16:creationId xmlns:a16="http://schemas.microsoft.com/office/drawing/2014/main" id="{BB5467B6-7613-42EE-8527-FA733C09DD1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9712494" y="3980137"/>
                  <a:ext cx="189889" cy="158961"/>
                </a:xfrm>
                <a:prstGeom prst="rect">
                  <a:avLst/>
                </a:prstGeom>
              </p:spPr>
            </p:pic>
            <p:sp>
              <p:nvSpPr>
                <p:cNvPr id="365" name="TextBox 364">
                  <a:extLst>
                    <a:ext uri="{FF2B5EF4-FFF2-40B4-BE49-F238E27FC236}">
                      <a16:creationId xmlns:a16="http://schemas.microsoft.com/office/drawing/2014/main" id="{03A575E0-65C5-4F6A-96E9-F07EDFB97C41}"/>
                    </a:ext>
                  </a:extLst>
                </p:cNvPr>
                <p:cNvSpPr txBox="1"/>
                <p:nvPr/>
              </p:nvSpPr>
              <p:spPr>
                <a:xfrm>
                  <a:off x="9898193" y="3900040"/>
                  <a:ext cx="163394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Victory Spin</a:t>
                  </a:r>
                </a:p>
              </p:txBody>
            </p:sp>
            <p:pic>
              <p:nvPicPr>
                <p:cNvPr id="366" name="Picture 2" descr="Close, circle, remove, delete Free Icon of Neu Interface">
                  <a:hlinkClick r:id="" action="ppaction://hlinkshowjump?jump=nextslide"/>
                  <a:extLst>
                    <a:ext uri="{FF2B5EF4-FFF2-40B4-BE49-F238E27FC236}">
                      <a16:creationId xmlns:a16="http://schemas.microsoft.com/office/drawing/2014/main" id="{DAC2DE93-4A06-49DE-8643-6B4EFE50E09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1805068" y="4024290"/>
                  <a:ext cx="227747" cy="22774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335" name="Group 334">
                <a:extLst>
                  <a:ext uri="{FF2B5EF4-FFF2-40B4-BE49-F238E27FC236}">
                    <a16:creationId xmlns:a16="http://schemas.microsoft.com/office/drawing/2014/main" id="{CBC6C200-1257-469F-AAB7-BC37D6E0F646}"/>
                  </a:ext>
                </a:extLst>
              </p:cNvPr>
              <p:cNvGrpSpPr/>
              <p:nvPr/>
            </p:nvGrpSpPr>
            <p:grpSpPr>
              <a:xfrm>
                <a:off x="9717337" y="4127965"/>
                <a:ext cx="2373098" cy="646331"/>
                <a:chOff x="9741111" y="3794822"/>
                <a:chExt cx="2373098" cy="646331"/>
              </a:xfrm>
            </p:grpSpPr>
            <p:pic>
              <p:nvPicPr>
                <p:cNvPr id="361" name="Picture 360" descr="Shape&#10;&#10;Description automatically generated with low confidence">
                  <a:extLst>
                    <a:ext uri="{FF2B5EF4-FFF2-40B4-BE49-F238E27FC236}">
                      <a16:creationId xmlns:a16="http://schemas.microsoft.com/office/drawing/2014/main" id="{0294CFCC-3BB7-4906-A02F-299EB54A5A7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9741111" y="4039097"/>
                  <a:ext cx="189889" cy="158961"/>
                </a:xfrm>
                <a:prstGeom prst="rect">
                  <a:avLst/>
                </a:prstGeom>
              </p:spPr>
            </p:pic>
            <p:sp>
              <p:nvSpPr>
                <p:cNvPr id="362" name="TextBox 361">
                  <a:extLst>
                    <a:ext uri="{FF2B5EF4-FFF2-40B4-BE49-F238E27FC236}">
                      <a16:creationId xmlns:a16="http://schemas.microsoft.com/office/drawing/2014/main" id="{2EFA7EF6-2BB7-4838-83EA-40A3328201EC}"/>
                    </a:ext>
                  </a:extLst>
                </p:cNvPr>
                <p:cNvSpPr txBox="1"/>
                <p:nvPr/>
              </p:nvSpPr>
              <p:spPr>
                <a:xfrm>
                  <a:off x="9921077" y="3794822"/>
                  <a:ext cx="2193132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Light Show (9.00pm)</a:t>
                  </a:r>
                </a:p>
              </p:txBody>
            </p:sp>
            <p:pic>
              <p:nvPicPr>
                <p:cNvPr id="363" name="Picture 2" descr="Close, circle, remove, delete Free Icon of Neu Interface">
                  <a:hlinkClick r:id="" action="ppaction://hlinkshowjump?jump=nextslide"/>
                  <a:extLst>
                    <a:ext uri="{FF2B5EF4-FFF2-40B4-BE49-F238E27FC236}">
                      <a16:creationId xmlns:a16="http://schemas.microsoft.com/office/drawing/2014/main" id="{17A2A51B-66DB-4C05-9E57-5F2B060A414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1816877" y="4007709"/>
                  <a:ext cx="227747" cy="22774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336" name="Rectangle 335">
                <a:extLst>
                  <a:ext uri="{FF2B5EF4-FFF2-40B4-BE49-F238E27FC236}">
                    <a16:creationId xmlns:a16="http://schemas.microsoft.com/office/drawing/2014/main" id="{82F9CB2D-EBDD-4497-853F-4721B717B73B}"/>
                  </a:ext>
                </a:extLst>
              </p:cNvPr>
              <p:cNvSpPr/>
              <p:nvPr/>
            </p:nvSpPr>
            <p:spPr>
              <a:xfrm rot="9340649">
                <a:off x="6201699" y="3478874"/>
                <a:ext cx="48119" cy="185927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7" name="Rectangle 336">
                <a:extLst>
                  <a:ext uri="{FF2B5EF4-FFF2-40B4-BE49-F238E27FC236}">
                    <a16:creationId xmlns:a16="http://schemas.microsoft.com/office/drawing/2014/main" id="{33417F94-D2E2-49CD-BAAE-F8007FF97FDD}"/>
                  </a:ext>
                </a:extLst>
              </p:cNvPr>
              <p:cNvSpPr/>
              <p:nvPr/>
            </p:nvSpPr>
            <p:spPr>
              <a:xfrm rot="9340649">
                <a:off x="6115999" y="3211391"/>
                <a:ext cx="48119" cy="185927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8" name="Rectangle 337">
                <a:extLst>
                  <a:ext uri="{FF2B5EF4-FFF2-40B4-BE49-F238E27FC236}">
                    <a16:creationId xmlns:a16="http://schemas.microsoft.com/office/drawing/2014/main" id="{024F203D-6B69-4382-81B1-94752C2C2CFA}"/>
                  </a:ext>
                </a:extLst>
              </p:cNvPr>
              <p:cNvSpPr/>
              <p:nvPr/>
            </p:nvSpPr>
            <p:spPr>
              <a:xfrm rot="9340649">
                <a:off x="6078574" y="2954570"/>
                <a:ext cx="48119" cy="185927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9" name="Rectangle 338">
                <a:extLst>
                  <a:ext uri="{FF2B5EF4-FFF2-40B4-BE49-F238E27FC236}">
                    <a16:creationId xmlns:a16="http://schemas.microsoft.com/office/drawing/2014/main" id="{8F8BC5FB-6FF5-4FC8-B9A4-642CA85E00CF}"/>
                  </a:ext>
                </a:extLst>
              </p:cNvPr>
              <p:cNvSpPr/>
              <p:nvPr/>
            </p:nvSpPr>
            <p:spPr>
              <a:xfrm rot="9340649">
                <a:off x="5982658" y="2678074"/>
                <a:ext cx="48119" cy="185927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0" name="Rectangle 339">
                <a:extLst>
                  <a:ext uri="{FF2B5EF4-FFF2-40B4-BE49-F238E27FC236}">
                    <a16:creationId xmlns:a16="http://schemas.microsoft.com/office/drawing/2014/main" id="{59B2C181-7763-43BA-A15E-81E2650601E2}"/>
                  </a:ext>
                </a:extLst>
              </p:cNvPr>
              <p:cNvSpPr/>
              <p:nvPr/>
            </p:nvSpPr>
            <p:spPr>
              <a:xfrm rot="3836046">
                <a:off x="5809614" y="2735923"/>
                <a:ext cx="48119" cy="185927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1" name="Rectangle 340">
                <a:extLst>
                  <a:ext uri="{FF2B5EF4-FFF2-40B4-BE49-F238E27FC236}">
                    <a16:creationId xmlns:a16="http://schemas.microsoft.com/office/drawing/2014/main" id="{639DCC39-8A8C-46D1-8646-6258D079CBFB}"/>
                  </a:ext>
                </a:extLst>
              </p:cNvPr>
              <p:cNvSpPr/>
              <p:nvPr/>
            </p:nvSpPr>
            <p:spPr>
              <a:xfrm rot="3836046">
                <a:off x="5590630" y="2888341"/>
                <a:ext cx="48119" cy="185927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2" name="Rectangle 341">
                <a:extLst>
                  <a:ext uri="{FF2B5EF4-FFF2-40B4-BE49-F238E27FC236}">
                    <a16:creationId xmlns:a16="http://schemas.microsoft.com/office/drawing/2014/main" id="{553E3C58-35C0-4953-8D44-A04BE49C0F6D}"/>
                  </a:ext>
                </a:extLst>
              </p:cNvPr>
              <p:cNvSpPr/>
              <p:nvPr/>
            </p:nvSpPr>
            <p:spPr>
              <a:xfrm rot="3836046">
                <a:off x="5379716" y="3019833"/>
                <a:ext cx="48119" cy="185927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3" name="Rectangle 342">
                <a:extLst>
                  <a:ext uri="{FF2B5EF4-FFF2-40B4-BE49-F238E27FC236}">
                    <a16:creationId xmlns:a16="http://schemas.microsoft.com/office/drawing/2014/main" id="{AE02E300-8FD3-4D27-8E70-99A38B7106A4}"/>
                  </a:ext>
                </a:extLst>
              </p:cNvPr>
              <p:cNvSpPr/>
              <p:nvPr/>
            </p:nvSpPr>
            <p:spPr>
              <a:xfrm rot="3836046">
                <a:off x="5133349" y="3143770"/>
                <a:ext cx="48119" cy="185927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4" name="Rectangle 343">
                <a:extLst>
                  <a:ext uri="{FF2B5EF4-FFF2-40B4-BE49-F238E27FC236}">
                    <a16:creationId xmlns:a16="http://schemas.microsoft.com/office/drawing/2014/main" id="{EEBFF0DA-7984-429C-B704-F5F2A159E658}"/>
                  </a:ext>
                </a:extLst>
              </p:cNvPr>
              <p:cNvSpPr/>
              <p:nvPr/>
            </p:nvSpPr>
            <p:spPr>
              <a:xfrm rot="4910064">
                <a:off x="4866321" y="3228304"/>
                <a:ext cx="48119" cy="185927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5" name="Rectangle 344">
                <a:extLst>
                  <a:ext uri="{FF2B5EF4-FFF2-40B4-BE49-F238E27FC236}">
                    <a16:creationId xmlns:a16="http://schemas.microsoft.com/office/drawing/2014/main" id="{8CB6CFE8-3650-4952-BB2B-A0180738FC3E}"/>
                  </a:ext>
                </a:extLst>
              </p:cNvPr>
              <p:cNvSpPr/>
              <p:nvPr/>
            </p:nvSpPr>
            <p:spPr>
              <a:xfrm>
                <a:off x="4779816" y="3027370"/>
                <a:ext cx="48119" cy="185927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6" name="Rectangle 345">
                <a:extLst>
                  <a:ext uri="{FF2B5EF4-FFF2-40B4-BE49-F238E27FC236}">
                    <a16:creationId xmlns:a16="http://schemas.microsoft.com/office/drawing/2014/main" id="{49B7B0EE-5151-41A7-AF58-AD37AC99E104}"/>
                  </a:ext>
                </a:extLst>
              </p:cNvPr>
              <p:cNvSpPr/>
              <p:nvPr/>
            </p:nvSpPr>
            <p:spPr>
              <a:xfrm>
                <a:off x="4789516" y="2780975"/>
                <a:ext cx="48119" cy="185927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7" name="Rectangle 346">
                <a:extLst>
                  <a:ext uri="{FF2B5EF4-FFF2-40B4-BE49-F238E27FC236}">
                    <a16:creationId xmlns:a16="http://schemas.microsoft.com/office/drawing/2014/main" id="{37E4AB43-8C7D-454B-86EC-142EF5AE7EDC}"/>
                  </a:ext>
                </a:extLst>
              </p:cNvPr>
              <p:cNvSpPr/>
              <p:nvPr/>
            </p:nvSpPr>
            <p:spPr>
              <a:xfrm rot="3920764">
                <a:off x="4941805" y="2638341"/>
                <a:ext cx="48119" cy="185927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8" name="Rectangle 347">
                <a:extLst>
                  <a:ext uri="{FF2B5EF4-FFF2-40B4-BE49-F238E27FC236}">
                    <a16:creationId xmlns:a16="http://schemas.microsoft.com/office/drawing/2014/main" id="{455F9195-4673-4619-8B42-7BE9B016C622}"/>
                  </a:ext>
                </a:extLst>
              </p:cNvPr>
              <p:cNvSpPr/>
              <p:nvPr/>
            </p:nvSpPr>
            <p:spPr>
              <a:xfrm rot="4924645">
                <a:off x="5170187" y="2572978"/>
                <a:ext cx="48119" cy="185927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9" name="Rectangle 348">
                <a:extLst>
                  <a:ext uri="{FF2B5EF4-FFF2-40B4-BE49-F238E27FC236}">
                    <a16:creationId xmlns:a16="http://schemas.microsoft.com/office/drawing/2014/main" id="{62DCA717-45C8-4CF1-AF55-FB2F7EAFA093}"/>
                  </a:ext>
                </a:extLst>
              </p:cNvPr>
              <p:cNvSpPr/>
              <p:nvPr/>
            </p:nvSpPr>
            <p:spPr>
              <a:xfrm rot="5804126">
                <a:off x="5188897" y="2425033"/>
                <a:ext cx="48119" cy="185927"/>
              </a:xfrm>
              <a:prstGeom prst="rect">
                <a:avLst/>
              </a:prstGeom>
              <a:solidFill>
                <a:srgbClr val="F830F8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0" name="Rectangle 349">
                <a:extLst>
                  <a:ext uri="{FF2B5EF4-FFF2-40B4-BE49-F238E27FC236}">
                    <a16:creationId xmlns:a16="http://schemas.microsoft.com/office/drawing/2014/main" id="{AC2FC99D-881A-4DB8-B582-CF73E5ACAA07}"/>
                  </a:ext>
                </a:extLst>
              </p:cNvPr>
              <p:cNvSpPr/>
              <p:nvPr/>
            </p:nvSpPr>
            <p:spPr>
              <a:xfrm rot="7324790">
                <a:off x="4921095" y="2343453"/>
                <a:ext cx="48119" cy="185927"/>
              </a:xfrm>
              <a:prstGeom prst="rect">
                <a:avLst/>
              </a:prstGeom>
              <a:solidFill>
                <a:srgbClr val="F830F8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1" name="Rectangle 350">
                <a:extLst>
                  <a:ext uri="{FF2B5EF4-FFF2-40B4-BE49-F238E27FC236}">
                    <a16:creationId xmlns:a16="http://schemas.microsoft.com/office/drawing/2014/main" id="{31750D77-CAA2-4E64-925D-A6DABED2032D}"/>
                  </a:ext>
                </a:extLst>
              </p:cNvPr>
              <p:cNvSpPr/>
              <p:nvPr/>
            </p:nvSpPr>
            <p:spPr>
              <a:xfrm rot="21401881">
                <a:off x="4817905" y="2088906"/>
                <a:ext cx="48119" cy="185927"/>
              </a:xfrm>
              <a:prstGeom prst="rect">
                <a:avLst/>
              </a:prstGeom>
              <a:solidFill>
                <a:srgbClr val="F830F8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2" name="Rectangle 351">
                <a:extLst>
                  <a:ext uri="{FF2B5EF4-FFF2-40B4-BE49-F238E27FC236}">
                    <a16:creationId xmlns:a16="http://schemas.microsoft.com/office/drawing/2014/main" id="{DE2B684D-2C45-4F77-A64B-267AA099B324}"/>
                  </a:ext>
                </a:extLst>
              </p:cNvPr>
              <p:cNvSpPr/>
              <p:nvPr/>
            </p:nvSpPr>
            <p:spPr>
              <a:xfrm rot="20309172">
                <a:off x="4780110" y="1817574"/>
                <a:ext cx="48119" cy="185927"/>
              </a:xfrm>
              <a:prstGeom prst="rect">
                <a:avLst/>
              </a:prstGeom>
              <a:solidFill>
                <a:srgbClr val="F830F8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3" name="Oval 352">
                <a:extLst>
                  <a:ext uri="{FF2B5EF4-FFF2-40B4-BE49-F238E27FC236}">
                    <a16:creationId xmlns:a16="http://schemas.microsoft.com/office/drawing/2014/main" id="{983E799F-0628-4F86-A371-863D49D45892}"/>
                  </a:ext>
                </a:extLst>
              </p:cNvPr>
              <p:cNvSpPr/>
              <p:nvPr/>
            </p:nvSpPr>
            <p:spPr>
              <a:xfrm>
                <a:off x="3518157" y="2459323"/>
                <a:ext cx="313873" cy="348308"/>
              </a:xfrm>
              <a:prstGeom prst="ellipse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rgbClr val="FF0000"/>
                    </a:solidFill>
                  </a:rPr>
                  <a:t>1</a:t>
                </a:r>
              </a:p>
            </p:txBody>
          </p:sp>
          <p:sp>
            <p:nvSpPr>
              <p:cNvPr id="354" name="Oval 353">
                <a:extLst>
                  <a:ext uri="{FF2B5EF4-FFF2-40B4-BE49-F238E27FC236}">
                    <a16:creationId xmlns:a16="http://schemas.microsoft.com/office/drawing/2014/main" id="{9CDF6912-A02F-42AE-AC09-C5ACC32B149A}"/>
                  </a:ext>
                </a:extLst>
              </p:cNvPr>
              <p:cNvSpPr/>
              <p:nvPr/>
            </p:nvSpPr>
            <p:spPr>
              <a:xfrm>
                <a:off x="2303398" y="1798316"/>
                <a:ext cx="313873" cy="348308"/>
              </a:xfrm>
              <a:prstGeom prst="ellipse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rgbClr val="FF0000"/>
                    </a:solidFill>
                  </a:rPr>
                  <a:t>2</a:t>
                </a:r>
              </a:p>
            </p:txBody>
          </p:sp>
          <p:sp>
            <p:nvSpPr>
              <p:cNvPr id="355" name="Oval 354">
                <a:extLst>
                  <a:ext uri="{FF2B5EF4-FFF2-40B4-BE49-F238E27FC236}">
                    <a16:creationId xmlns:a16="http://schemas.microsoft.com/office/drawing/2014/main" id="{5EA6C363-71A6-48E0-9D27-F13F8BCBB1B6}"/>
                  </a:ext>
                </a:extLst>
              </p:cNvPr>
              <p:cNvSpPr/>
              <p:nvPr/>
            </p:nvSpPr>
            <p:spPr>
              <a:xfrm>
                <a:off x="2625516" y="3609405"/>
                <a:ext cx="313873" cy="348308"/>
              </a:xfrm>
              <a:prstGeom prst="ellipse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rgbClr val="FF0000"/>
                    </a:solidFill>
                  </a:rPr>
                  <a:t>3</a:t>
                </a:r>
              </a:p>
            </p:txBody>
          </p:sp>
          <p:sp>
            <p:nvSpPr>
              <p:cNvPr id="356" name="Oval 355">
                <a:extLst>
                  <a:ext uri="{FF2B5EF4-FFF2-40B4-BE49-F238E27FC236}">
                    <a16:creationId xmlns:a16="http://schemas.microsoft.com/office/drawing/2014/main" id="{3C7736E2-0A6B-49D7-9F91-52A8A0338C1A}"/>
                  </a:ext>
                </a:extLst>
              </p:cNvPr>
              <p:cNvSpPr/>
              <p:nvPr/>
            </p:nvSpPr>
            <p:spPr>
              <a:xfrm>
                <a:off x="7521345" y="2731651"/>
                <a:ext cx="313873" cy="348308"/>
              </a:xfrm>
              <a:prstGeom prst="ellipse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rgbClr val="FF0000"/>
                    </a:solidFill>
                  </a:rPr>
                  <a:t>4</a:t>
                </a:r>
              </a:p>
            </p:txBody>
          </p:sp>
          <p:sp>
            <p:nvSpPr>
              <p:cNvPr id="357" name="Oval 356">
                <a:extLst>
                  <a:ext uri="{FF2B5EF4-FFF2-40B4-BE49-F238E27FC236}">
                    <a16:creationId xmlns:a16="http://schemas.microsoft.com/office/drawing/2014/main" id="{2BEA764A-1AC8-495B-8746-5287DB7F5750}"/>
                  </a:ext>
                </a:extLst>
              </p:cNvPr>
              <p:cNvSpPr/>
              <p:nvPr/>
            </p:nvSpPr>
            <p:spPr>
              <a:xfrm>
                <a:off x="7058563" y="3464306"/>
                <a:ext cx="313873" cy="348308"/>
              </a:xfrm>
              <a:prstGeom prst="ellipse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rgbClr val="FF0000"/>
                    </a:solidFill>
                  </a:rPr>
                  <a:t>5</a:t>
                </a:r>
              </a:p>
            </p:txBody>
          </p:sp>
          <p:sp>
            <p:nvSpPr>
              <p:cNvPr id="358" name="Oval 357">
                <a:extLst>
                  <a:ext uri="{FF2B5EF4-FFF2-40B4-BE49-F238E27FC236}">
                    <a16:creationId xmlns:a16="http://schemas.microsoft.com/office/drawing/2014/main" id="{677E28D3-783C-4A91-861A-62D71F676D4D}"/>
                  </a:ext>
                </a:extLst>
              </p:cNvPr>
              <p:cNvSpPr/>
              <p:nvPr/>
            </p:nvSpPr>
            <p:spPr>
              <a:xfrm>
                <a:off x="5696794" y="2383676"/>
                <a:ext cx="313873" cy="348308"/>
              </a:xfrm>
              <a:prstGeom prst="ellipse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rgbClr val="FF0000"/>
                    </a:solidFill>
                  </a:rPr>
                  <a:t>6</a:t>
                </a:r>
              </a:p>
            </p:txBody>
          </p:sp>
          <p:sp>
            <p:nvSpPr>
              <p:cNvPr id="359" name="Oval 358">
                <a:extLst>
                  <a:ext uri="{FF2B5EF4-FFF2-40B4-BE49-F238E27FC236}">
                    <a16:creationId xmlns:a16="http://schemas.microsoft.com/office/drawing/2014/main" id="{0DEAF522-EEEC-449A-82B7-DAF4578E14EB}"/>
                  </a:ext>
                </a:extLst>
              </p:cNvPr>
              <p:cNvSpPr/>
              <p:nvPr/>
            </p:nvSpPr>
            <p:spPr>
              <a:xfrm>
                <a:off x="4584746" y="1488035"/>
                <a:ext cx="313873" cy="348308"/>
              </a:xfrm>
              <a:prstGeom prst="ellipse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rgbClr val="FF0000"/>
                    </a:solidFill>
                  </a:rPr>
                  <a:t>7</a:t>
                </a:r>
              </a:p>
            </p:txBody>
          </p:sp>
          <p:sp>
            <p:nvSpPr>
              <p:cNvPr id="360" name="TextBox 359">
                <a:extLst>
                  <a:ext uri="{FF2B5EF4-FFF2-40B4-BE49-F238E27FC236}">
                    <a16:creationId xmlns:a16="http://schemas.microsoft.com/office/drawing/2014/main" id="{FAF31E89-5862-4B70-84B2-950DFB877011}"/>
                  </a:ext>
                </a:extLst>
              </p:cNvPr>
              <p:cNvSpPr txBox="1"/>
              <p:nvPr/>
            </p:nvSpPr>
            <p:spPr>
              <a:xfrm>
                <a:off x="9660523" y="561908"/>
                <a:ext cx="2510217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2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My Ideal Itinerary</a:t>
                </a:r>
              </a:p>
            </p:txBody>
          </p:sp>
        </p:grpSp>
      </p:grpSp>
      <p:sp>
        <p:nvSpPr>
          <p:cNvPr id="387" name="TextBox 386">
            <a:extLst>
              <a:ext uri="{FF2B5EF4-FFF2-40B4-BE49-F238E27FC236}">
                <a16:creationId xmlns:a16="http://schemas.microsoft.com/office/drawing/2014/main" id="{6FF49C89-4C41-4D20-BE45-9CB60051E711}"/>
              </a:ext>
            </a:extLst>
          </p:cNvPr>
          <p:cNvSpPr txBox="1"/>
          <p:nvPr/>
        </p:nvSpPr>
        <p:spPr>
          <a:xfrm>
            <a:off x="9591419" y="6002013"/>
            <a:ext cx="20337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Create A New Itinerary</a:t>
            </a:r>
          </a:p>
        </p:txBody>
      </p:sp>
      <p:pic>
        <p:nvPicPr>
          <p:cNvPr id="388" name="Picture 2" descr="Write Message Icons - Download Free Vector Icons | Noun Project">
            <a:extLst>
              <a:ext uri="{FF2B5EF4-FFF2-40B4-BE49-F238E27FC236}">
                <a16:creationId xmlns:a16="http://schemas.microsoft.com/office/drawing/2014/main" id="{693FB3C5-E306-4825-AA1E-5D3588986A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06708" y="6068854"/>
            <a:ext cx="581664" cy="581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41" name="Group 640">
            <a:extLst>
              <a:ext uri="{FF2B5EF4-FFF2-40B4-BE49-F238E27FC236}">
                <a16:creationId xmlns:a16="http://schemas.microsoft.com/office/drawing/2014/main" id="{27734BB9-5E47-401A-B3A8-3B03312DD76C}"/>
              </a:ext>
            </a:extLst>
          </p:cNvPr>
          <p:cNvGrpSpPr/>
          <p:nvPr/>
        </p:nvGrpSpPr>
        <p:grpSpPr>
          <a:xfrm>
            <a:off x="-79232" y="29608"/>
            <a:ext cx="12303202" cy="6975864"/>
            <a:chOff x="-79232" y="29608"/>
            <a:chExt cx="12303202" cy="6975864"/>
          </a:xfrm>
        </p:grpSpPr>
        <p:pic>
          <p:nvPicPr>
            <p:cNvPr id="642" name="Picture 641" descr="Map&#10;&#10;Description automatically generated">
              <a:extLst>
                <a:ext uri="{FF2B5EF4-FFF2-40B4-BE49-F238E27FC236}">
                  <a16:creationId xmlns:a16="http://schemas.microsoft.com/office/drawing/2014/main" id="{64940DA6-D200-45E1-A17F-5F0ED6A3A5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12" t="11927" r="11772" b="20783"/>
            <a:stretch/>
          </p:blipFill>
          <p:spPr>
            <a:xfrm rot="447540">
              <a:off x="-79232" y="234746"/>
              <a:ext cx="9893134" cy="5619781"/>
            </a:xfrm>
            <a:prstGeom prst="rect">
              <a:avLst/>
            </a:prstGeom>
          </p:spPr>
        </p:pic>
        <p:grpSp>
          <p:nvGrpSpPr>
            <p:cNvPr id="643" name="Group 642">
              <a:extLst>
                <a:ext uri="{FF2B5EF4-FFF2-40B4-BE49-F238E27FC236}">
                  <a16:creationId xmlns:a16="http://schemas.microsoft.com/office/drawing/2014/main" id="{51BD8791-EEE4-4EC8-84EE-DA2E0633D755}"/>
                </a:ext>
              </a:extLst>
            </p:cNvPr>
            <p:cNvGrpSpPr/>
            <p:nvPr/>
          </p:nvGrpSpPr>
          <p:grpSpPr>
            <a:xfrm>
              <a:off x="41646" y="29608"/>
              <a:ext cx="12182324" cy="6975864"/>
              <a:chOff x="41646" y="29608"/>
              <a:chExt cx="12182324" cy="6975864"/>
            </a:xfrm>
          </p:grpSpPr>
          <p:pic>
            <p:nvPicPr>
              <p:cNvPr id="644" name="Picture 8" descr="Fork and knife restaurant icon vector | free image by rawpixel.com | Restaurant  icon, Vector free, Logo restaurant">
                <a:extLst>
                  <a:ext uri="{FF2B5EF4-FFF2-40B4-BE49-F238E27FC236}">
                    <a16:creationId xmlns:a16="http://schemas.microsoft.com/office/drawing/2014/main" id="{AF7FC99B-E2C0-4A1F-8134-45D44B05344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03786" y="6296480"/>
                <a:ext cx="645114" cy="5618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45" name="Picture 4" descr="Restroom Icon Vector #53701 - Free Icons Library">
                <a:extLst>
                  <a:ext uri="{FF2B5EF4-FFF2-40B4-BE49-F238E27FC236}">
                    <a16:creationId xmlns:a16="http://schemas.microsoft.com/office/drawing/2014/main" id="{3D5A3CC6-ED97-4B10-B6CB-C1677D48A43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084158" y="5923882"/>
                <a:ext cx="500401" cy="43581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46" name="Rectangle 645">
                <a:extLst>
                  <a:ext uri="{FF2B5EF4-FFF2-40B4-BE49-F238E27FC236}">
                    <a16:creationId xmlns:a16="http://schemas.microsoft.com/office/drawing/2014/main" id="{A77BE4EF-2FFB-4510-81E0-6A19138F458E}"/>
                  </a:ext>
                </a:extLst>
              </p:cNvPr>
              <p:cNvSpPr/>
              <p:nvPr/>
            </p:nvSpPr>
            <p:spPr>
              <a:xfrm>
                <a:off x="41646" y="29608"/>
                <a:ext cx="12080877" cy="6769004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cxnSp>
            <p:nvCxnSpPr>
              <p:cNvPr id="647" name="Straight Connector 646">
                <a:extLst>
                  <a:ext uri="{FF2B5EF4-FFF2-40B4-BE49-F238E27FC236}">
                    <a16:creationId xmlns:a16="http://schemas.microsoft.com/office/drawing/2014/main" id="{CB194129-6B16-4F75-B04B-4A32AE422B63}"/>
                  </a:ext>
                </a:extLst>
              </p:cNvPr>
              <p:cNvCxnSpPr/>
              <p:nvPr/>
            </p:nvCxnSpPr>
            <p:spPr>
              <a:xfrm>
                <a:off x="9635979" y="29608"/>
                <a:ext cx="0" cy="6769004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8" name="Straight Connector 647">
                <a:extLst>
                  <a:ext uri="{FF2B5EF4-FFF2-40B4-BE49-F238E27FC236}">
                    <a16:creationId xmlns:a16="http://schemas.microsoft.com/office/drawing/2014/main" id="{A2AAC120-18B0-429C-97B9-2F2D74F2767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646" y="5904757"/>
                <a:ext cx="12080877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9" name="Straight Connector 648">
                <a:extLst>
                  <a:ext uri="{FF2B5EF4-FFF2-40B4-BE49-F238E27FC236}">
                    <a16:creationId xmlns:a16="http://schemas.microsoft.com/office/drawing/2014/main" id="{7525C23E-13B4-4679-AA2F-40C4628E0BA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92962" y="5904757"/>
                <a:ext cx="0" cy="893855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0" name="Straight Connector 649">
                <a:extLst>
                  <a:ext uri="{FF2B5EF4-FFF2-40B4-BE49-F238E27FC236}">
                    <a16:creationId xmlns:a16="http://schemas.microsoft.com/office/drawing/2014/main" id="{83A87CED-3D59-4A14-8BDA-4B4EFD6CD6B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635979" y="404858"/>
                <a:ext cx="2486544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1" name="Straight Connector 650">
                <a:extLst>
                  <a:ext uri="{FF2B5EF4-FFF2-40B4-BE49-F238E27FC236}">
                    <a16:creationId xmlns:a16="http://schemas.microsoft.com/office/drawing/2014/main" id="{2BFE034D-3EBB-4A3A-821D-E92D64387FF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635979" y="1214602"/>
                <a:ext cx="2486544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2" name="Straight Connector 651">
                <a:extLst>
                  <a:ext uri="{FF2B5EF4-FFF2-40B4-BE49-F238E27FC236}">
                    <a16:creationId xmlns:a16="http://schemas.microsoft.com/office/drawing/2014/main" id="{0A2453DA-A59E-48A3-8272-A8EBB3646FB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627531" y="1645259"/>
                <a:ext cx="2486544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3" name="Straight Connector 652">
                <a:extLst>
                  <a:ext uri="{FF2B5EF4-FFF2-40B4-BE49-F238E27FC236}">
                    <a16:creationId xmlns:a16="http://schemas.microsoft.com/office/drawing/2014/main" id="{92C20406-3AAB-4F85-902B-46FF497B8B2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635977" y="5070994"/>
                <a:ext cx="2486544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4" name="Straight Connector 653">
                <a:extLst>
                  <a:ext uri="{FF2B5EF4-FFF2-40B4-BE49-F238E27FC236}">
                    <a16:creationId xmlns:a16="http://schemas.microsoft.com/office/drawing/2014/main" id="{39F8A7A2-03DA-45D6-9DA1-E2FB0C8D24A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624052" y="29608"/>
                <a:ext cx="0" cy="37525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5" name="Straight Connector 654">
                <a:extLst>
                  <a:ext uri="{FF2B5EF4-FFF2-40B4-BE49-F238E27FC236}">
                    <a16:creationId xmlns:a16="http://schemas.microsoft.com/office/drawing/2014/main" id="{E227395C-E61B-4538-832D-06624A64A98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635977" y="5395357"/>
                <a:ext cx="2486544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56" name="TextBox 655">
                <a:extLst>
                  <a:ext uri="{FF2B5EF4-FFF2-40B4-BE49-F238E27FC236}">
                    <a16:creationId xmlns:a16="http://schemas.microsoft.com/office/drawing/2014/main" id="{A9219AD1-6A75-455C-B8D6-BB6523EE729F}"/>
                  </a:ext>
                </a:extLst>
              </p:cNvPr>
              <p:cNvSpPr txBox="1"/>
              <p:nvPr/>
            </p:nvSpPr>
            <p:spPr>
              <a:xfrm>
                <a:off x="9744708" y="37735"/>
                <a:ext cx="195318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>
                    <a:latin typeface="Arial" panose="020B0604020202020204" pitchFamily="34" charset="0"/>
                    <a:cs typeface="Arial" panose="020B0604020202020204" pitchFamily="34" charset="0"/>
                  </a:rPr>
                  <a:t>Fri 4 Nov 1:30 PM</a:t>
                </a:r>
              </a:p>
            </p:txBody>
          </p:sp>
          <p:sp>
            <p:nvSpPr>
              <p:cNvPr id="657" name="TextBox 656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FE11C0A5-4468-41E5-AB01-EB0FB4F830B7}"/>
                  </a:ext>
                </a:extLst>
              </p:cNvPr>
              <p:cNvSpPr txBox="1"/>
              <p:nvPr/>
            </p:nvSpPr>
            <p:spPr>
              <a:xfrm>
                <a:off x="11550215" y="54076"/>
                <a:ext cx="67375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EN</a:t>
                </a:r>
              </a:p>
            </p:txBody>
          </p:sp>
          <p:sp>
            <p:nvSpPr>
              <p:cNvPr id="658" name="TextBox 657">
                <a:extLst>
                  <a:ext uri="{FF2B5EF4-FFF2-40B4-BE49-F238E27FC236}">
                    <a16:creationId xmlns:a16="http://schemas.microsoft.com/office/drawing/2014/main" id="{16102370-1F7A-4961-AAF8-7F23A3CC3879}"/>
                  </a:ext>
                </a:extLst>
              </p:cNvPr>
              <p:cNvSpPr txBox="1"/>
              <p:nvPr/>
            </p:nvSpPr>
            <p:spPr>
              <a:xfrm>
                <a:off x="149787" y="6125293"/>
                <a:ext cx="1633800" cy="461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>
                    <a:latin typeface="Arial" panose="020B0604020202020204" pitchFamily="34" charset="0"/>
                    <a:cs typeface="Arial" panose="020B0604020202020204" pitchFamily="34" charset="0"/>
                  </a:rPr>
                  <a:t>LEGEND</a:t>
                </a:r>
                <a:endParaRPr lang="en-US" sz="2000" b="1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659" name="Picture 658" descr="A red and white sign&#10;&#10;Description automatically generated with low confidence">
                <a:extLst>
                  <a:ext uri="{FF2B5EF4-FFF2-40B4-BE49-F238E27FC236}">
                    <a16:creationId xmlns:a16="http://schemas.microsoft.com/office/drawing/2014/main" id="{962CF6CC-BB17-42A3-8EDC-BAED41A2F6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6564" b="89833" l="7273" r="93409">
                            <a14:foregroundMark x1="50341" y1="58687" x2="40682" y2="61905"/>
                            <a14:foregroundMark x1="20000" y1="49292" x2="67045" y2="44144"/>
                            <a14:foregroundMark x1="80000" y1="48391" x2="70000" y2="22523"/>
                            <a14:foregroundMark x1="70000" y1="22523" x2="60000" y2="14672"/>
                            <a14:foregroundMark x1="60000" y1="14672" x2="41477" y2="12355"/>
                            <a14:foregroundMark x1="41477" y1="12355" x2="31250" y2="21107"/>
                            <a14:foregroundMark x1="31250" y1="21107" x2="13182" y2="50193"/>
                            <a14:foregroundMark x1="13182" y1="50193" x2="13750" y2="75676"/>
                            <a14:foregroundMark x1="13750" y1="75676" x2="65341" y2="84170"/>
                            <a14:foregroundMark x1="65341" y1="84170" x2="80682" y2="74003"/>
                            <a14:foregroundMark x1="80682" y1="74003" x2="81591" y2="51609"/>
                            <a14:foregroundMark x1="81591" y1="51609" x2="80341" y2="47104"/>
                            <a14:foregroundMark x1="47614" y1="64865" x2="65682" y2="65637"/>
                            <a14:foregroundMark x1="50000" y1="6564" x2="50000" y2="6564"/>
                            <a14:foregroundMark x1="51591" y1="7079" x2="51591" y2="7079"/>
                            <a14:foregroundMark x1="51477" y1="20721" x2="51818" y2="40927"/>
                            <a14:foregroundMark x1="62045" y1="47233" x2="34432" y2="50708"/>
                            <a14:foregroundMark x1="69205" y1="48777" x2="31364" y2="42471"/>
                            <a14:foregroundMark x1="56705" y1="39768" x2="32955" y2="38353"/>
                            <a14:foregroundMark x1="21250" y1="67181" x2="19091" y2="46332"/>
                            <a14:foregroundMark x1="7273" y1="76190" x2="8409" y2="58301"/>
                            <a14:foregroundMark x1="11136" y1="75290" x2="7273" y2="47876"/>
                            <a14:foregroundMark x1="52500" y1="59073" x2="52500" y2="59073"/>
                            <a14:foregroundMark x1="63068" y1="63578" x2="63068" y2="63578"/>
                            <a14:foregroundMark x1="49659" y1="51223" x2="54659" y2="76705"/>
                            <a14:foregroundMark x1="78068" y1="60103" x2="29886" y2="78250"/>
                            <a14:foregroundMark x1="68409" y1="61261" x2="28523" y2="68855"/>
                            <a14:foregroundMark x1="71818" y1="59202" x2="29432" y2="58559"/>
                            <a14:foregroundMark x1="40000" y1="56371" x2="16023" y2="60746"/>
                            <a14:foregroundMark x1="54205" y1="28571" x2="46932" y2="26255"/>
                            <a14:foregroundMark x1="51364" y1="26641" x2="56477" y2="22651"/>
                            <a14:foregroundMark x1="56477" y1="22651" x2="34205" y2="24453"/>
                            <a14:foregroundMark x1="37386" y1="26384" x2="59432" y2="26770"/>
                            <a14:foregroundMark x1="38295" y1="31660" x2="55114" y2="29215"/>
                            <a14:foregroundMark x1="31591" y1="33591" x2="60000" y2="32561"/>
                            <a14:foregroundMark x1="58977" y1="28314" x2="60341" y2="25869"/>
                            <a14:foregroundMark x1="56818" y1="22136" x2="68523" y2="40669"/>
                            <a14:foregroundMark x1="63068" y1="27671" x2="75795" y2="43372"/>
                            <a14:foregroundMark x1="93409" y1="41441" x2="93409" y2="41441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89915" y="6378772"/>
                <a:ext cx="494644" cy="380374"/>
              </a:xfrm>
              <a:prstGeom prst="rect">
                <a:avLst/>
              </a:prstGeom>
            </p:spPr>
          </p:pic>
          <p:sp>
            <p:nvSpPr>
              <p:cNvPr id="660" name="TextBox 659">
                <a:extLst>
                  <a:ext uri="{FF2B5EF4-FFF2-40B4-BE49-F238E27FC236}">
                    <a16:creationId xmlns:a16="http://schemas.microsoft.com/office/drawing/2014/main" id="{A2B583A2-40B8-4464-B1AE-266C0A6DD9C2}"/>
                  </a:ext>
                </a:extLst>
              </p:cNvPr>
              <p:cNvSpPr txBox="1"/>
              <p:nvPr/>
            </p:nvSpPr>
            <p:spPr>
              <a:xfrm>
                <a:off x="2584559" y="6017468"/>
                <a:ext cx="1259152" cy="3555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>
                    <a:latin typeface="Arial" panose="020B0604020202020204" pitchFamily="34" charset="0"/>
                    <a:cs typeface="Arial" panose="020B0604020202020204" pitchFamily="34" charset="0"/>
                  </a:rPr>
                  <a:t>Restroom</a:t>
                </a:r>
              </a:p>
            </p:txBody>
          </p:sp>
          <p:sp>
            <p:nvSpPr>
              <p:cNvPr id="661" name="TextBox 660">
                <a:extLst>
                  <a:ext uri="{FF2B5EF4-FFF2-40B4-BE49-F238E27FC236}">
                    <a16:creationId xmlns:a16="http://schemas.microsoft.com/office/drawing/2014/main" id="{1747D188-9024-405C-AF9A-5DF9914352DD}"/>
                  </a:ext>
                </a:extLst>
              </p:cNvPr>
              <p:cNvSpPr txBox="1"/>
              <p:nvPr/>
            </p:nvSpPr>
            <p:spPr>
              <a:xfrm>
                <a:off x="2575737" y="6423336"/>
                <a:ext cx="1259152" cy="3555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>
                    <a:latin typeface="Arial" panose="020B0604020202020204" pitchFamily="34" charset="0"/>
                    <a:cs typeface="Arial" panose="020B0604020202020204" pitchFamily="34" charset="0"/>
                  </a:rPr>
                  <a:t>First Aid</a:t>
                </a:r>
              </a:p>
            </p:txBody>
          </p:sp>
          <p:pic>
            <p:nvPicPr>
              <p:cNvPr id="662" name="Picture 12" descr="Drinking Fountain Icons - Download Free Vector Icons | Noun Project">
                <a:extLst>
                  <a:ext uri="{FF2B5EF4-FFF2-40B4-BE49-F238E27FC236}">
                    <a16:creationId xmlns:a16="http://schemas.microsoft.com/office/drawing/2014/main" id="{694529B3-72EB-44D3-AD49-AC6A503726E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871143" y="5852492"/>
                <a:ext cx="645113" cy="56184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63" name="TextBox 662">
                <a:extLst>
                  <a:ext uri="{FF2B5EF4-FFF2-40B4-BE49-F238E27FC236}">
                    <a16:creationId xmlns:a16="http://schemas.microsoft.com/office/drawing/2014/main" id="{5478AE32-E8BE-4368-B715-C5DB814ACBFC}"/>
                  </a:ext>
                </a:extLst>
              </p:cNvPr>
              <p:cNvSpPr txBox="1"/>
              <p:nvPr/>
            </p:nvSpPr>
            <p:spPr>
              <a:xfrm>
                <a:off x="4618516" y="6422823"/>
                <a:ext cx="1259152" cy="3555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>
                    <a:latin typeface="Arial" panose="020B0604020202020204" pitchFamily="34" charset="0"/>
                    <a:cs typeface="Arial" panose="020B0604020202020204" pitchFamily="34" charset="0"/>
                  </a:rPr>
                  <a:t>Eateries</a:t>
                </a:r>
              </a:p>
            </p:txBody>
          </p:sp>
          <p:sp>
            <p:nvSpPr>
              <p:cNvPr id="664" name="TextBox 663">
                <a:extLst>
                  <a:ext uri="{FF2B5EF4-FFF2-40B4-BE49-F238E27FC236}">
                    <a16:creationId xmlns:a16="http://schemas.microsoft.com/office/drawing/2014/main" id="{6D0E4410-BC30-4C53-AEF6-61AE19F7784B}"/>
                  </a:ext>
                </a:extLst>
              </p:cNvPr>
              <p:cNvSpPr txBox="1"/>
              <p:nvPr/>
            </p:nvSpPr>
            <p:spPr>
              <a:xfrm>
                <a:off x="4466041" y="6011115"/>
                <a:ext cx="1594196" cy="3555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>
                    <a:latin typeface="Arial" panose="020B0604020202020204" pitchFamily="34" charset="0"/>
                    <a:cs typeface="Arial" panose="020B0604020202020204" pitchFamily="34" charset="0"/>
                  </a:rPr>
                  <a:t>Water Point</a:t>
                </a:r>
              </a:p>
            </p:txBody>
          </p:sp>
          <p:pic>
            <p:nvPicPr>
              <p:cNvPr id="665" name="Picture 664" descr="A picture containing text, clipart&#10;&#10;Description automatically generated">
                <a:extLst>
                  <a:ext uri="{FF2B5EF4-FFF2-40B4-BE49-F238E27FC236}">
                    <a16:creationId xmlns:a16="http://schemas.microsoft.com/office/drawing/2014/main" id="{CAE762F3-B943-4F77-AAD7-9615B6C6660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479" t="63113" r="83017" b="11090"/>
              <a:stretch/>
            </p:blipFill>
            <p:spPr>
              <a:xfrm>
                <a:off x="6240883" y="6378772"/>
                <a:ext cx="413483" cy="365898"/>
              </a:xfrm>
              <a:prstGeom prst="rect">
                <a:avLst/>
              </a:prstGeom>
            </p:spPr>
          </p:pic>
          <p:pic>
            <p:nvPicPr>
              <p:cNvPr id="666" name="Picture 665" descr="A picture containing text, clipart&#10;&#10;Description automatically generated">
                <a:extLst>
                  <a:ext uri="{FF2B5EF4-FFF2-40B4-BE49-F238E27FC236}">
                    <a16:creationId xmlns:a16="http://schemas.microsoft.com/office/drawing/2014/main" id="{7CA66FB5-6434-4F25-8E28-AE935988352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9701" t="37138" r="17310" b="36423"/>
              <a:stretch/>
            </p:blipFill>
            <p:spPr>
              <a:xfrm>
                <a:off x="6203353" y="5945347"/>
                <a:ext cx="449998" cy="392881"/>
              </a:xfrm>
              <a:prstGeom prst="rect">
                <a:avLst/>
              </a:prstGeom>
            </p:spPr>
          </p:pic>
          <p:sp>
            <p:nvSpPr>
              <p:cNvPr id="667" name="TextBox 666">
                <a:extLst>
                  <a:ext uri="{FF2B5EF4-FFF2-40B4-BE49-F238E27FC236}">
                    <a16:creationId xmlns:a16="http://schemas.microsoft.com/office/drawing/2014/main" id="{770698E8-E46D-49FF-A683-717A2E1F26CD}"/>
                  </a:ext>
                </a:extLst>
              </p:cNvPr>
              <p:cNvSpPr txBox="1"/>
              <p:nvPr/>
            </p:nvSpPr>
            <p:spPr>
              <a:xfrm>
                <a:off x="6668616" y="6013458"/>
                <a:ext cx="2848871" cy="5925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>
                    <a:latin typeface="Arial" panose="020B0604020202020204" pitchFamily="34" charset="0"/>
                    <a:cs typeface="Arial" panose="020B0604020202020204" pitchFamily="34" charset="0"/>
                  </a:rPr>
                  <a:t>Rides with a min height of </a:t>
                </a:r>
                <a:r>
                  <a:rPr lang="en-US" sz="1200" b="1">
                    <a:latin typeface="Arial" panose="020B0604020202020204" pitchFamily="34" charset="0"/>
                    <a:cs typeface="Arial" panose="020B0604020202020204" pitchFamily="34" charset="0"/>
                  </a:rPr>
                  <a:t>120</a:t>
                </a:r>
                <a:r>
                  <a:rPr lang="en-US" sz="1200">
                    <a:latin typeface="Arial" panose="020B0604020202020204" pitchFamily="34" charset="0"/>
                    <a:cs typeface="Arial" panose="020B0604020202020204" pitchFamily="34" charset="0"/>
                  </a:rPr>
                  <a:t>cm</a:t>
                </a:r>
              </a:p>
            </p:txBody>
          </p:sp>
          <p:sp>
            <p:nvSpPr>
              <p:cNvPr id="668" name="TextBox 667">
                <a:extLst>
                  <a:ext uri="{FF2B5EF4-FFF2-40B4-BE49-F238E27FC236}">
                    <a16:creationId xmlns:a16="http://schemas.microsoft.com/office/drawing/2014/main" id="{C0E21CEC-B159-44FC-8BE5-F5DD5DD9F1E0}"/>
                  </a:ext>
                </a:extLst>
              </p:cNvPr>
              <p:cNvSpPr txBox="1"/>
              <p:nvPr/>
            </p:nvSpPr>
            <p:spPr>
              <a:xfrm>
                <a:off x="6661492" y="6412904"/>
                <a:ext cx="2848871" cy="5925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>
                    <a:latin typeface="Arial" panose="020B0604020202020204" pitchFamily="34" charset="0"/>
                    <a:cs typeface="Arial" panose="020B0604020202020204" pitchFamily="34" charset="0"/>
                  </a:rPr>
                  <a:t>Rides with a min height of </a:t>
                </a:r>
                <a:r>
                  <a:rPr lang="en-US" sz="1200" b="1">
                    <a:latin typeface="Arial" panose="020B0604020202020204" pitchFamily="34" charset="0"/>
                    <a:cs typeface="Arial" panose="020B0604020202020204" pitchFamily="34" charset="0"/>
                  </a:rPr>
                  <a:t>140</a:t>
                </a:r>
                <a:r>
                  <a:rPr lang="en-US" sz="1200">
                    <a:latin typeface="Arial" panose="020B0604020202020204" pitchFamily="34" charset="0"/>
                    <a:cs typeface="Arial" panose="020B0604020202020204" pitchFamily="34" charset="0"/>
                  </a:rPr>
                  <a:t>cm</a:t>
                </a:r>
              </a:p>
            </p:txBody>
          </p:sp>
          <p:sp>
            <p:nvSpPr>
              <p:cNvPr id="669" name="Rectangle 668">
                <a:extLst>
                  <a:ext uri="{FF2B5EF4-FFF2-40B4-BE49-F238E27FC236}">
                    <a16:creationId xmlns:a16="http://schemas.microsoft.com/office/drawing/2014/main" id="{7512B909-D021-495F-A230-1BB07DF8AC37}"/>
                  </a:ext>
                </a:extLst>
              </p:cNvPr>
              <p:cNvSpPr/>
              <p:nvPr/>
            </p:nvSpPr>
            <p:spPr>
              <a:xfrm>
                <a:off x="8909108" y="2424418"/>
                <a:ext cx="196172" cy="16693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0" name="Rectangle 669">
                <a:extLst>
                  <a:ext uri="{FF2B5EF4-FFF2-40B4-BE49-F238E27FC236}">
                    <a16:creationId xmlns:a16="http://schemas.microsoft.com/office/drawing/2014/main" id="{7817C4F9-CA3F-487F-99CF-B1872297A217}"/>
                  </a:ext>
                </a:extLst>
              </p:cNvPr>
              <p:cNvSpPr/>
              <p:nvPr/>
            </p:nvSpPr>
            <p:spPr>
              <a:xfrm>
                <a:off x="77854" y="4852215"/>
                <a:ext cx="266095" cy="76840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1" name="Rectangle 670">
                <a:extLst>
                  <a:ext uri="{FF2B5EF4-FFF2-40B4-BE49-F238E27FC236}">
                    <a16:creationId xmlns:a16="http://schemas.microsoft.com/office/drawing/2014/main" id="{590F036B-6ECD-40D4-B26B-349BA73948AE}"/>
                  </a:ext>
                </a:extLst>
              </p:cNvPr>
              <p:cNvSpPr/>
              <p:nvPr/>
            </p:nvSpPr>
            <p:spPr>
              <a:xfrm>
                <a:off x="2625340" y="844766"/>
                <a:ext cx="4946627" cy="1754326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prstTxWarp prst="textArchUp">
                  <a:avLst/>
                </a:prstTxWarp>
                <a:spAutoFit/>
              </a:bodyPr>
              <a:lstStyle/>
              <a:p>
                <a:pPr algn="ctr"/>
                <a:r>
                  <a:rPr lang="en-US" sz="3600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MULTIVERSE </a:t>
                </a:r>
              </a:p>
              <a:p>
                <a:pPr algn="ctr"/>
                <a:r>
                  <a:rPr lang="en-US" sz="36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STUDIOS</a:t>
                </a:r>
                <a:endParaRPr lang="en-US" sz="36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672" name="TextBox 671">
                <a:extLst>
                  <a:ext uri="{FF2B5EF4-FFF2-40B4-BE49-F238E27FC236}">
                    <a16:creationId xmlns:a16="http://schemas.microsoft.com/office/drawing/2014/main" id="{6BF27217-FBF5-4FD8-807D-A4F6BE11521E}"/>
                  </a:ext>
                </a:extLst>
              </p:cNvPr>
              <p:cNvSpPr txBox="1"/>
              <p:nvPr/>
            </p:nvSpPr>
            <p:spPr>
              <a:xfrm>
                <a:off x="9517498" y="5509513"/>
                <a:ext cx="1494499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00" dirty="0">
                    <a:latin typeface="Arial" panose="020B0604020202020204" pitchFamily="34" charset="0"/>
                    <a:cs typeface="Arial" panose="020B0604020202020204" pitchFamily="34" charset="0"/>
                  </a:rPr>
                  <a:t>2:00 – 2:30 PM</a:t>
                </a:r>
              </a:p>
            </p:txBody>
          </p:sp>
          <p:sp>
            <p:nvSpPr>
              <p:cNvPr id="673" name="TextBox 672">
                <a:extLst>
                  <a:ext uri="{FF2B5EF4-FFF2-40B4-BE49-F238E27FC236}">
                    <a16:creationId xmlns:a16="http://schemas.microsoft.com/office/drawing/2014/main" id="{AA32BC8B-17C5-453C-B909-BADD2CDE414C}"/>
                  </a:ext>
                </a:extLst>
              </p:cNvPr>
              <p:cNvSpPr txBox="1"/>
              <p:nvPr/>
            </p:nvSpPr>
            <p:spPr>
              <a:xfrm>
                <a:off x="10870803" y="5376707"/>
                <a:ext cx="1276919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500" dirty="0">
                    <a:latin typeface="Arial" panose="020B0604020202020204" pitchFamily="34" charset="0"/>
                    <a:cs typeface="Arial" panose="020B0604020202020204" pitchFamily="34" charset="0"/>
                  </a:rPr>
                  <a:t>Masquerade Parade</a:t>
                </a:r>
              </a:p>
            </p:txBody>
          </p:sp>
          <p:pic>
            <p:nvPicPr>
              <p:cNvPr id="674" name="Picture 4" descr="Help Icons - Download Free Vector Icons | Noun Project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868E7DD9-808D-4CB5-84E2-813102E7F1A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105280" y="67699"/>
                <a:ext cx="510839" cy="51083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75" name="Picture 674" descr="Background pattern&#10;&#10;Description automatically generated">
                <a:extLst>
                  <a:ext uri="{FF2B5EF4-FFF2-40B4-BE49-F238E27FC236}">
                    <a16:creationId xmlns:a16="http://schemas.microsoft.com/office/drawing/2014/main" id="{A03037D3-4B9F-4B29-B462-166A32DCA8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90169" y="484997"/>
                <a:ext cx="2033185" cy="1324615"/>
              </a:xfrm>
              <a:prstGeom prst="rect">
                <a:avLst/>
              </a:prstGeom>
            </p:spPr>
          </p:pic>
          <p:sp>
            <p:nvSpPr>
              <p:cNvPr id="676" name="Oval 675">
                <a:extLst>
                  <a:ext uri="{FF2B5EF4-FFF2-40B4-BE49-F238E27FC236}">
                    <a16:creationId xmlns:a16="http://schemas.microsoft.com/office/drawing/2014/main" id="{79C7D2EE-5F0D-4D28-9AE4-27E264261E28}"/>
                  </a:ext>
                </a:extLst>
              </p:cNvPr>
              <p:cNvSpPr/>
              <p:nvPr/>
            </p:nvSpPr>
            <p:spPr>
              <a:xfrm>
                <a:off x="1873370" y="1868989"/>
                <a:ext cx="294503" cy="26826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677" name="Picture 676">
                <a:extLst>
                  <a:ext uri="{FF2B5EF4-FFF2-40B4-BE49-F238E27FC236}">
                    <a16:creationId xmlns:a16="http://schemas.microsoft.com/office/drawing/2014/main" id="{C03CA7B5-989E-4A24-8EDB-6D8F118CD4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338485" y="539313"/>
                <a:ext cx="346180" cy="305453"/>
              </a:xfrm>
              <a:prstGeom prst="rect">
                <a:avLst/>
              </a:prstGeom>
            </p:spPr>
          </p:pic>
          <p:pic>
            <p:nvPicPr>
              <p:cNvPr id="678" name="Picture 677" descr="A picture containing dark, night&#10;&#10;Description automatically generated">
                <a:extLst>
                  <a:ext uri="{FF2B5EF4-FFF2-40B4-BE49-F238E27FC236}">
                    <a16:creationId xmlns:a16="http://schemas.microsoft.com/office/drawing/2014/main" id="{E5768A32-A33C-4F97-9400-43337942A1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14843" y="3644924"/>
                <a:ext cx="1190734" cy="1190734"/>
              </a:xfrm>
              <a:prstGeom prst="rect">
                <a:avLst/>
              </a:prstGeom>
            </p:spPr>
          </p:pic>
          <p:sp>
            <p:nvSpPr>
              <p:cNvPr id="679" name="Oval 678">
                <a:extLst>
                  <a:ext uri="{FF2B5EF4-FFF2-40B4-BE49-F238E27FC236}">
                    <a16:creationId xmlns:a16="http://schemas.microsoft.com/office/drawing/2014/main" id="{D91056A8-98D9-4868-8364-0636DF9941CC}"/>
                  </a:ext>
                </a:extLst>
              </p:cNvPr>
              <p:cNvSpPr/>
              <p:nvPr/>
            </p:nvSpPr>
            <p:spPr>
              <a:xfrm>
                <a:off x="3338320" y="4877181"/>
                <a:ext cx="294503" cy="26826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680" name="Picture 679" descr="Shape&#10;&#10;Description automatically generated with low confidence">
                <a:extLst>
                  <a:ext uri="{FF2B5EF4-FFF2-40B4-BE49-F238E27FC236}">
                    <a16:creationId xmlns:a16="http://schemas.microsoft.com/office/drawing/2014/main" id="{C079B92E-D643-4DFD-B952-FE20814C54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73898" y="2315660"/>
                <a:ext cx="1029604" cy="1029604"/>
              </a:xfrm>
              <a:prstGeom prst="rect">
                <a:avLst/>
              </a:prstGeom>
            </p:spPr>
          </p:pic>
          <p:sp>
            <p:nvSpPr>
              <p:cNvPr id="681" name="Oval 680">
                <a:extLst>
                  <a:ext uri="{FF2B5EF4-FFF2-40B4-BE49-F238E27FC236}">
                    <a16:creationId xmlns:a16="http://schemas.microsoft.com/office/drawing/2014/main" id="{B3C97169-959D-4321-9018-D190F72A5F9D}"/>
                  </a:ext>
                </a:extLst>
              </p:cNvPr>
              <p:cNvSpPr/>
              <p:nvPr/>
            </p:nvSpPr>
            <p:spPr>
              <a:xfrm>
                <a:off x="1809292" y="3378605"/>
                <a:ext cx="294503" cy="26826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682" name="Picture 681" descr="Map&#10;&#10;Description automatically generated">
                <a:extLst>
                  <a:ext uri="{FF2B5EF4-FFF2-40B4-BE49-F238E27FC236}">
                    <a16:creationId xmlns:a16="http://schemas.microsoft.com/office/drawing/2014/main" id="{14C7AE2A-DC63-4009-B41E-0693D3A0C39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612" t="11927" r="11772" b="20783"/>
              <a:stretch/>
            </p:blipFill>
            <p:spPr>
              <a:xfrm rot="2700000">
                <a:off x="-121861" y="4474579"/>
                <a:ext cx="2052274" cy="1165790"/>
              </a:xfrm>
              <a:prstGeom prst="rect">
                <a:avLst/>
              </a:prstGeom>
            </p:spPr>
          </p:pic>
          <p:pic>
            <p:nvPicPr>
              <p:cNvPr id="683" name="Picture 682">
                <a:extLst>
                  <a:ext uri="{FF2B5EF4-FFF2-40B4-BE49-F238E27FC236}">
                    <a16:creationId xmlns:a16="http://schemas.microsoft.com/office/drawing/2014/main" id="{5C4B082F-BCDA-456F-B0EC-B09AD7E3AD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446776" y="4296341"/>
                <a:ext cx="436619" cy="383373"/>
              </a:xfrm>
              <a:prstGeom prst="rect">
                <a:avLst/>
              </a:prstGeom>
            </p:spPr>
          </p:pic>
          <p:pic>
            <p:nvPicPr>
              <p:cNvPr id="684" name="Picture 12" descr="Drinking Fountain Icons - Download Free Vector Icons | Noun Project">
                <a:extLst>
                  <a:ext uri="{FF2B5EF4-FFF2-40B4-BE49-F238E27FC236}">
                    <a16:creationId xmlns:a16="http://schemas.microsoft.com/office/drawing/2014/main" id="{EE1D1AAE-4BDC-4BB8-90B3-AA320C200A1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5858" y="4613649"/>
                <a:ext cx="429754" cy="3742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85" name="Picture 684" descr="A red and white sign&#10;&#10;Description automatically generated with low confidence">
                <a:extLst>
                  <a:ext uri="{FF2B5EF4-FFF2-40B4-BE49-F238E27FC236}">
                    <a16:creationId xmlns:a16="http://schemas.microsoft.com/office/drawing/2014/main" id="{C1C91947-50B9-402B-AE7B-0F2D240E3A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6564" b="89833" l="7273" r="93409">
                            <a14:foregroundMark x1="50341" y1="58687" x2="40682" y2="61905"/>
                            <a14:foregroundMark x1="20000" y1="49292" x2="67045" y2="44144"/>
                            <a14:foregroundMark x1="80000" y1="48391" x2="70000" y2="22523"/>
                            <a14:foregroundMark x1="70000" y1="22523" x2="60000" y2="14672"/>
                            <a14:foregroundMark x1="60000" y1="14672" x2="41477" y2="12355"/>
                            <a14:foregroundMark x1="41477" y1="12355" x2="31250" y2="21107"/>
                            <a14:foregroundMark x1="31250" y1="21107" x2="13182" y2="50193"/>
                            <a14:foregroundMark x1="13182" y1="50193" x2="13750" y2="75676"/>
                            <a14:foregroundMark x1="13750" y1="75676" x2="65341" y2="84170"/>
                            <a14:foregroundMark x1="65341" y1="84170" x2="80682" y2="74003"/>
                            <a14:foregroundMark x1="80682" y1="74003" x2="81591" y2="51609"/>
                            <a14:foregroundMark x1="81591" y1="51609" x2="80341" y2="47104"/>
                            <a14:foregroundMark x1="47614" y1="64865" x2="65682" y2="65637"/>
                            <a14:foregroundMark x1="50000" y1="6564" x2="50000" y2="6564"/>
                            <a14:foregroundMark x1="51591" y1="7079" x2="51591" y2="7079"/>
                            <a14:foregroundMark x1="51477" y1="20721" x2="51818" y2="40927"/>
                            <a14:foregroundMark x1="62045" y1="47233" x2="34432" y2="50708"/>
                            <a14:foregroundMark x1="69205" y1="48777" x2="31364" y2="42471"/>
                            <a14:foregroundMark x1="56705" y1="39768" x2="32955" y2="38353"/>
                            <a14:foregroundMark x1="21250" y1="67181" x2="19091" y2="46332"/>
                            <a14:foregroundMark x1="7273" y1="76190" x2="8409" y2="58301"/>
                            <a14:foregroundMark x1="11136" y1="75290" x2="7273" y2="47876"/>
                            <a14:foregroundMark x1="52500" y1="59073" x2="52500" y2="59073"/>
                            <a14:foregroundMark x1="63068" y1="63578" x2="63068" y2="63578"/>
                            <a14:foregroundMark x1="49659" y1="51223" x2="54659" y2="76705"/>
                            <a14:foregroundMark x1="78068" y1="60103" x2="29886" y2="78250"/>
                            <a14:foregroundMark x1="68409" y1="61261" x2="28523" y2="68855"/>
                            <a14:foregroundMark x1="71818" y1="59202" x2="29432" y2="58559"/>
                            <a14:foregroundMark x1="40000" y1="56371" x2="16023" y2="60746"/>
                            <a14:foregroundMark x1="54205" y1="28571" x2="46932" y2="26255"/>
                            <a14:foregroundMark x1="51364" y1="26641" x2="56477" y2="22651"/>
                            <a14:foregroundMark x1="56477" y1="22651" x2="34205" y2="24453"/>
                            <a14:foregroundMark x1="37386" y1="26384" x2="59432" y2="26770"/>
                            <a14:foregroundMark x1="38295" y1="31660" x2="55114" y2="29215"/>
                            <a14:foregroundMark x1="31591" y1="33591" x2="60000" y2="32561"/>
                            <a14:foregroundMark x1="58977" y1="28314" x2="60341" y2="25869"/>
                            <a14:foregroundMark x1="56818" y1="22136" x2="68523" y2="40669"/>
                            <a14:foregroundMark x1="63068" y1="27671" x2="75795" y2="43372"/>
                            <a14:foregroundMark x1="93409" y1="41441" x2="93409" y2="41441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10759" y="5217915"/>
                <a:ext cx="436620" cy="335753"/>
              </a:xfrm>
              <a:prstGeom prst="rect">
                <a:avLst/>
              </a:prstGeom>
            </p:spPr>
          </p:pic>
          <p:pic>
            <p:nvPicPr>
              <p:cNvPr id="686" name="Picture 685">
                <a:extLst>
                  <a:ext uri="{FF2B5EF4-FFF2-40B4-BE49-F238E27FC236}">
                    <a16:creationId xmlns:a16="http://schemas.microsoft.com/office/drawing/2014/main" id="{0D13B86D-3559-4501-BB1F-CDE29F372A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597538" y="4817993"/>
                <a:ext cx="608983" cy="533585"/>
              </a:xfrm>
              <a:prstGeom prst="rect">
                <a:avLst/>
              </a:prstGeom>
            </p:spPr>
          </p:pic>
          <p:pic>
            <p:nvPicPr>
              <p:cNvPr id="687" name="Picture 686" descr="Icon&#10;&#10;Description automatically generated">
                <a:extLst>
                  <a:ext uri="{FF2B5EF4-FFF2-40B4-BE49-F238E27FC236}">
                    <a16:creationId xmlns:a16="http://schemas.microsoft.com/office/drawing/2014/main" id="{B63C971A-BA07-41D4-9AB1-83C0D00625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8531295">
                <a:off x="7803419" y="4230247"/>
                <a:ext cx="1049452" cy="798541"/>
              </a:xfrm>
              <a:prstGeom prst="rect">
                <a:avLst/>
              </a:prstGeom>
            </p:spPr>
          </p:pic>
          <p:sp>
            <p:nvSpPr>
              <p:cNvPr id="688" name="Rectangle 687">
                <a:extLst>
                  <a:ext uri="{FF2B5EF4-FFF2-40B4-BE49-F238E27FC236}">
                    <a16:creationId xmlns:a16="http://schemas.microsoft.com/office/drawing/2014/main" id="{543722D7-97C1-46AD-A1BC-2E6CD9B9E5B6}"/>
                  </a:ext>
                </a:extLst>
              </p:cNvPr>
              <p:cNvSpPr/>
              <p:nvPr/>
            </p:nvSpPr>
            <p:spPr>
              <a:xfrm rot="18513870">
                <a:off x="8234440" y="4403849"/>
                <a:ext cx="288531" cy="54688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689" name="Picture 688">
                <a:extLst>
                  <a:ext uri="{FF2B5EF4-FFF2-40B4-BE49-F238E27FC236}">
                    <a16:creationId xmlns:a16="http://schemas.microsoft.com/office/drawing/2014/main" id="{FFBC6234-BD51-4B74-852D-C060E00EDD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1"/>
              <a:stretch>
                <a:fillRect/>
              </a:stretch>
            </p:blipFill>
            <p:spPr>
              <a:xfrm rot="21383876">
                <a:off x="964479" y="4107413"/>
                <a:ext cx="1629002" cy="1057423"/>
              </a:xfrm>
              <a:prstGeom prst="rect">
                <a:avLst/>
              </a:prstGeom>
            </p:spPr>
          </p:pic>
          <p:pic>
            <p:nvPicPr>
              <p:cNvPr id="690" name="Picture 689" descr="Background pattern&#10;&#10;Description automatically generated">
                <a:extLst>
                  <a:ext uri="{FF2B5EF4-FFF2-40B4-BE49-F238E27FC236}">
                    <a16:creationId xmlns:a16="http://schemas.microsoft.com/office/drawing/2014/main" id="{E54CB3A9-166F-422C-A35F-EE48BD2ACE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793249">
                <a:off x="6391723" y="1429327"/>
                <a:ext cx="1595244" cy="1039298"/>
              </a:xfrm>
              <a:prstGeom prst="rect">
                <a:avLst/>
              </a:prstGeom>
            </p:spPr>
          </p:pic>
          <p:sp>
            <p:nvSpPr>
              <p:cNvPr id="691" name="Oval 690">
                <a:extLst>
                  <a:ext uri="{FF2B5EF4-FFF2-40B4-BE49-F238E27FC236}">
                    <a16:creationId xmlns:a16="http://schemas.microsoft.com/office/drawing/2014/main" id="{27945B54-AFDC-48F9-817E-B576C01D6402}"/>
                  </a:ext>
                </a:extLst>
              </p:cNvPr>
              <p:cNvSpPr/>
              <p:nvPr/>
            </p:nvSpPr>
            <p:spPr>
              <a:xfrm>
                <a:off x="7314979" y="2517116"/>
                <a:ext cx="294503" cy="26826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692" name="Picture 691" descr="Shape&#10;&#10;Description automatically generated with low confidence">
                <a:extLst>
                  <a:ext uri="{FF2B5EF4-FFF2-40B4-BE49-F238E27FC236}">
                    <a16:creationId xmlns:a16="http://schemas.microsoft.com/office/drawing/2014/main" id="{F1E732DD-34BE-40C5-B243-1DCDB4CE53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58061" y="1374602"/>
                <a:ext cx="1134214" cy="1134214"/>
              </a:xfrm>
              <a:prstGeom prst="rect">
                <a:avLst/>
              </a:prstGeom>
            </p:spPr>
          </p:pic>
          <p:sp>
            <p:nvSpPr>
              <p:cNvPr id="693" name="Oval 692">
                <a:extLst>
                  <a:ext uri="{FF2B5EF4-FFF2-40B4-BE49-F238E27FC236}">
                    <a16:creationId xmlns:a16="http://schemas.microsoft.com/office/drawing/2014/main" id="{C1A2A029-A19D-499E-A50D-15FEBDB0A8B2}"/>
                  </a:ext>
                </a:extLst>
              </p:cNvPr>
              <p:cNvSpPr/>
              <p:nvPr/>
            </p:nvSpPr>
            <p:spPr>
              <a:xfrm>
                <a:off x="5367953" y="2457222"/>
                <a:ext cx="294503" cy="26826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694" name="Group 693">
                <a:extLst>
                  <a:ext uri="{FF2B5EF4-FFF2-40B4-BE49-F238E27FC236}">
                    <a16:creationId xmlns:a16="http://schemas.microsoft.com/office/drawing/2014/main" id="{E557540D-35B1-4CED-AE05-6A7572639BFF}"/>
                  </a:ext>
                </a:extLst>
              </p:cNvPr>
              <p:cNvGrpSpPr/>
              <p:nvPr/>
            </p:nvGrpSpPr>
            <p:grpSpPr>
              <a:xfrm>
                <a:off x="3273776" y="1363397"/>
                <a:ext cx="1562447" cy="1677642"/>
                <a:chOff x="3041590" y="2836706"/>
                <a:chExt cx="1562447" cy="1677642"/>
              </a:xfrm>
            </p:grpSpPr>
            <p:pic>
              <p:nvPicPr>
                <p:cNvPr id="892" name="Picture 891">
                  <a:extLst>
                    <a:ext uri="{FF2B5EF4-FFF2-40B4-BE49-F238E27FC236}">
                      <a16:creationId xmlns:a16="http://schemas.microsoft.com/office/drawing/2014/main" id="{9D129752-50CB-443E-86AA-323768B07B3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041590" y="2874783"/>
                  <a:ext cx="1562447" cy="1387123"/>
                </a:xfrm>
                <a:prstGeom prst="rect">
                  <a:avLst/>
                </a:prstGeom>
              </p:spPr>
            </p:pic>
            <p:sp>
              <p:nvSpPr>
                <p:cNvPr id="893" name="Oval 892">
                  <a:extLst>
                    <a:ext uri="{FF2B5EF4-FFF2-40B4-BE49-F238E27FC236}">
                      <a16:creationId xmlns:a16="http://schemas.microsoft.com/office/drawing/2014/main" id="{C8445E75-4C9C-4779-AB13-526A985A105B}"/>
                    </a:ext>
                  </a:extLst>
                </p:cNvPr>
                <p:cNvSpPr/>
                <p:nvPr/>
              </p:nvSpPr>
              <p:spPr>
                <a:xfrm>
                  <a:off x="3650308" y="4246084"/>
                  <a:ext cx="294503" cy="268264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894" name="Picture 893">
                  <a:extLst>
                    <a:ext uri="{FF2B5EF4-FFF2-40B4-BE49-F238E27FC236}">
                      <a16:creationId xmlns:a16="http://schemas.microsoft.com/office/drawing/2014/main" id="{807A4A17-692D-4B88-9CE1-574B5BD0F3C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3250595" y="2836706"/>
                  <a:ext cx="349249" cy="302053"/>
                </a:xfrm>
                <a:prstGeom prst="rect">
                  <a:avLst/>
                </a:prstGeom>
              </p:spPr>
            </p:pic>
          </p:grpSp>
          <mc:AlternateContent xmlns:mc="http://schemas.openxmlformats.org/markup-compatibility/2006" xmlns:p14="http://schemas.microsoft.com/office/powerpoint/2010/main">
            <mc:Choice Requires="p14">
              <p:contentPart p14:bwMode="auto" r:id="rId106">
                <p14:nvContentPartPr>
                  <p14:cNvPr id="695" name="Ink 694">
                    <a:extLst>
                      <a:ext uri="{FF2B5EF4-FFF2-40B4-BE49-F238E27FC236}">
                        <a16:creationId xmlns:a16="http://schemas.microsoft.com/office/drawing/2014/main" id="{4CE5E142-08BD-489E-BF55-FB2F6772B5C0}"/>
                      </a:ext>
                    </a:extLst>
                  </p14:cNvPr>
                  <p14:cNvContentPartPr/>
                  <p14:nvPr/>
                </p14:nvContentPartPr>
                <p14:xfrm>
                  <a:off x="865329" y="1997271"/>
                  <a:ext cx="948600" cy="1613520"/>
                </p14:xfrm>
              </p:contentPart>
            </mc:Choice>
            <mc:Fallback xmlns="">
              <p:pic>
                <p:nvPicPr>
                  <p:cNvPr id="155" name="Ink 154">
                    <a:extLst>
                      <a:ext uri="{FF2B5EF4-FFF2-40B4-BE49-F238E27FC236}">
                        <a16:creationId xmlns:a16="http://schemas.microsoft.com/office/drawing/2014/main" id="{EB88BF2D-EEC8-4F2C-881C-A39D52E7617B}"/>
                      </a:ext>
                    </a:extLst>
                  </p:cNvPr>
                  <p:cNvPicPr/>
                  <p:nvPr/>
                </p:nvPicPr>
                <p:blipFill>
                  <a:blip r:embed="rId107"/>
                  <a:stretch>
                    <a:fillRect/>
                  </a:stretch>
                </p:blipFill>
                <p:spPr>
                  <a:xfrm>
                    <a:off x="803769" y="1935711"/>
                    <a:ext cx="1071720" cy="1736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8">
                <p14:nvContentPartPr>
                  <p14:cNvPr id="696" name="Ink 695">
                    <a:extLst>
                      <a:ext uri="{FF2B5EF4-FFF2-40B4-BE49-F238E27FC236}">
                        <a16:creationId xmlns:a16="http://schemas.microsoft.com/office/drawing/2014/main" id="{9E51AAD9-5D13-43B8-BA03-C89CDC0B4A0C}"/>
                      </a:ext>
                    </a:extLst>
                  </p14:cNvPr>
                  <p14:cNvContentPartPr/>
                  <p14:nvPr/>
                </p14:nvContentPartPr>
                <p14:xfrm>
                  <a:off x="2203809" y="2085471"/>
                  <a:ext cx="2534040" cy="1233000"/>
                </p14:xfrm>
              </p:contentPart>
            </mc:Choice>
            <mc:Fallback xmlns="">
              <p:pic>
                <p:nvPicPr>
                  <p:cNvPr id="156" name="Ink 155">
                    <a:extLst>
                      <a:ext uri="{FF2B5EF4-FFF2-40B4-BE49-F238E27FC236}">
                        <a16:creationId xmlns:a16="http://schemas.microsoft.com/office/drawing/2014/main" id="{09D04A21-97AF-4673-BBBA-B1C5EA5C1F96}"/>
                      </a:ext>
                    </a:extLst>
                  </p:cNvPr>
                  <p:cNvPicPr/>
                  <p:nvPr/>
                </p:nvPicPr>
                <p:blipFill>
                  <a:blip r:embed="rId109"/>
                  <a:stretch>
                    <a:fillRect/>
                  </a:stretch>
                </p:blipFill>
                <p:spPr>
                  <a:xfrm>
                    <a:off x="2142249" y="2023911"/>
                    <a:ext cx="2657160" cy="1356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0">
                <p14:nvContentPartPr>
                  <p14:cNvPr id="697" name="Ink 696">
                    <a:extLst>
                      <a:ext uri="{FF2B5EF4-FFF2-40B4-BE49-F238E27FC236}">
                        <a16:creationId xmlns:a16="http://schemas.microsoft.com/office/drawing/2014/main" id="{F0E6F626-293B-41C4-A83B-B4FFFD4AB034}"/>
                      </a:ext>
                    </a:extLst>
                  </p14:cNvPr>
                  <p14:cNvContentPartPr/>
                  <p14:nvPr/>
                </p14:nvContentPartPr>
                <p14:xfrm>
                  <a:off x="2247369" y="3280671"/>
                  <a:ext cx="1444680" cy="274320"/>
                </p14:xfrm>
              </p:contentPart>
            </mc:Choice>
            <mc:Fallback xmlns="">
              <p:pic>
                <p:nvPicPr>
                  <p:cNvPr id="157" name="Ink 156">
                    <a:extLst>
                      <a:ext uri="{FF2B5EF4-FFF2-40B4-BE49-F238E27FC236}">
                        <a16:creationId xmlns:a16="http://schemas.microsoft.com/office/drawing/2014/main" id="{6B3BD38D-BA32-4826-9B0E-5B6EEAC88B44}"/>
                      </a:ext>
                    </a:extLst>
                  </p:cNvPr>
                  <p:cNvPicPr/>
                  <p:nvPr/>
                </p:nvPicPr>
                <p:blipFill>
                  <a:blip r:embed="rId111"/>
                  <a:stretch>
                    <a:fillRect/>
                  </a:stretch>
                </p:blipFill>
                <p:spPr>
                  <a:xfrm>
                    <a:off x="2185809" y="3219111"/>
                    <a:ext cx="1567800" cy="397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2">
                <p14:nvContentPartPr>
                  <p14:cNvPr id="698" name="Ink 697">
                    <a:extLst>
                      <a:ext uri="{FF2B5EF4-FFF2-40B4-BE49-F238E27FC236}">
                        <a16:creationId xmlns:a16="http://schemas.microsoft.com/office/drawing/2014/main" id="{891209D9-042D-448E-8ACA-3AC4A4489726}"/>
                      </a:ext>
                    </a:extLst>
                  </p14:cNvPr>
                  <p14:cNvContentPartPr/>
                  <p14:nvPr/>
                </p14:nvContentPartPr>
                <p14:xfrm>
                  <a:off x="2265729" y="3233871"/>
                  <a:ext cx="1419840" cy="327600"/>
                </p14:xfrm>
              </p:contentPart>
            </mc:Choice>
            <mc:Fallback xmlns="">
              <p:pic>
                <p:nvPicPr>
                  <p:cNvPr id="158" name="Ink 157">
                    <a:extLst>
                      <a:ext uri="{FF2B5EF4-FFF2-40B4-BE49-F238E27FC236}">
                        <a16:creationId xmlns:a16="http://schemas.microsoft.com/office/drawing/2014/main" id="{2A6FC50B-007C-4BCF-9A22-841AE6BBE9DA}"/>
                      </a:ext>
                    </a:extLst>
                  </p:cNvPr>
                  <p:cNvPicPr/>
                  <p:nvPr/>
                </p:nvPicPr>
                <p:blipFill>
                  <a:blip r:embed="rId113"/>
                  <a:stretch>
                    <a:fillRect/>
                  </a:stretch>
                </p:blipFill>
                <p:spPr>
                  <a:xfrm>
                    <a:off x="2204169" y="3172311"/>
                    <a:ext cx="1542960" cy="450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4">
                <p14:nvContentPartPr>
                  <p14:cNvPr id="699" name="Ink 698">
                    <a:extLst>
                      <a:ext uri="{FF2B5EF4-FFF2-40B4-BE49-F238E27FC236}">
                        <a16:creationId xmlns:a16="http://schemas.microsoft.com/office/drawing/2014/main" id="{1B91F7DC-9999-42D9-BA28-60A4AE9D6AD0}"/>
                      </a:ext>
                    </a:extLst>
                  </p14:cNvPr>
                  <p14:cNvContentPartPr/>
                  <p14:nvPr/>
                </p14:nvContentPartPr>
                <p14:xfrm>
                  <a:off x="2216049" y="3423951"/>
                  <a:ext cx="1052640" cy="230760"/>
                </p14:xfrm>
              </p:contentPart>
            </mc:Choice>
            <mc:Fallback xmlns="">
              <p:pic>
                <p:nvPicPr>
                  <p:cNvPr id="159" name="Ink 158">
                    <a:extLst>
                      <a:ext uri="{FF2B5EF4-FFF2-40B4-BE49-F238E27FC236}">
                        <a16:creationId xmlns:a16="http://schemas.microsoft.com/office/drawing/2014/main" id="{BDF49D1C-3125-45E7-8BE1-F46E55188EC4}"/>
                      </a:ext>
                    </a:extLst>
                  </p:cNvPr>
                  <p:cNvPicPr/>
                  <p:nvPr/>
                </p:nvPicPr>
                <p:blipFill>
                  <a:blip r:embed="rId115"/>
                  <a:stretch>
                    <a:fillRect/>
                  </a:stretch>
                </p:blipFill>
                <p:spPr>
                  <a:xfrm>
                    <a:off x="2154468" y="3362295"/>
                    <a:ext cx="1175802" cy="35407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6">
                <p14:nvContentPartPr>
                  <p14:cNvPr id="700" name="Ink 699">
                    <a:extLst>
                      <a:ext uri="{FF2B5EF4-FFF2-40B4-BE49-F238E27FC236}">
                        <a16:creationId xmlns:a16="http://schemas.microsoft.com/office/drawing/2014/main" id="{8FEADDE5-7E45-4F71-95EC-CBF5053C683D}"/>
                      </a:ext>
                    </a:extLst>
                  </p14:cNvPr>
                  <p14:cNvContentPartPr/>
                  <p14:nvPr/>
                </p14:nvContentPartPr>
                <p14:xfrm>
                  <a:off x="2079249" y="3754071"/>
                  <a:ext cx="896760" cy="1145880"/>
                </p14:xfrm>
              </p:contentPart>
            </mc:Choice>
            <mc:Fallback xmlns="">
              <p:pic>
                <p:nvPicPr>
                  <p:cNvPr id="160" name="Ink 159">
                    <a:extLst>
                      <a:ext uri="{FF2B5EF4-FFF2-40B4-BE49-F238E27FC236}">
                        <a16:creationId xmlns:a16="http://schemas.microsoft.com/office/drawing/2014/main" id="{CFE60AE9-A39E-40A3-A11D-570D82D2AB31}"/>
                      </a:ext>
                    </a:extLst>
                  </p:cNvPr>
                  <p:cNvPicPr/>
                  <p:nvPr/>
                </p:nvPicPr>
                <p:blipFill>
                  <a:blip r:embed="rId117"/>
                  <a:stretch>
                    <a:fillRect/>
                  </a:stretch>
                </p:blipFill>
                <p:spPr>
                  <a:xfrm>
                    <a:off x="2017689" y="3692511"/>
                    <a:ext cx="1019880" cy="1269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8">
                <p14:nvContentPartPr>
                  <p14:cNvPr id="701" name="Ink 700">
                    <a:extLst>
                      <a:ext uri="{FF2B5EF4-FFF2-40B4-BE49-F238E27FC236}">
                        <a16:creationId xmlns:a16="http://schemas.microsoft.com/office/drawing/2014/main" id="{5774BE26-3747-46C7-8D60-BE1F64A1750E}"/>
                      </a:ext>
                    </a:extLst>
                  </p14:cNvPr>
                  <p14:cNvContentPartPr/>
                  <p14:nvPr/>
                </p14:nvContentPartPr>
                <p14:xfrm>
                  <a:off x="2925969" y="4893111"/>
                  <a:ext cx="311760" cy="131040"/>
                </p14:xfrm>
              </p:contentPart>
            </mc:Choice>
            <mc:Fallback xmlns="">
              <p:pic>
                <p:nvPicPr>
                  <p:cNvPr id="161" name="Ink 160">
                    <a:extLst>
                      <a:ext uri="{FF2B5EF4-FFF2-40B4-BE49-F238E27FC236}">
                        <a16:creationId xmlns:a16="http://schemas.microsoft.com/office/drawing/2014/main" id="{64EDC911-6BA0-45AA-9FF4-17183801E5AF}"/>
                      </a:ext>
                    </a:extLst>
                  </p:cNvPr>
                  <p:cNvPicPr/>
                  <p:nvPr/>
                </p:nvPicPr>
                <p:blipFill>
                  <a:blip r:embed="rId119"/>
                  <a:stretch>
                    <a:fillRect/>
                  </a:stretch>
                </p:blipFill>
                <p:spPr>
                  <a:xfrm>
                    <a:off x="2864409" y="4831551"/>
                    <a:ext cx="434880" cy="254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0">
                <p14:nvContentPartPr>
                  <p14:cNvPr id="702" name="Ink 701">
                    <a:extLst>
                      <a:ext uri="{FF2B5EF4-FFF2-40B4-BE49-F238E27FC236}">
                        <a16:creationId xmlns:a16="http://schemas.microsoft.com/office/drawing/2014/main" id="{E012BCF2-9019-423A-8FF3-DAED5FFD62C2}"/>
                      </a:ext>
                    </a:extLst>
                  </p14:cNvPr>
                  <p14:cNvContentPartPr/>
                  <p14:nvPr/>
                </p14:nvContentPartPr>
                <p14:xfrm>
                  <a:off x="3896889" y="3268431"/>
                  <a:ext cx="952920" cy="1756080"/>
                </p14:xfrm>
              </p:contentPart>
            </mc:Choice>
            <mc:Fallback xmlns="">
              <p:pic>
                <p:nvPicPr>
                  <p:cNvPr id="162" name="Ink 161">
                    <a:extLst>
                      <a:ext uri="{FF2B5EF4-FFF2-40B4-BE49-F238E27FC236}">
                        <a16:creationId xmlns:a16="http://schemas.microsoft.com/office/drawing/2014/main" id="{EC558809-FEA0-4177-8473-FE434E7807DC}"/>
                      </a:ext>
                    </a:extLst>
                  </p:cNvPr>
                  <p:cNvPicPr/>
                  <p:nvPr/>
                </p:nvPicPr>
                <p:blipFill>
                  <a:blip r:embed="rId121"/>
                  <a:stretch>
                    <a:fillRect/>
                  </a:stretch>
                </p:blipFill>
                <p:spPr>
                  <a:xfrm>
                    <a:off x="3835329" y="3206871"/>
                    <a:ext cx="1076040" cy="1879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2">
                <p14:nvContentPartPr>
                  <p14:cNvPr id="703" name="Ink 702">
                    <a:extLst>
                      <a:ext uri="{FF2B5EF4-FFF2-40B4-BE49-F238E27FC236}">
                        <a16:creationId xmlns:a16="http://schemas.microsoft.com/office/drawing/2014/main" id="{C7E6B8BD-4A66-4D37-8072-F18774EA7486}"/>
                      </a:ext>
                    </a:extLst>
                  </p14:cNvPr>
                  <p14:cNvContentPartPr/>
                  <p14:nvPr/>
                </p14:nvContentPartPr>
                <p14:xfrm>
                  <a:off x="4749729" y="3342951"/>
                  <a:ext cx="6480" cy="6480"/>
                </p14:xfrm>
              </p:contentPart>
            </mc:Choice>
            <mc:Fallback xmlns="">
              <p:pic>
                <p:nvPicPr>
                  <p:cNvPr id="163" name="Ink 162">
                    <a:extLst>
                      <a:ext uri="{FF2B5EF4-FFF2-40B4-BE49-F238E27FC236}">
                        <a16:creationId xmlns:a16="http://schemas.microsoft.com/office/drawing/2014/main" id="{4EA0862C-1A9F-432D-8161-A0B05F844E93}"/>
                      </a:ext>
                    </a:extLst>
                  </p:cNvPr>
                  <p:cNvPicPr/>
                  <p:nvPr/>
                </p:nvPicPr>
                <p:blipFill>
                  <a:blip r:embed="rId123"/>
                  <a:stretch>
                    <a:fillRect/>
                  </a:stretch>
                </p:blipFill>
                <p:spPr>
                  <a:xfrm>
                    <a:off x="4688169" y="3281391"/>
                    <a:ext cx="129600" cy="129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4">
                <p14:nvContentPartPr>
                  <p14:cNvPr id="704" name="Ink 703">
                    <a:extLst>
                      <a:ext uri="{FF2B5EF4-FFF2-40B4-BE49-F238E27FC236}">
                        <a16:creationId xmlns:a16="http://schemas.microsoft.com/office/drawing/2014/main" id="{4EF490D9-91AE-49F6-B28C-A9B5334D472C}"/>
                      </a:ext>
                    </a:extLst>
                  </p14:cNvPr>
                  <p14:cNvContentPartPr/>
                  <p14:nvPr/>
                </p14:nvContentPartPr>
                <p14:xfrm>
                  <a:off x="759489" y="1624671"/>
                  <a:ext cx="361440" cy="622800"/>
                </p14:xfrm>
              </p:contentPart>
            </mc:Choice>
            <mc:Fallback xmlns="">
              <p:pic>
                <p:nvPicPr>
                  <p:cNvPr id="164" name="Ink 163">
                    <a:extLst>
                      <a:ext uri="{FF2B5EF4-FFF2-40B4-BE49-F238E27FC236}">
                        <a16:creationId xmlns:a16="http://schemas.microsoft.com/office/drawing/2014/main" id="{18CC11EA-7DC6-4438-AC6C-D23C61F666DC}"/>
                      </a:ext>
                    </a:extLst>
                  </p:cNvPr>
                  <p:cNvPicPr/>
                  <p:nvPr/>
                </p:nvPicPr>
                <p:blipFill>
                  <a:blip r:embed="rId125"/>
                  <a:stretch>
                    <a:fillRect/>
                  </a:stretch>
                </p:blipFill>
                <p:spPr>
                  <a:xfrm>
                    <a:off x="697929" y="1563111"/>
                    <a:ext cx="484560" cy="745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6">
                <p14:nvContentPartPr>
                  <p14:cNvPr id="705" name="Ink 704">
                    <a:extLst>
                      <a:ext uri="{FF2B5EF4-FFF2-40B4-BE49-F238E27FC236}">
                        <a16:creationId xmlns:a16="http://schemas.microsoft.com/office/drawing/2014/main" id="{682FFF9D-4FFE-45C2-8326-F9E6D5A8BDC9}"/>
                      </a:ext>
                    </a:extLst>
                  </p14:cNvPr>
                  <p14:cNvContentPartPr/>
                  <p14:nvPr/>
                </p14:nvContentPartPr>
                <p14:xfrm>
                  <a:off x="4282809" y="2776671"/>
                  <a:ext cx="535680" cy="535680"/>
                </p14:xfrm>
              </p:contentPart>
            </mc:Choice>
            <mc:Fallback xmlns="">
              <p:pic>
                <p:nvPicPr>
                  <p:cNvPr id="165" name="Ink 164">
                    <a:extLst>
                      <a:ext uri="{FF2B5EF4-FFF2-40B4-BE49-F238E27FC236}">
                        <a16:creationId xmlns:a16="http://schemas.microsoft.com/office/drawing/2014/main" id="{A7F883AC-CF04-4E26-BDCB-C2BCC7F22815}"/>
                      </a:ext>
                    </a:extLst>
                  </p:cNvPr>
                  <p:cNvPicPr/>
                  <p:nvPr/>
                </p:nvPicPr>
                <p:blipFill>
                  <a:blip r:embed="rId127"/>
                  <a:stretch>
                    <a:fillRect/>
                  </a:stretch>
                </p:blipFill>
                <p:spPr>
                  <a:xfrm>
                    <a:off x="4221249" y="2715111"/>
                    <a:ext cx="658800" cy="658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8">
                <p14:nvContentPartPr>
                  <p14:cNvPr id="706" name="Ink 705">
                    <a:extLst>
                      <a:ext uri="{FF2B5EF4-FFF2-40B4-BE49-F238E27FC236}">
                        <a16:creationId xmlns:a16="http://schemas.microsoft.com/office/drawing/2014/main" id="{6493C98D-8254-40BF-B2A0-5AE5D589B299}"/>
                      </a:ext>
                    </a:extLst>
                  </p14:cNvPr>
                  <p14:cNvContentPartPr/>
                  <p14:nvPr/>
                </p14:nvContentPartPr>
                <p14:xfrm>
                  <a:off x="4781049" y="2664351"/>
                  <a:ext cx="486000" cy="585720"/>
                </p14:xfrm>
              </p:contentPart>
            </mc:Choice>
            <mc:Fallback xmlns="">
              <p:pic>
                <p:nvPicPr>
                  <p:cNvPr id="166" name="Ink 165">
                    <a:extLst>
                      <a:ext uri="{FF2B5EF4-FFF2-40B4-BE49-F238E27FC236}">
                        <a16:creationId xmlns:a16="http://schemas.microsoft.com/office/drawing/2014/main" id="{7C27252E-AC75-43D3-AAB8-C9F0C49C12DE}"/>
                      </a:ext>
                    </a:extLst>
                  </p:cNvPr>
                  <p:cNvPicPr/>
                  <p:nvPr/>
                </p:nvPicPr>
                <p:blipFill>
                  <a:blip r:embed="rId129"/>
                  <a:stretch>
                    <a:fillRect/>
                  </a:stretch>
                </p:blipFill>
                <p:spPr>
                  <a:xfrm>
                    <a:off x="4719489" y="2602753"/>
                    <a:ext cx="609120" cy="70891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0">
                <p14:nvContentPartPr>
                  <p14:cNvPr id="707" name="Ink 706">
                    <a:extLst>
                      <a:ext uri="{FF2B5EF4-FFF2-40B4-BE49-F238E27FC236}">
                        <a16:creationId xmlns:a16="http://schemas.microsoft.com/office/drawing/2014/main" id="{7BD0E6BC-B99A-4FAB-9A91-5C948BE79146}"/>
                      </a:ext>
                    </a:extLst>
                  </p14:cNvPr>
                  <p14:cNvContentPartPr/>
                  <p14:nvPr/>
                </p14:nvContentPartPr>
                <p14:xfrm>
                  <a:off x="4706169" y="4089951"/>
                  <a:ext cx="2801880" cy="461160"/>
                </p14:xfrm>
              </p:contentPart>
            </mc:Choice>
            <mc:Fallback xmlns="">
              <p:pic>
                <p:nvPicPr>
                  <p:cNvPr id="167" name="Ink 166">
                    <a:extLst>
                      <a:ext uri="{FF2B5EF4-FFF2-40B4-BE49-F238E27FC236}">
                        <a16:creationId xmlns:a16="http://schemas.microsoft.com/office/drawing/2014/main" id="{1518FC42-5859-4731-BEA5-D2416370111C}"/>
                      </a:ext>
                    </a:extLst>
                  </p:cNvPr>
                  <p:cNvPicPr/>
                  <p:nvPr/>
                </p:nvPicPr>
                <p:blipFill>
                  <a:blip r:embed="rId131"/>
                  <a:stretch>
                    <a:fillRect/>
                  </a:stretch>
                </p:blipFill>
                <p:spPr>
                  <a:xfrm>
                    <a:off x="4644609" y="4028391"/>
                    <a:ext cx="2925000" cy="584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2">
                <p14:nvContentPartPr>
                  <p14:cNvPr id="708" name="Ink 707">
                    <a:extLst>
                      <a:ext uri="{FF2B5EF4-FFF2-40B4-BE49-F238E27FC236}">
                        <a16:creationId xmlns:a16="http://schemas.microsoft.com/office/drawing/2014/main" id="{D09E47AF-ED2F-4037-9109-3A3648AB907B}"/>
                      </a:ext>
                    </a:extLst>
                  </p14:cNvPr>
                  <p14:cNvContentPartPr/>
                  <p14:nvPr/>
                </p14:nvContentPartPr>
                <p14:xfrm>
                  <a:off x="7464129" y="4449231"/>
                  <a:ext cx="153360" cy="93600"/>
                </p14:xfrm>
              </p:contentPart>
            </mc:Choice>
            <mc:Fallback xmlns="">
              <p:pic>
                <p:nvPicPr>
                  <p:cNvPr id="168" name="Ink 167">
                    <a:extLst>
                      <a:ext uri="{FF2B5EF4-FFF2-40B4-BE49-F238E27FC236}">
                        <a16:creationId xmlns:a16="http://schemas.microsoft.com/office/drawing/2014/main" id="{8087F21D-C225-4A73-913D-304C2D00F98C}"/>
                      </a:ext>
                    </a:extLst>
                  </p:cNvPr>
                  <p:cNvPicPr/>
                  <p:nvPr/>
                </p:nvPicPr>
                <p:blipFill>
                  <a:blip r:embed="rId133"/>
                  <a:stretch>
                    <a:fillRect/>
                  </a:stretch>
                </p:blipFill>
                <p:spPr>
                  <a:xfrm>
                    <a:off x="7402424" y="4387671"/>
                    <a:ext cx="276770" cy="216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4">
                <p14:nvContentPartPr>
                  <p14:cNvPr id="709" name="Ink 708">
                    <a:extLst>
                      <a:ext uri="{FF2B5EF4-FFF2-40B4-BE49-F238E27FC236}">
                        <a16:creationId xmlns:a16="http://schemas.microsoft.com/office/drawing/2014/main" id="{1524C251-BEE3-43E4-9FC6-A195D03FBB5A}"/>
                      </a:ext>
                    </a:extLst>
                  </p14:cNvPr>
                  <p14:cNvContentPartPr/>
                  <p14:nvPr/>
                </p14:nvContentPartPr>
                <p14:xfrm>
                  <a:off x="4759449" y="2733111"/>
                  <a:ext cx="1317240" cy="585720"/>
                </p14:xfrm>
              </p:contentPart>
            </mc:Choice>
            <mc:Fallback xmlns="">
              <p:pic>
                <p:nvPicPr>
                  <p:cNvPr id="169" name="Ink 168">
                    <a:extLst>
                      <a:ext uri="{FF2B5EF4-FFF2-40B4-BE49-F238E27FC236}">
                        <a16:creationId xmlns:a16="http://schemas.microsoft.com/office/drawing/2014/main" id="{8ADBAD8F-1BE2-4606-A43F-42F6471A0BE3}"/>
                      </a:ext>
                    </a:extLst>
                  </p:cNvPr>
                  <p:cNvPicPr/>
                  <p:nvPr/>
                </p:nvPicPr>
                <p:blipFill>
                  <a:blip r:embed="rId135"/>
                  <a:stretch>
                    <a:fillRect/>
                  </a:stretch>
                </p:blipFill>
                <p:spPr>
                  <a:xfrm>
                    <a:off x="4677009" y="2650671"/>
                    <a:ext cx="1481400" cy="749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6">
                <p14:nvContentPartPr>
                  <p14:cNvPr id="710" name="Ink 709">
                    <a:extLst>
                      <a:ext uri="{FF2B5EF4-FFF2-40B4-BE49-F238E27FC236}">
                        <a16:creationId xmlns:a16="http://schemas.microsoft.com/office/drawing/2014/main" id="{8CBD1563-13D4-44AB-8A4A-6CFBDE0154B3}"/>
                      </a:ext>
                    </a:extLst>
                  </p14:cNvPr>
                  <p14:cNvContentPartPr/>
                  <p14:nvPr/>
                </p14:nvContentPartPr>
                <p14:xfrm>
                  <a:off x="5976249" y="2674791"/>
                  <a:ext cx="1202040" cy="87480"/>
                </p14:xfrm>
              </p:contentPart>
            </mc:Choice>
            <mc:Fallback xmlns="">
              <p:pic>
                <p:nvPicPr>
                  <p:cNvPr id="170" name="Ink 169">
                    <a:extLst>
                      <a:ext uri="{FF2B5EF4-FFF2-40B4-BE49-F238E27FC236}">
                        <a16:creationId xmlns:a16="http://schemas.microsoft.com/office/drawing/2014/main" id="{6B953434-A5F4-4DDD-B20E-A25A037E976B}"/>
                      </a:ext>
                    </a:extLst>
                  </p:cNvPr>
                  <p:cNvPicPr/>
                  <p:nvPr/>
                </p:nvPicPr>
                <p:blipFill>
                  <a:blip r:embed="rId137"/>
                  <a:stretch>
                    <a:fillRect/>
                  </a:stretch>
                </p:blipFill>
                <p:spPr>
                  <a:xfrm>
                    <a:off x="5893784" y="2592689"/>
                    <a:ext cx="1366249" cy="25096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8">
                <p14:nvContentPartPr>
                  <p14:cNvPr id="711" name="Ink 710">
                    <a:extLst>
                      <a:ext uri="{FF2B5EF4-FFF2-40B4-BE49-F238E27FC236}">
                        <a16:creationId xmlns:a16="http://schemas.microsoft.com/office/drawing/2014/main" id="{98C02161-BC24-4BD3-AA16-16D118FF2637}"/>
                      </a:ext>
                    </a:extLst>
                  </p14:cNvPr>
                  <p14:cNvContentPartPr/>
                  <p14:nvPr/>
                </p14:nvContentPartPr>
                <p14:xfrm>
                  <a:off x="5997849" y="2838591"/>
                  <a:ext cx="645120" cy="1395000"/>
                </p14:xfrm>
              </p:contentPart>
            </mc:Choice>
            <mc:Fallback xmlns="">
              <p:pic>
                <p:nvPicPr>
                  <p:cNvPr id="171" name="Ink 170">
                    <a:extLst>
                      <a:ext uri="{FF2B5EF4-FFF2-40B4-BE49-F238E27FC236}">
                        <a16:creationId xmlns:a16="http://schemas.microsoft.com/office/drawing/2014/main" id="{8FD9065F-05E4-47BA-873F-A1C3B7A1DDBA}"/>
                      </a:ext>
                    </a:extLst>
                  </p:cNvPr>
                  <p:cNvPicPr/>
                  <p:nvPr/>
                </p:nvPicPr>
                <p:blipFill>
                  <a:blip r:embed="rId139"/>
                  <a:stretch>
                    <a:fillRect/>
                  </a:stretch>
                </p:blipFill>
                <p:spPr>
                  <a:xfrm>
                    <a:off x="5936289" y="2777031"/>
                    <a:ext cx="768240" cy="1518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0">
                <p14:nvContentPartPr>
                  <p14:cNvPr id="712" name="Ink 711">
                    <a:extLst>
                      <a:ext uri="{FF2B5EF4-FFF2-40B4-BE49-F238E27FC236}">
                        <a16:creationId xmlns:a16="http://schemas.microsoft.com/office/drawing/2014/main" id="{D1925DDC-908A-4576-9661-12F7CD9153E8}"/>
                      </a:ext>
                    </a:extLst>
                  </p14:cNvPr>
                  <p14:cNvContentPartPr/>
                  <p14:nvPr/>
                </p14:nvContentPartPr>
                <p14:xfrm>
                  <a:off x="6032409" y="2807631"/>
                  <a:ext cx="93600" cy="149760"/>
                </p14:xfrm>
              </p:contentPart>
            </mc:Choice>
            <mc:Fallback xmlns="">
              <p:pic>
                <p:nvPicPr>
                  <p:cNvPr id="172" name="Ink 171">
                    <a:extLst>
                      <a:ext uri="{FF2B5EF4-FFF2-40B4-BE49-F238E27FC236}">
                        <a16:creationId xmlns:a16="http://schemas.microsoft.com/office/drawing/2014/main" id="{C7D1E8E6-F33C-4D0D-9E16-0F9835311190}"/>
                      </a:ext>
                    </a:extLst>
                  </p:cNvPr>
                  <p:cNvPicPr/>
                  <p:nvPr/>
                </p:nvPicPr>
                <p:blipFill>
                  <a:blip r:embed="rId141"/>
                  <a:stretch>
                    <a:fillRect/>
                  </a:stretch>
                </p:blipFill>
                <p:spPr>
                  <a:xfrm>
                    <a:off x="5971085" y="2746071"/>
                    <a:ext cx="216248" cy="272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2">
                <p14:nvContentPartPr>
                  <p14:cNvPr id="713" name="Ink 712">
                    <a:extLst>
                      <a:ext uri="{FF2B5EF4-FFF2-40B4-BE49-F238E27FC236}">
                        <a16:creationId xmlns:a16="http://schemas.microsoft.com/office/drawing/2014/main" id="{14B95FE9-7F93-4E42-8F8A-E24CC968EA39}"/>
                      </a:ext>
                    </a:extLst>
                  </p14:cNvPr>
                  <p14:cNvContentPartPr/>
                  <p14:nvPr/>
                </p14:nvContentPartPr>
                <p14:xfrm>
                  <a:off x="7670049" y="2665431"/>
                  <a:ext cx="491400" cy="1478880"/>
                </p14:xfrm>
              </p:contentPart>
            </mc:Choice>
            <mc:Fallback xmlns="">
              <p:pic>
                <p:nvPicPr>
                  <p:cNvPr id="173" name="Ink 172">
                    <a:extLst>
                      <a:ext uri="{FF2B5EF4-FFF2-40B4-BE49-F238E27FC236}">
                        <a16:creationId xmlns:a16="http://schemas.microsoft.com/office/drawing/2014/main" id="{F09DA1CB-E2A8-4635-B723-527FCF32BE26}"/>
                      </a:ext>
                    </a:extLst>
                  </p:cNvPr>
                  <p:cNvPicPr/>
                  <p:nvPr/>
                </p:nvPicPr>
                <p:blipFill>
                  <a:blip r:embed="rId143"/>
                  <a:stretch>
                    <a:fillRect/>
                  </a:stretch>
                </p:blipFill>
                <p:spPr>
                  <a:xfrm>
                    <a:off x="7608489" y="2603871"/>
                    <a:ext cx="614520" cy="1602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4">
                <p14:nvContentPartPr>
                  <p14:cNvPr id="714" name="Ink 713">
                    <a:extLst>
                      <a:ext uri="{FF2B5EF4-FFF2-40B4-BE49-F238E27FC236}">
                        <a16:creationId xmlns:a16="http://schemas.microsoft.com/office/drawing/2014/main" id="{37E0BAAC-917D-4EBE-99F9-22A212E8FB79}"/>
                      </a:ext>
                    </a:extLst>
                  </p14:cNvPr>
                  <p14:cNvContentPartPr/>
                  <p14:nvPr/>
                </p14:nvContentPartPr>
                <p14:xfrm>
                  <a:off x="5696169" y="4476231"/>
                  <a:ext cx="286560" cy="548280"/>
                </p14:xfrm>
              </p:contentPart>
            </mc:Choice>
            <mc:Fallback xmlns="">
              <p:pic>
                <p:nvPicPr>
                  <p:cNvPr id="174" name="Ink 173">
                    <a:extLst>
                      <a:ext uri="{FF2B5EF4-FFF2-40B4-BE49-F238E27FC236}">
                        <a16:creationId xmlns:a16="http://schemas.microsoft.com/office/drawing/2014/main" id="{5D57322A-3889-44A1-B62D-3BD0E02AB28E}"/>
                      </a:ext>
                    </a:extLst>
                  </p:cNvPr>
                  <p:cNvPicPr/>
                  <p:nvPr/>
                </p:nvPicPr>
                <p:blipFill>
                  <a:blip r:embed="rId145"/>
                  <a:stretch>
                    <a:fillRect/>
                  </a:stretch>
                </p:blipFill>
                <p:spPr>
                  <a:xfrm>
                    <a:off x="5634686" y="4414671"/>
                    <a:ext cx="409526" cy="671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6">
                <p14:nvContentPartPr>
                  <p14:cNvPr id="715" name="Ink 714">
                    <a:extLst>
                      <a:ext uri="{FF2B5EF4-FFF2-40B4-BE49-F238E27FC236}">
                        <a16:creationId xmlns:a16="http://schemas.microsoft.com/office/drawing/2014/main" id="{83703DAF-FFBF-4480-B0E3-05F8BF370623}"/>
                      </a:ext>
                    </a:extLst>
                  </p14:cNvPr>
                  <p14:cNvContentPartPr/>
                  <p14:nvPr/>
                </p14:nvContentPartPr>
                <p14:xfrm>
                  <a:off x="5733609" y="4469751"/>
                  <a:ext cx="25200" cy="255600"/>
                </p14:xfrm>
              </p:contentPart>
            </mc:Choice>
            <mc:Fallback xmlns="">
              <p:pic>
                <p:nvPicPr>
                  <p:cNvPr id="175" name="Ink 174">
                    <a:extLst>
                      <a:ext uri="{FF2B5EF4-FFF2-40B4-BE49-F238E27FC236}">
                        <a16:creationId xmlns:a16="http://schemas.microsoft.com/office/drawing/2014/main" id="{021E6D0F-AD53-4719-8B3C-53BE2F1BA7CE}"/>
                      </a:ext>
                    </a:extLst>
                  </p:cNvPr>
                  <p:cNvPicPr/>
                  <p:nvPr/>
                </p:nvPicPr>
                <p:blipFill>
                  <a:blip r:embed="rId147"/>
                  <a:stretch>
                    <a:fillRect/>
                  </a:stretch>
                </p:blipFill>
                <p:spPr>
                  <a:xfrm>
                    <a:off x="5672049" y="4408191"/>
                    <a:ext cx="148320" cy="378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8">
                <p14:nvContentPartPr>
                  <p14:cNvPr id="716" name="Ink 715">
                    <a:extLst>
                      <a:ext uri="{FF2B5EF4-FFF2-40B4-BE49-F238E27FC236}">
                        <a16:creationId xmlns:a16="http://schemas.microsoft.com/office/drawing/2014/main" id="{9F649DB9-BAFD-408F-B70E-FBFA6F62E548}"/>
                      </a:ext>
                    </a:extLst>
                  </p14:cNvPr>
                  <p14:cNvContentPartPr/>
                  <p14:nvPr/>
                </p14:nvContentPartPr>
                <p14:xfrm>
                  <a:off x="5677449" y="4469751"/>
                  <a:ext cx="31320" cy="299160"/>
                </p14:xfrm>
              </p:contentPart>
            </mc:Choice>
            <mc:Fallback xmlns="">
              <p:pic>
                <p:nvPicPr>
                  <p:cNvPr id="176" name="Ink 175">
                    <a:extLst>
                      <a:ext uri="{FF2B5EF4-FFF2-40B4-BE49-F238E27FC236}">
                        <a16:creationId xmlns:a16="http://schemas.microsoft.com/office/drawing/2014/main" id="{27931BBB-38F8-41B5-9C28-655DA028E3FC}"/>
                      </a:ext>
                    </a:extLst>
                  </p:cNvPr>
                  <p:cNvPicPr/>
                  <p:nvPr/>
                </p:nvPicPr>
                <p:blipFill>
                  <a:blip r:embed="rId149"/>
                  <a:stretch>
                    <a:fillRect/>
                  </a:stretch>
                </p:blipFill>
                <p:spPr>
                  <a:xfrm>
                    <a:off x="5615889" y="4408191"/>
                    <a:ext cx="154440" cy="422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0">
                <p14:nvContentPartPr>
                  <p14:cNvPr id="717" name="Ink 716">
                    <a:extLst>
                      <a:ext uri="{FF2B5EF4-FFF2-40B4-BE49-F238E27FC236}">
                        <a16:creationId xmlns:a16="http://schemas.microsoft.com/office/drawing/2014/main" id="{0AC7341E-8E9F-4C17-BA89-D8D07EE2E19E}"/>
                      </a:ext>
                    </a:extLst>
                  </p14:cNvPr>
                  <p14:cNvContentPartPr/>
                  <p14:nvPr/>
                </p14:nvContentPartPr>
                <p14:xfrm>
                  <a:off x="5714889" y="4501071"/>
                  <a:ext cx="143640" cy="461160"/>
                </p14:xfrm>
              </p:contentPart>
            </mc:Choice>
            <mc:Fallback xmlns="">
              <p:pic>
                <p:nvPicPr>
                  <p:cNvPr id="177" name="Ink 176">
                    <a:extLst>
                      <a:ext uri="{FF2B5EF4-FFF2-40B4-BE49-F238E27FC236}">
                        <a16:creationId xmlns:a16="http://schemas.microsoft.com/office/drawing/2014/main" id="{6608B23C-9488-46A4-A9CA-E02F8F81137C}"/>
                      </a:ext>
                    </a:extLst>
                  </p:cNvPr>
                  <p:cNvPicPr/>
                  <p:nvPr/>
                </p:nvPicPr>
                <p:blipFill>
                  <a:blip r:embed="rId151"/>
                  <a:stretch>
                    <a:fillRect/>
                  </a:stretch>
                </p:blipFill>
                <p:spPr>
                  <a:xfrm>
                    <a:off x="5653329" y="4439511"/>
                    <a:ext cx="266760" cy="584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2">
                <p14:nvContentPartPr>
                  <p14:cNvPr id="718" name="Ink 717">
                    <a:extLst>
                      <a:ext uri="{FF2B5EF4-FFF2-40B4-BE49-F238E27FC236}">
                        <a16:creationId xmlns:a16="http://schemas.microsoft.com/office/drawing/2014/main" id="{43FC779A-1060-4572-B4AE-736B70EF4C94}"/>
                      </a:ext>
                    </a:extLst>
                  </p14:cNvPr>
                  <p14:cNvContentPartPr/>
                  <p14:nvPr/>
                </p14:nvContentPartPr>
                <p14:xfrm>
                  <a:off x="5770689" y="4694031"/>
                  <a:ext cx="187200" cy="286560"/>
                </p14:xfrm>
              </p:contentPart>
            </mc:Choice>
            <mc:Fallback xmlns="">
              <p:pic>
                <p:nvPicPr>
                  <p:cNvPr id="178" name="Ink 177">
                    <a:extLst>
                      <a:ext uri="{FF2B5EF4-FFF2-40B4-BE49-F238E27FC236}">
                        <a16:creationId xmlns:a16="http://schemas.microsoft.com/office/drawing/2014/main" id="{3B1E2F95-8A41-485C-BCDD-D4D9274C2FEE}"/>
                      </a:ext>
                    </a:extLst>
                  </p:cNvPr>
                  <p:cNvPicPr/>
                  <p:nvPr/>
                </p:nvPicPr>
                <p:blipFill>
                  <a:blip r:embed="rId153"/>
                  <a:stretch>
                    <a:fillRect/>
                  </a:stretch>
                </p:blipFill>
                <p:spPr>
                  <a:xfrm>
                    <a:off x="5709129" y="4632548"/>
                    <a:ext cx="310320" cy="409526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719" name="Group 718">
                <a:extLst>
                  <a:ext uri="{FF2B5EF4-FFF2-40B4-BE49-F238E27FC236}">
                    <a16:creationId xmlns:a16="http://schemas.microsoft.com/office/drawing/2014/main" id="{F033373A-8504-422F-BCB7-497C36EEA525}"/>
                  </a:ext>
                </a:extLst>
              </p:cNvPr>
              <p:cNvGrpSpPr/>
              <p:nvPr/>
            </p:nvGrpSpPr>
            <p:grpSpPr>
              <a:xfrm>
                <a:off x="7458009" y="4171671"/>
                <a:ext cx="772200" cy="408240"/>
                <a:chOff x="7458009" y="4171671"/>
                <a:chExt cx="772200" cy="40824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154">
                  <p14:nvContentPartPr>
                    <p14:cNvPr id="883" name="Ink 882">
                      <a:extLst>
                        <a:ext uri="{FF2B5EF4-FFF2-40B4-BE49-F238E27FC236}">
                          <a16:creationId xmlns:a16="http://schemas.microsoft.com/office/drawing/2014/main" id="{DABE0729-43D0-458E-B3DA-2E32C90162C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005929" y="4187511"/>
                    <a:ext cx="28440" cy="58320"/>
                  </p14:xfrm>
                </p:contentPart>
              </mc:Choice>
              <mc:Fallback xmlns="">
                <p:pic>
                  <p:nvPicPr>
                    <p:cNvPr id="1085" name="Ink 1084">
                      <a:extLst>
                        <a:ext uri="{FF2B5EF4-FFF2-40B4-BE49-F238E27FC236}">
                          <a16:creationId xmlns:a16="http://schemas.microsoft.com/office/drawing/2014/main" id="{5E84A682-D9E2-4D44-BC92-33C6CB768103}"/>
                        </a:ext>
                      </a:extLst>
                    </p:cNvPr>
                    <p:cNvPicPr/>
                    <p:nvPr/>
                  </p:nvPicPr>
                  <p:blipFill>
                    <a:blip r:embed="rId155"/>
                    <a:stretch>
                      <a:fillRect/>
                    </a:stretch>
                  </p:blipFill>
                  <p:spPr>
                    <a:xfrm>
                      <a:off x="7944369" y="4125951"/>
                      <a:ext cx="151560" cy="1814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56">
                  <p14:nvContentPartPr>
                    <p14:cNvPr id="884" name="Ink 883">
                      <a:extLst>
                        <a:ext uri="{FF2B5EF4-FFF2-40B4-BE49-F238E27FC236}">
                          <a16:creationId xmlns:a16="http://schemas.microsoft.com/office/drawing/2014/main" id="{F1ECC8A2-6D03-4880-80FF-5583EB04A1E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458009" y="4200111"/>
                    <a:ext cx="560520" cy="317880"/>
                  </p14:xfrm>
                </p:contentPart>
              </mc:Choice>
              <mc:Fallback xmlns="">
                <p:pic>
                  <p:nvPicPr>
                    <p:cNvPr id="1086" name="Ink 1085">
                      <a:extLst>
                        <a:ext uri="{FF2B5EF4-FFF2-40B4-BE49-F238E27FC236}">
                          <a16:creationId xmlns:a16="http://schemas.microsoft.com/office/drawing/2014/main" id="{DA239D36-BB36-F64C-A361-888989E0DEC5}"/>
                        </a:ext>
                      </a:extLst>
                    </p:cNvPr>
                    <p:cNvPicPr/>
                    <p:nvPr/>
                  </p:nvPicPr>
                  <p:blipFill>
                    <a:blip r:embed="rId157"/>
                    <a:stretch>
                      <a:fillRect/>
                    </a:stretch>
                  </p:blipFill>
                  <p:spPr>
                    <a:xfrm>
                      <a:off x="7396489" y="4138551"/>
                      <a:ext cx="683561" cy="441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58">
                  <p14:nvContentPartPr>
                    <p14:cNvPr id="885" name="Ink 884">
                      <a:extLst>
                        <a:ext uri="{FF2B5EF4-FFF2-40B4-BE49-F238E27FC236}">
                          <a16:creationId xmlns:a16="http://schemas.microsoft.com/office/drawing/2014/main" id="{9B9364DA-8DEB-4484-87D8-4033B322114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055609" y="4274631"/>
                    <a:ext cx="12960" cy="62640"/>
                  </p14:xfrm>
                </p:contentPart>
              </mc:Choice>
              <mc:Fallback xmlns="">
                <p:pic>
                  <p:nvPicPr>
                    <p:cNvPr id="1092" name="Ink 1091">
                      <a:extLst>
                        <a:ext uri="{FF2B5EF4-FFF2-40B4-BE49-F238E27FC236}">
                          <a16:creationId xmlns:a16="http://schemas.microsoft.com/office/drawing/2014/main" id="{CD8CEB8E-AE20-6947-8072-9EBDFB5F892D}"/>
                        </a:ext>
                      </a:extLst>
                    </p:cNvPr>
                    <p:cNvPicPr/>
                    <p:nvPr/>
                  </p:nvPicPr>
                  <p:blipFill>
                    <a:blip r:embed="rId159"/>
                    <a:stretch>
                      <a:fillRect/>
                    </a:stretch>
                  </p:blipFill>
                  <p:spPr>
                    <a:xfrm>
                      <a:off x="8024649" y="4243671"/>
                      <a:ext cx="74160" cy="1238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60">
                  <p14:nvContentPartPr>
                    <p14:cNvPr id="886" name="Ink 885">
                      <a:extLst>
                        <a:ext uri="{FF2B5EF4-FFF2-40B4-BE49-F238E27FC236}">
                          <a16:creationId xmlns:a16="http://schemas.microsoft.com/office/drawing/2014/main" id="{A5BC4F98-FF42-4656-9E97-629CA80AA34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036889" y="4255911"/>
                    <a:ext cx="19080" cy="174600"/>
                  </p14:xfrm>
                </p:contentPart>
              </mc:Choice>
              <mc:Fallback xmlns="">
                <p:pic>
                  <p:nvPicPr>
                    <p:cNvPr id="1093" name="Ink 1092">
                      <a:extLst>
                        <a:ext uri="{FF2B5EF4-FFF2-40B4-BE49-F238E27FC236}">
                          <a16:creationId xmlns:a16="http://schemas.microsoft.com/office/drawing/2014/main" id="{5B895A91-1700-F744-B214-F9FEF6C15199}"/>
                        </a:ext>
                      </a:extLst>
                    </p:cNvPr>
                    <p:cNvPicPr/>
                    <p:nvPr/>
                  </p:nvPicPr>
                  <p:blipFill>
                    <a:blip r:embed="rId161"/>
                    <a:stretch>
                      <a:fillRect/>
                    </a:stretch>
                  </p:blipFill>
                  <p:spPr>
                    <a:xfrm>
                      <a:off x="8005334" y="4224951"/>
                      <a:ext cx="81457" cy="235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62">
                  <p14:nvContentPartPr>
                    <p14:cNvPr id="887" name="Ink 886">
                      <a:extLst>
                        <a:ext uri="{FF2B5EF4-FFF2-40B4-BE49-F238E27FC236}">
                          <a16:creationId xmlns:a16="http://schemas.microsoft.com/office/drawing/2014/main" id="{70C1393F-CD8F-40F0-9F5C-E995212687C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049489" y="4255911"/>
                    <a:ext cx="12960" cy="136800"/>
                  </p14:xfrm>
                </p:contentPart>
              </mc:Choice>
              <mc:Fallback xmlns="">
                <p:pic>
                  <p:nvPicPr>
                    <p:cNvPr id="1094" name="Ink 1093">
                      <a:extLst>
                        <a:ext uri="{FF2B5EF4-FFF2-40B4-BE49-F238E27FC236}">
                          <a16:creationId xmlns:a16="http://schemas.microsoft.com/office/drawing/2014/main" id="{21038DC7-E78A-A343-8564-B48C0B56AE2E}"/>
                        </a:ext>
                      </a:extLst>
                    </p:cNvPr>
                    <p:cNvPicPr/>
                    <p:nvPr/>
                  </p:nvPicPr>
                  <p:blipFill>
                    <a:blip r:embed="rId163"/>
                    <a:stretch>
                      <a:fillRect/>
                    </a:stretch>
                  </p:blipFill>
                  <p:spPr>
                    <a:xfrm>
                      <a:off x="8018529" y="4224869"/>
                      <a:ext cx="74160" cy="198161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64">
                  <p14:nvContentPartPr>
                    <p14:cNvPr id="888" name="Ink 887">
                      <a:extLst>
                        <a:ext uri="{FF2B5EF4-FFF2-40B4-BE49-F238E27FC236}">
                          <a16:creationId xmlns:a16="http://schemas.microsoft.com/office/drawing/2014/main" id="{77A21AC9-DA92-4617-B622-742E7CC6DD9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968489" y="4171671"/>
                    <a:ext cx="261720" cy="389880"/>
                  </p14:xfrm>
                </p:contentPart>
              </mc:Choice>
              <mc:Fallback xmlns="">
                <p:pic>
                  <p:nvPicPr>
                    <p:cNvPr id="1095" name="Ink 1094">
                      <a:extLst>
                        <a:ext uri="{FF2B5EF4-FFF2-40B4-BE49-F238E27FC236}">
                          <a16:creationId xmlns:a16="http://schemas.microsoft.com/office/drawing/2014/main" id="{C37BFABF-0CFA-C645-A0D8-5BEC2D8A1216}"/>
                        </a:ext>
                      </a:extLst>
                    </p:cNvPr>
                    <p:cNvPicPr/>
                    <p:nvPr/>
                  </p:nvPicPr>
                  <p:blipFill>
                    <a:blip r:embed="rId165"/>
                    <a:stretch>
                      <a:fillRect/>
                    </a:stretch>
                  </p:blipFill>
                  <p:spPr>
                    <a:xfrm>
                      <a:off x="7937572" y="4140682"/>
                      <a:ext cx="322836" cy="45113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66">
                  <p14:nvContentPartPr>
                    <p14:cNvPr id="889" name="Ink 888">
                      <a:extLst>
                        <a:ext uri="{FF2B5EF4-FFF2-40B4-BE49-F238E27FC236}">
                          <a16:creationId xmlns:a16="http://schemas.microsoft.com/office/drawing/2014/main" id="{59D22DA2-78E2-4B8B-8127-22D30D0AB8E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074329" y="4480191"/>
                    <a:ext cx="31320" cy="81360"/>
                  </p14:xfrm>
                </p:contentPart>
              </mc:Choice>
              <mc:Fallback xmlns="">
                <p:pic>
                  <p:nvPicPr>
                    <p:cNvPr id="1096" name="Ink 1095">
                      <a:extLst>
                        <a:ext uri="{FF2B5EF4-FFF2-40B4-BE49-F238E27FC236}">
                          <a16:creationId xmlns:a16="http://schemas.microsoft.com/office/drawing/2014/main" id="{257FA0FC-3F0D-9E42-B076-88EF132CD650}"/>
                        </a:ext>
                      </a:extLst>
                    </p:cNvPr>
                    <p:cNvPicPr/>
                    <p:nvPr/>
                  </p:nvPicPr>
                  <p:blipFill>
                    <a:blip r:embed="rId167"/>
                    <a:stretch>
                      <a:fillRect/>
                    </a:stretch>
                  </p:blipFill>
                  <p:spPr>
                    <a:xfrm>
                      <a:off x="8043721" y="4449231"/>
                      <a:ext cx="91825" cy="1425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68">
                  <p14:nvContentPartPr>
                    <p14:cNvPr id="890" name="Ink 889">
                      <a:extLst>
                        <a:ext uri="{FF2B5EF4-FFF2-40B4-BE49-F238E27FC236}">
                          <a16:creationId xmlns:a16="http://schemas.microsoft.com/office/drawing/2014/main" id="{41C93240-224C-4842-8A67-0981E4FA126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099169" y="4486311"/>
                    <a:ext cx="12960" cy="43920"/>
                  </p14:xfrm>
                </p:contentPart>
              </mc:Choice>
              <mc:Fallback xmlns="">
                <p:pic>
                  <p:nvPicPr>
                    <p:cNvPr id="1097" name="Ink 1096">
                      <a:extLst>
                        <a:ext uri="{FF2B5EF4-FFF2-40B4-BE49-F238E27FC236}">
                          <a16:creationId xmlns:a16="http://schemas.microsoft.com/office/drawing/2014/main" id="{538F4FB9-8915-6B47-B2CF-11F857665A7B}"/>
                        </a:ext>
                      </a:extLst>
                    </p:cNvPr>
                    <p:cNvPicPr/>
                    <p:nvPr/>
                  </p:nvPicPr>
                  <p:blipFill>
                    <a:blip r:embed="rId169"/>
                    <a:stretch>
                      <a:fillRect/>
                    </a:stretch>
                  </p:blipFill>
                  <p:spPr>
                    <a:xfrm>
                      <a:off x="8067324" y="4455351"/>
                      <a:ext cx="75909" cy="1051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70">
                  <p14:nvContentPartPr>
                    <p14:cNvPr id="891" name="Ink 890">
                      <a:extLst>
                        <a:ext uri="{FF2B5EF4-FFF2-40B4-BE49-F238E27FC236}">
                          <a16:creationId xmlns:a16="http://schemas.microsoft.com/office/drawing/2014/main" id="{0847AB0A-4CA2-460F-B1EE-259D3ED3151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043009" y="4467591"/>
                    <a:ext cx="81360" cy="112320"/>
                  </p14:xfrm>
                </p:contentPart>
              </mc:Choice>
              <mc:Fallback xmlns="">
                <p:pic>
                  <p:nvPicPr>
                    <p:cNvPr id="1098" name="Ink 1097">
                      <a:extLst>
                        <a:ext uri="{FF2B5EF4-FFF2-40B4-BE49-F238E27FC236}">
                          <a16:creationId xmlns:a16="http://schemas.microsoft.com/office/drawing/2014/main" id="{7DCC82B8-191F-9745-B833-80F138849413}"/>
                        </a:ext>
                      </a:extLst>
                    </p:cNvPr>
                    <p:cNvPicPr/>
                    <p:nvPr/>
                  </p:nvPicPr>
                  <p:blipFill>
                    <a:blip r:embed="rId171"/>
                    <a:stretch>
                      <a:fillRect/>
                    </a:stretch>
                  </p:blipFill>
                  <p:spPr>
                    <a:xfrm>
                      <a:off x="8012049" y="4436631"/>
                      <a:ext cx="142560" cy="17352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pic>
            <p:nvPicPr>
              <p:cNvPr id="720" name="Picture 12" descr="Drinking Fountain Icons - Download Free Vector Icons | Noun Project">
                <a:extLst>
                  <a:ext uri="{FF2B5EF4-FFF2-40B4-BE49-F238E27FC236}">
                    <a16:creationId xmlns:a16="http://schemas.microsoft.com/office/drawing/2014/main" id="{03BF67B4-FE47-4159-984F-6C24988EC7B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9915" y="1087539"/>
                <a:ext cx="587429" cy="51160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21" name="Picture 720">
                <a:extLst>
                  <a:ext uri="{FF2B5EF4-FFF2-40B4-BE49-F238E27FC236}">
                    <a16:creationId xmlns:a16="http://schemas.microsoft.com/office/drawing/2014/main" id="{949120BA-9663-45A8-98CD-3275CE3ECE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5023424" y="3400598"/>
                <a:ext cx="436619" cy="383373"/>
              </a:xfrm>
              <a:prstGeom prst="rect">
                <a:avLst/>
              </a:prstGeom>
            </p:spPr>
          </p:pic>
          <p:pic>
            <p:nvPicPr>
              <p:cNvPr id="722" name="Picture 721">
                <a:extLst>
                  <a:ext uri="{FF2B5EF4-FFF2-40B4-BE49-F238E27FC236}">
                    <a16:creationId xmlns:a16="http://schemas.microsoft.com/office/drawing/2014/main" id="{586AE0A7-B2A2-41AF-8D4F-7063FF838D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5464876" y="3217931"/>
                <a:ext cx="608983" cy="533585"/>
              </a:xfrm>
              <a:prstGeom prst="rect">
                <a:avLst/>
              </a:prstGeom>
            </p:spPr>
          </p:pic>
          <p:pic>
            <p:nvPicPr>
              <p:cNvPr id="723" name="Picture 722">
                <a:extLst>
                  <a:ext uri="{FF2B5EF4-FFF2-40B4-BE49-F238E27FC236}">
                    <a16:creationId xmlns:a16="http://schemas.microsoft.com/office/drawing/2014/main" id="{809AA4CC-0E87-4314-A42C-D76B401B33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6235137" y="2842603"/>
                <a:ext cx="608983" cy="533585"/>
              </a:xfrm>
              <a:prstGeom prst="rect">
                <a:avLst/>
              </a:prstGeom>
            </p:spPr>
          </p:pic>
          <p:pic>
            <p:nvPicPr>
              <p:cNvPr id="724" name="Picture 12" descr="Drinking Fountain Icons - Download Free Vector Icons | Noun Project">
                <a:extLst>
                  <a:ext uri="{FF2B5EF4-FFF2-40B4-BE49-F238E27FC236}">
                    <a16:creationId xmlns:a16="http://schemas.microsoft.com/office/drawing/2014/main" id="{0908C359-2558-498E-A29E-FAED8D15C7B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337475" y="3517532"/>
                <a:ext cx="645112" cy="56184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25" name="Picture 724" descr="A red and white sign&#10;&#10;Description automatically generated with low confidence">
                <a:extLst>
                  <a:ext uri="{FF2B5EF4-FFF2-40B4-BE49-F238E27FC236}">
                    <a16:creationId xmlns:a16="http://schemas.microsoft.com/office/drawing/2014/main" id="{EDD6C541-4E11-4BC3-9042-2F608BD130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6564" b="89833" l="7273" r="93409">
                            <a14:foregroundMark x1="50341" y1="58687" x2="40682" y2="61905"/>
                            <a14:foregroundMark x1="20000" y1="49292" x2="67045" y2="44144"/>
                            <a14:foregroundMark x1="80000" y1="48391" x2="70000" y2="22523"/>
                            <a14:foregroundMark x1="70000" y1="22523" x2="60000" y2="14672"/>
                            <a14:foregroundMark x1="60000" y1="14672" x2="41477" y2="12355"/>
                            <a14:foregroundMark x1="41477" y1="12355" x2="31250" y2="21107"/>
                            <a14:foregroundMark x1="31250" y1="21107" x2="13182" y2="50193"/>
                            <a14:foregroundMark x1="13182" y1="50193" x2="13750" y2="75676"/>
                            <a14:foregroundMark x1="13750" y1="75676" x2="65341" y2="84170"/>
                            <a14:foregroundMark x1="65341" y1="84170" x2="80682" y2="74003"/>
                            <a14:foregroundMark x1="80682" y1="74003" x2="81591" y2="51609"/>
                            <a14:foregroundMark x1="81591" y1="51609" x2="80341" y2="47104"/>
                            <a14:foregroundMark x1="47614" y1="64865" x2="65682" y2="65637"/>
                            <a14:foregroundMark x1="50000" y1="6564" x2="50000" y2="6564"/>
                            <a14:foregroundMark x1="51591" y1="7079" x2="51591" y2="7079"/>
                            <a14:foregroundMark x1="51477" y1="20721" x2="51818" y2="40927"/>
                            <a14:foregroundMark x1="62045" y1="47233" x2="34432" y2="50708"/>
                            <a14:foregroundMark x1="69205" y1="48777" x2="31364" y2="42471"/>
                            <a14:foregroundMark x1="56705" y1="39768" x2="32955" y2="38353"/>
                            <a14:foregroundMark x1="21250" y1="67181" x2="19091" y2="46332"/>
                            <a14:foregroundMark x1="7273" y1="76190" x2="8409" y2="58301"/>
                            <a14:foregroundMark x1="11136" y1="75290" x2="7273" y2="47876"/>
                            <a14:foregroundMark x1="52500" y1="59073" x2="52500" y2="59073"/>
                            <a14:foregroundMark x1="63068" y1="63578" x2="63068" y2="63578"/>
                            <a14:foregroundMark x1="49659" y1="51223" x2="54659" y2="76705"/>
                            <a14:foregroundMark x1="78068" y1="60103" x2="29886" y2="78250"/>
                            <a14:foregroundMark x1="68409" y1="61261" x2="28523" y2="68855"/>
                            <a14:foregroundMark x1="71818" y1="59202" x2="29432" y2="58559"/>
                            <a14:foregroundMark x1="40000" y1="56371" x2="16023" y2="60746"/>
                            <a14:foregroundMark x1="54205" y1="28571" x2="46932" y2="26255"/>
                            <a14:foregroundMark x1="51364" y1="26641" x2="56477" y2="22651"/>
                            <a14:foregroundMark x1="56477" y1="22651" x2="34205" y2="24453"/>
                            <a14:foregroundMark x1="37386" y1="26384" x2="59432" y2="26770"/>
                            <a14:foregroundMark x1="38295" y1="31660" x2="55114" y2="29215"/>
                            <a14:foregroundMark x1="31591" y1="33591" x2="60000" y2="32561"/>
                            <a14:foregroundMark x1="58977" y1="28314" x2="60341" y2="25869"/>
                            <a14:foregroundMark x1="56818" y1="22136" x2="68523" y2="40669"/>
                            <a14:foregroundMark x1="63068" y1="27671" x2="75795" y2="43372"/>
                            <a14:foregroundMark x1="93409" y1="41441" x2="93409" y2="41441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30045" y="1257320"/>
                <a:ext cx="436620" cy="335753"/>
              </a:xfrm>
              <a:prstGeom prst="rect">
                <a:avLst/>
              </a:prstGeom>
            </p:spPr>
          </p:pic>
          <p:pic>
            <p:nvPicPr>
              <p:cNvPr id="726" name="Picture 725">
                <a:extLst>
                  <a:ext uri="{FF2B5EF4-FFF2-40B4-BE49-F238E27FC236}">
                    <a16:creationId xmlns:a16="http://schemas.microsoft.com/office/drawing/2014/main" id="{96138E59-944E-45F3-A0B6-1EAEF3F6EF0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6548510" y="3547950"/>
                <a:ext cx="608983" cy="533585"/>
              </a:xfrm>
              <a:prstGeom prst="rect">
                <a:avLst/>
              </a:prstGeom>
            </p:spPr>
          </p:pic>
          <p:pic>
            <p:nvPicPr>
              <p:cNvPr id="727" name="Picture 726">
                <a:extLst>
                  <a:ext uri="{FF2B5EF4-FFF2-40B4-BE49-F238E27FC236}">
                    <a16:creationId xmlns:a16="http://schemas.microsoft.com/office/drawing/2014/main" id="{BA583DF6-B4CC-455E-9DC3-600BCAA7BB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6985461" y="3095973"/>
                <a:ext cx="436619" cy="383373"/>
              </a:xfrm>
              <a:prstGeom prst="rect">
                <a:avLst/>
              </a:prstGeom>
            </p:spPr>
          </p:pic>
          <p:pic>
            <p:nvPicPr>
              <p:cNvPr id="728" name="Picture 727">
                <a:extLst>
                  <a:ext uri="{FF2B5EF4-FFF2-40B4-BE49-F238E27FC236}">
                    <a16:creationId xmlns:a16="http://schemas.microsoft.com/office/drawing/2014/main" id="{3C88FC1E-B056-4BFB-AD73-39D5C62D3D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5453417" y="3757996"/>
                <a:ext cx="608983" cy="533585"/>
              </a:xfrm>
              <a:prstGeom prst="rect">
                <a:avLst/>
              </a:prstGeom>
            </p:spPr>
          </p:pic>
          <p:sp>
            <p:nvSpPr>
              <p:cNvPr id="729" name="TextBox 728">
                <a:extLst>
                  <a:ext uri="{FF2B5EF4-FFF2-40B4-BE49-F238E27FC236}">
                    <a16:creationId xmlns:a16="http://schemas.microsoft.com/office/drawing/2014/main" id="{D2A3E05E-9894-40D6-942D-2A6901957D08}"/>
                  </a:ext>
                </a:extLst>
              </p:cNvPr>
              <p:cNvSpPr txBox="1"/>
              <p:nvPr/>
            </p:nvSpPr>
            <p:spPr>
              <a:xfrm rot="18684587">
                <a:off x="7750101" y="4816882"/>
                <a:ext cx="211910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ENTRANCE</a:t>
                </a:r>
              </a:p>
            </p:txBody>
          </p:sp>
          <p:sp>
            <p:nvSpPr>
              <p:cNvPr id="730" name="Arrow: Up 729">
                <a:extLst>
                  <a:ext uri="{FF2B5EF4-FFF2-40B4-BE49-F238E27FC236}">
                    <a16:creationId xmlns:a16="http://schemas.microsoft.com/office/drawing/2014/main" id="{F66EEAFE-4C14-4B6D-8372-B9982EF1CAB8}"/>
                  </a:ext>
                </a:extLst>
              </p:cNvPr>
              <p:cNvSpPr/>
              <p:nvPr/>
            </p:nvSpPr>
            <p:spPr>
              <a:xfrm rot="18681687">
                <a:off x="8964578" y="5044138"/>
                <a:ext cx="382179" cy="558506"/>
              </a:xfrm>
              <a:prstGeom prst="upArrow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1" name="Rectangle 730">
                <a:extLst>
                  <a:ext uri="{FF2B5EF4-FFF2-40B4-BE49-F238E27FC236}">
                    <a16:creationId xmlns:a16="http://schemas.microsoft.com/office/drawing/2014/main" id="{D8E3E7B9-B810-4753-AB02-F1E14E24882A}"/>
                  </a:ext>
                </a:extLst>
              </p:cNvPr>
              <p:cNvSpPr/>
              <p:nvPr/>
            </p:nvSpPr>
            <p:spPr>
              <a:xfrm rot="18560175">
                <a:off x="8181235" y="4418835"/>
                <a:ext cx="300848" cy="437340"/>
              </a:xfrm>
              <a:prstGeom prst="rect">
                <a:avLst/>
              </a:prstGeom>
              <a:solidFill>
                <a:srgbClr val="B05C1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732" name="Picture 731">
                <a:extLst>
                  <a:ext uri="{FF2B5EF4-FFF2-40B4-BE49-F238E27FC236}">
                    <a16:creationId xmlns:a16="http://schemas.microsoft.com/office/drawing/2014/main" id="{C19A4AA5-4E5B-4F9A-8F91-2B2A4CCE3A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6045805" y="4855028"/>
                <a:ext cx="436619" cy="383373"/>
              </a:xfrm>
              <a:prstGeom prst="rect">
                <a:avLst/>
              </a:prstGeom>
            </p:spPr>
          </p:pic>
          <p:sp>
            <p:nvSpPr>
              <p:cNvPr id="733" name="Multiplication Sign 732">
                <a:extLst>
                  <a:ext uri="{FF2B5EF4-FFF2-40B4-BE49-F238E27FC236}">
                    <a16:creationId xmlns:a16="http://schemas.microsoft.com/office/drawing/2014/main" id="{91AA7DED-B6B0-4DA6-93DE-3EEFA1875793}"/>
                  </a:ext>
                </a:extLst>
              </p:cNvPr>
              <p:cNvSpPr/>
              <p:nvPr/>
            </p:nvSpPr>
            <p:spPr>
              <a:xfrm>
                <a:off x="6481348" y="4118989"/>
                <a:ext cx="231788" cy="291124"/>
              </a:xfrm>
              <a:prstGeom prst="mathMultiply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4" name="TextBox 733">
                <a:extLst>
                  <a:ext uri="{FF2B5EF4-FFF2-40B4-BE49-F238E27FC236}">
                    <a16:creationId xmlns:a16="http://schemas.microsoft.com/office/drawing/2014/main" id="{78A91FDD-A26A-47CE-8809-6B9B969E3540}"/>
                  </a:ext>
                </a:extLst>
              </p:cNvPr>
              <p:cNvSpPr txBox="1"/>
              <p:nvPr/>
            </p:nvSpPr>
            <p:spPr>
              <a:xfrm rot="21408194">
                <a:off x="6222920" y="4377643"/>
                <a:ext cx="131042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YOU ARE HERE</a:t>
                </a:r>
              </a:p>
            </p:txBody>
          </p:sp>
          <p:pic>
            <p:nvPicPr>
              <p:cNvPr id="735" name="Picture 734">
                <a:extLst>
                  <a:ext uri="{FF2B5EF4-FFF2-40B4-BE49-F238E27FC236}">
                    <a16:creationId xmlns:a16="http://schemas.microsoft.com/office/drawing/2014/main" id="{C55F357E-8110-4F5F-B811-0DB13B7FA99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5285" t="34041" r="12077" b="47911"/>
              <a:stretch/>
            </p:blipFill>
            <p:spPr>
              <a:xfrm rot="20946929">
                <a:off x="8032375" y="4460951"/>
                <a:ext cx="536752" cy="284230"/>
              </a:xfrm>
              <a:prstGeom prst="rect">
                <a:avLst/>
              </a:prstGeom>
            </p:spPr>
          </p:pic>
          <p:cxnSp>
            <p:nvCxnSpPr>
              <p:cNvPr id="736" name="Straight Connector 735">
                <a:extLst>
                  <a:ext uri="{FF2B5EF4-FFF2-40B4-BE49-F238E27FC236}">
                    <a16:creationId xmlns:a16="http://schemas.microsoft.com/office/drawing/2014/main" id="{592D8B38-53A6-43BE-9964-C2F4C1860BB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930465" y="1215438"/>
                <a:ext cx="4497" cy="439368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37" name="TextBox 736">
                <a:extLst>
                  <a:ext uri="{FF2B5EF4-FFF2-40B4-BE49-F238E27FC236}">
                    <a16:creationId xmlns:a16="http://schemas.microsoft.com/office/drawing/2014/main" id="{F37B3901-427D-43B8-B5A0-61148494ABD2}"/>
                  </a:ext>
                </a:extLst>
              </p:cNvPr>
              <p:cNvSpPr txBox="1"/>
              <p:nvPr/>
            </p:nvSpPr>
            <p:spPr>
              <a:xfrm>
                <a:off x="10958374" y="1233669"/>
                <a:ext cx="1168086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Full-day</a:t>
                </a:r>
              </a:p>
            </p:txBody>
          </p:sp>
          <p:sp>
            <p:nvSpPr>
              <p:cNvPr id="738" name="TextBox 737">
                <a:extLst>
                  <a:ext uri="{FF2B5EF4-FFF2-40B4-BE49-F238E27FC236}">
                    <a16:creationId xmlns:a16="http://schemas.microsoft.com/office/drawing/2014/main" id="{10EBA40B-32B8-40AD-ABE4-CD81DAE8925B}"/>
                  </a:ext>
                </a:extLst>
              </p:cNvPr>
              <p:cNvSpPr txBox="1"/>
              <p:nvPr/>
            </p:nvSpPr>
            <p:spPr>
              <a:xfrm>
                <a:off x="9650416" y="4767672"/>
                <a:ext cx="223667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ADD NEW ATTRACTION</a:t>
                </a:r>
              </a:p>
            </p:txBody>
          </p:sp>
          <p:pic>
            <p:nvPicPr>
              <p:cNvPr id="739" name="Picture 738" descr="Shape&#10;&#10;Description automatically generated with low confidence">
                <a:extLst>
                  <a:ext uri="{FF2B5EF4-FFF2-40B4-BE49-F238E27FC236}">
                    <a16:creationId xmlns:a16="http://schemas.microsoft.com/office/drawing/2014/main" id="{CFC25717-9E15-43F8-9ECA-EC30D6954E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855107" y="4794833"/>
                <a:ext cx="224205" cy="224205"/>
              </a:xfrm>
              <a:prstGeom prst="rect">
                <a:avLst/>
              </a:prstGeom>
            </p:spPr>
          </p:pic>
          <p:cxnSp>
            <p:nvCxnSpPr>
              <p:cNvPr id="740" name="Straight Connector 739">
                <a:extLst>
                  <a:ext uri="{FF2B5EF4-FFF2-40B4-BE49-F238E27FC236}">
                    <a16:creationId xmlns:a16="http://schemas.microsoft.com/office/drawing/2014/main" id="{FF158F43-D980-4115-98AE-7E56D407E19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616119" y="4750371"/>
                <a:ext cx="2486544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41" name="TextBox 740">
                <a:extLst>
                  <a:ext uri="{FF2B5EF4-FFF2-40B4-BE49-F238E27FC236}">
                    <a16:creationId xmlns:a16="http://schemas.microsoft.com/office/drawing/2014/main" id="{3AB08E9B-8742-4893-AE29-5BB5910CB412}"/>
                  </a:ext>
                </a:extLst>
              </p:cNvPr>
              <p:cNvSpPr txBox="1"/>
              <p:nvPr/>
            </p:nvSpPr>
            <p:spPr>
              <a:xfrm>
                <a:off x="9625690" y="5045506"/>
                <a:ext cx="251481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Upcoming Live Shows</a:t>
                </a:r>
              </a:p>
            </p:txBody>
          </p:sp>
          <p:sp>
            <p:nvSpPr>
              <p:cNvPr id="742" name="Rectangle 741">
                <a:extLst>
                  <a:ext uri="{FF2B5EF4-FFF2-40B4-BE49-F238E27FC236}">
                    <a16:creationId xmlns:a16="http://schemas.microsoft.com/office/drawing/2014/main" id="{20E72309-2BA9-438F-B6A6-1821CBB7ADB6}"/>
                  </a:ext>
                </a:extLst>
              </p:cNvPr>
              <p:cNvSpPr/>
              <p:nvPr/>
            </p:nvSpPr>
            <p:spPr>
              <a:xfrm rot="19518684">
                <a:off x="6406747" y="3966696"/>
                <a:ext cx="48119" cy="185927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3" name="Rectangle 742">
                <a:extLst>
                  <a:ext uri="{FF2B5EF4-FFF2-40B4-BE49-F238E27FC236}">
                    <a16:creationId xmlns:a16="http://schemas.microsoft.com/office/drawing/2014/main" id="{8EB93348-BF68-4500-B55C-4B6DBFD957C0}"/>
                  </a:ext>
                </a:extLst>
              </p:cNvPr>
              <p:cNvSpPr/>
              <p:nvPr/>
            </p:nvSpPr>
            <p:spPr>
              <a:xfrm rot="20356743">
                <a:off x="6299204" y="3716607"/>
                <a:ext cx="48119" cy="185927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4" name="Rectangle 743">
                <a:extLst>
                  <a:ext uri="{FF2B5EF4-FFF2-40B4-BE49-F238E27FC236}">
                    <a16:creationId xmlns:a16="http://schemas.microsoft.com/office/drawing/2014/main" id="{DB6BE460-0559-4FBC-A641-5E1CD0DE564D}"/>
                  </a:ext>
                </a:extLst>
              </p:cNvPr>
              <p:cNvSpPr/>
              <p:nvPr/>
            </p:nvSpPr>
            <p:spPr>
              <a:xfrm rot="20356743">
                <a:off x="6200331" y="3465969"/>
                <a:ext cx="48119" cy="185927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5" name="Rectangle 744">
                <a:extLst>
                  <a:ext uri="{FF2B5EF4-FFF2-40B4-BE49-F238E27FC236}">
                    <a16:creationId xmlns:a16="http://schemas.microsoft.com/office/drawing/2014/main" id="{991B7776-CC8B-4C64-81B3-66B20D9A23A4}"/>
                  </a:ext>
                </a:extLst>
              </p:cNvPr>
              <p:cNvSpPr/>
              <p:nvPr/>
            </p:nvSpPr>
            <p:spPr>
              <a:xfrm rot="20356743">
                <a:off x="6116000" y="3222487"/>
                <a:ext cx="48119" cy="185927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6" name="Rectangle 745">
                <a:extLst>
                  <a:ext uri="{FF2B5EF4-FFF2-40B4-BE49-F238E27FC236}">
                    <a16:creationId xmlns:a16="http://schemas.microsoft.com/office/drawing/2014/main" id="{52FE58D6-2D04-4EF8-B583-398EE25B1B94}"/>
                  </a:ext>
                </a:extLst>
              </p:cNvPr>
              <p:cNvSpPr/>
              <p:nvPr/>
            </p:nvSpPr>
            <p:spPr>
              <a:xfrm rot="20704799">
                <a:off x="6074991" y="2949396"/>
                <a:ext cx="48119" cy="185927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7" name="Rectangle 746">
                <a:extLst>
                  <a:ext uri="{FF2B5EF4-FFF2-40B4-BE49-F238E27FC236}">
                    <a16:creationId xmlns:a16="http://schemas.microsoft.com/office/drawing/2014/main" id="{132E694C-2BCD-4FEA-B53C-B8E5B0B9B0D3}"/>
                  </a:ext>
                </a:extLst>
              </p:cNvPr>
              <p:cNvSpPr/>
              <p:nvPr/>
            </p:nvSpPr>
            <p:spPr>
              <a:xfrm rot="20704799">
                <a:off x="5990369" y="2713338"/>
                <a:ext cx="48119" cy="185927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8" name="Rectangle 747">
                <a:extLst>
                  <a:ext uri="{FF2B5EF4-FFF2-40B4-BE49-F238E27FC236}">
                    <a16:creationId xmlns:a16="http://schemas.microsoft.com/office/drawing/2014/main" id="{53098FAD-EF96-41DB-B248-89FDE3B6A654}"/>
                  </a:ext>
                </a:extLst>
              </p:cNvPr>
              <p:cNvSpPr/>
              <p:nvPr/>
            </p:nvSpPr>
            <p:spPr>
              <a:xfrm rot="14569882">
                <a:off x="5820486" y="2720672"/>
                <a:ext cx="48119" cy="185927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9" name="Rectangle 748">
                <a:extLst>
                  <a:ext uri="{FF2B5EF4-FFF2-40B4-BE49-F238E27FC236}">
                    <a16:creationId xmlns:a16="http://schemas.microsoft.com/office/drawing/2014/main" id="{2AAA5A84-9F34-4D20-86B1-856988753718}"/>
                  </a:ext>
                </a:extLst>
              </p:cNvPr>
              <p:cNvSpPr/>
              <p:nvPr/>
            </p:nvSpPr>
            <p:spPr>
              <a:xfrm rot="13992724">
                <a:off x="5598048" y="2882431"/>
                <a:ext cx="48119" cy="185927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0" name="Rectangle 749">
                <a:extLst>
                  <a:ext uri="{FF2B5EF4-FFF2-40B4-BE49-F238E27FC236}">
                    <a16:creationId xmlns:a16="http://schemas.microsoft.com/office/drawing/2014/main" id="{F963BF95-F1A1-4A84-A71A-D888ADCCFC03}"/>
                  </a:ext>
                </a:extLst>
              </p:cNvPr>
              <p:cNvSpPr/>
              <p:nvPr/>
            </p:nvSpPr>
            <p:spPr>
              <a:xfrm rot="14443722">
                <a:off x="5384331" y="3027484"/>
                <a:ext cx="48119" cy="185927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1" name="Rectangle 750">
                <a:extLst>
                  <a:ext uri="{FF2B5EF4-FFF2-40B4-BE49-F238E27FC236}">
                    <a16:creationId xmlns:a16="http://schemas.microsoft.com/office/drawing/2014/main" id="{F4784C5D-6BFC-4084-9DA3-46E5DCE15E54}"/>
                  </a:ext>
                </a:extLst>
              </p:cNvPr>
              <p:cNvSpPr/>
              <p:nvPr/>
            </p:nvSpPr>
            <p:spPr>
              <a:xfrm rot="14912863">
                <a:off x="5139376" y="3149339"/>
                <a:ext cx="48119" cy="185927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2" name="Rectangle 751">
                <a:extLst>
                  <a:ext uri="{FF2B5EF4-FFF2-40B4-BE49-F238E27FC236}">
                    <a16:creationId xmlns:a16="http://schemas.microsoft.com/office/drawing/2014/main" id="{EAD2CFF9-5C36-4B64-A4F8-EAA68E00D7F7}"/>
                  </a:ext>
                </a:extLst>
              </p:cNvPr>
              <p:cNvSpPr/>
              <p:nvPr/>
            </p:nvSpPr>
            <p:spPr>
              <a:xfrm rot="15587163">
                <a:off x="4857122" y="3226181"/>
                <a:ext cx="48119" cy="185927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3" name="Rectangle 752">
                <a:extLst>
                  <a:ext uri="{FF2B5EF4-FFF2-40B4-BE49-F238E27FC236}">
                    <a16:creationId xmlns:a16="http://schemas.microsoft.com/office/drawing/2014/main" id="{B36404FB-1046-4D3F-8CA7-D886E2AF3DEF}"/>
                  </a:ext>
                </a:extLst>
              </p:cNvPr>
              <p:cNvSpPr/>
              <p:nvPr/>
            </p:nvSpPr>
            <p:spPr>
              <a:xfrm rot="391631">
                <a:off x="4781538" y="3058413"/>
                <a:ext cx="48119" cy="185927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4" name="Rectangle 753">
                <a:extLst>
                  <a:ext uri="{FF2B5EF4-FFF2-40B4-BE49-F238E27FC236}">
                    <a16:creationId xmlns:a16="http://schemas.microsoft.com/office/drawing/2014/main" id="{36D5AA44-119D-4FED-A189-4B2AFC8069D8}"/>
                  </a:ext>
                </a:extLst>
              </p:cNvPr>
              <p:cNvSpPr/>
              <p:nvPr/>
            </p:nvSpPr>
            <p:spPr>
              <a:xfrm rot="21191163">
                <a:off x="4789799" y="2813820"/>
                <a:ext cx="48119" cy="185927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5" name="Rectangle 754">
                <a:extLst>
                  <a:ext uri="{FF2B5EF4-FFF2-40B4-BE49-F238E27FC236}">
                    <a16:creationId xmlns:a16="http://schemas.microsoft.com/office/drawing/2014/main" id="{A93A9EBB-DCB9-4FEB-9051-B9EA03212610}"/>
                  </a:ext>
                </a:extLst>
              </p:cNvPr>
              <p:cNvSpPr/>
              <p:nvPr/>
            </p:nvSpPr>
            <p:spPr>
              <a:xfrm rot="15689164">
                <a:off x="4614335" y="2691977"/>
                <a:ext cx="48119" cy="185927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6" name="Rectangle 755">
                <a:extLst>
                  <a:ext uri="{FF2B5EF4-FFF2-40B4-BE49-F238E27FC236}">
                    <a16:creationId xmlns:a16="http://schemas.microsoft.com/office/drawing/2014/main" id="{48501FCE-3A3A-4EF4-B3CE-7A2207BE4389}"/>
                  </a:ext>
                </a:extLst>
              </p:cNvPr>
              <p:cNvSpPr/>
              <p:nvPr/>
            </p:nvSpPr>
            <p:spPr>
              <a:xfrm rot="15689164">
                <a:off x="4371853" y="2737497"/>
                <a:ext cx="48119" cy="185927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7" name="Rectangle 756">
                <a:extLst>
                  <a:ext uri="{FF2B5EF4-FFF2-40B4-BE49-F238E27FC236}">
                    <a16:creationId xmlns:a16="http://schemas.microsoft.com/office/drawing/2014/main" id="{C4C011F8-6117-4BBA-9B20-94ACD46E676B}"/>
                  </a:ext>
                </a:extLst>
              </p:cNvPr>
              <p:cNvSpPr/>
              <p:nvPr/>
            </p:nvSpPr>
            <p:spPr>
              <a:xfrm rot="15689164">
                <a:off x="4378610" y="2738392"/>
                <a:ext cx="48119" cy="185927"/>
              </a:xfrm>
              <a:prstGeom prst="rect">
                <a:avLst/>
              </a:prstGeom>
              <a:solidFill>
                <a:srgbClr val="00206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8" name="Rectangle 757">
                <a:extLst>
                  <a:ext uri="{FF2B5EF4-FFF2-40B4-BE49-F238E27FC236}">
                    <a16:creationId xmlns:a16="http://schemas.microsoft.com/office/drawing/2014/main" id="{B19A7070-14E5-4BC4-9A46-9C82D2A45068}"/>
                  </a:ext>
                </a:extLst>
              </p:cNvPr>
              <p:cNvSpPr/>
              <p:nvPr/>
            </p:nvSpPr>
            <p:spPr>
              <a:xfrm rot="15689164">
                <a:off x="4630179" y="2692283"/>
                <a:ext cx="48119" cy="185927"/>
              </a:xfrm>
              <a:prstGeom prst="rect">
                <a:avLst/>
              </a:prstGeom>
              <a:solidFill>
                <a:srgbClr val="00206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9" name="Rectangle 758">
                <a:extLst>
                  <a:ext uri="{FF2B5EF4-FFF2-40B4-BE49-F238E27FC236}">
                    <a16:creationId xmlns:a16="http://schemas.microsoft.com/office/drawing/2014/main" id="{969A2184-3CA8-477C-97B6-6B2DAC619B85}"/>
                  </a:ext>
                </a:extLst>
              </p:cNvPr>
              <p:cNvSpPr/>
              <p:nvPr/>
            </p:nvSpPr>
            <p:spPr>
              <a:xfrm rot="21321489">
                <a:off x="4798594" y="2820951"/>
                <a:ext cx="48119" cy="185927"/>
              </a:xfrm>
              <a:prstGeom prst="rect">
                <a:avLst/>
              </a:prstGeom>
              <a:solidFill>
                <a:srgbClr val="00206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0" name="Rectangle 759">
                <a:extLst>
                  <a:ext uri="{FF2B5EF4-FFF2-40B4-BE49-F238E27FC236}">
                    <a16:creationId xmlns:a16="http://schemas.microsoft.com/office/drawing/2014/main" id="{70536F90-3E58-45CB-A6EA-4D4BFFB8C966}"/>
                  </a:ext>
                </a:extLst>
              </p:cNvPr>
              <p:cNvSpPr/>
              <p:nvPr/>
            </p:nvSpPr>
            <p:spPr>
              <a:xfrm rot="258419">
                <a:off x="4774634" y="3072453"/>
                <a:ext cx="48119" cy="185927"/>
              </a:xfrm>
              <a:prstGeom prst="rect">
                <a:avLst/>
              </a:prstGeom>
              <a:solidFill>
                <a:srgbClr val="00206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1" name="Rectangle 760">
                <a:extLst>
                  <a:ext uri="{FF2B5EF4-FFF2-40B4-BE49-F238E27FC236}">
                    <a16:creationId xmlns:a16="http://schemas.microsoft.com/office/drawing/2014/main" id="{F26018B5-1AE8-4E16-9005-D7095AFCA219}"/>
                  </a:ext>
                </a:extLst>
              </p:cNvPr>
              <p:cNvSpPr/>
              <p:nvPr/>
            </p:nvSpPr>
            <p:spPr>
              <a:xfrm rot="16200000">
                <a:off x="4585160" y="3194695"/>
                <a:ext cx="48119" cy="185927"/>
              </a:xfrm>
              <a:prstGeom prst="rect">
                <a:avLst/>
              </a:prstGeom>
              <a:solidFill>
                <a:srgbClr val="00206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2" name="Rectangle 761">
                <a:extLst>
                  <a:ext uri="{FF2B5EF4-FFF2-40B4-BE49-F238E27FC236}">
                    <a16:creationId xmlns:a16="http://schemas.microsoft.com/office/drawing/2014/main" id="{F6A75616-5717-41D3-BA45-9B3939459545}"/>
                  </a:ext>
                </a:extLst>
              </p:cNvPr>
              <p:cNvSpPr/>
              <p:nvPr/>
            </p:nvSpPr>
            <p:spPr>
              <a:xfrm rot="16200000">
                <a:off x="4303001" y="3201895"/>
                <a:ext cx="48119" cy="185927"/>
              </a:xfrm>
              <a:prstGeom prst="rect">
                <a:avLst/>
              </a:prstGeom>
              <a:solidFill>
                <a:srgbClr val="00206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3" name="Rectangle 762">
                <a:extLst>
                  <a:ext uri="{FF2B5EF4-FFF2-40B4-BE49-F238E27FC236}">
                    <a16:creationId xmlns:a16="http://schemas.microsoft.com/office/drawing/2014/main" id="{6002E8E1-8EBD-4B37-9069-2C26C572D200}"/>
                  </a:ext>
                </a:extLst>
              </p:cNvPr>
              <p:cNvSpPr/>
              <p:nvPr/>
            </p:nvSpPr>
            <p:spPr>
              <a:xfrm rot="17229066">
                <a:off x="4028554" y="3194774"/>
                <a:ext cx="48119" cy="185927"/>
              </a:xfrm>
              <a:prstGeom prst="rect">
                <a:avLst/>
              </a:prstGeom>
              <a:solidFill>
                <a:srgbClr val="00206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4" name="Rectangle 763">
                <a:extLst>
                  <a:ext uri="{FF2B5EF4-FFF2-40B4-BE49-F238E27FC236}">
                    <a16:creationId xmlns:a16="http://schemas.microsoft.com/office/drawing/2014/main" id="{A2CCD50C-F81E-4A66-8009-0EA4A2102DA2}"/>
                  </a:ext>
                </a:extLst>
              </p:cNvPr>
              <p:cNvSpPr/>
              <p:nvPr/>
            </p:nvSpPr>
            <p:spPr>
              <a:xfrm rot="17229066">
                <a:off x="3746861" y="3116558"/>
                <a:ext cx="48119" cy="185927"/>
              </a:xfrm>
              <a:prstGeom prst="rect">
                <a:avLst/>
              </a:prstGeom>
              <a:solidFill>
                <a:srgbClr val="00206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5" name="Rectangle 764">
                <a:extLst>
                  <a:ext uri="{FF2B5EF4-FFF2-40B4-BE49-F238E27FC236}">
                    <a16:creationId xmlns:a16="http://schemas.microsoft.com/office/drawing/2014/main" id="{6FCF6F33-AE29-4D0D-8D57-DF3E60A32AA5}"/>
                  </a:ext>
                </a:extLst>
              </p:cNvPr>
              <p:cNvSpPr/>
              <p:nvPr/>
            </p:nvSpPr>
            <p:spPr>
              <a:xfrm rot="18650382">
                <a:off x="3517519" y="2979556"/>
                <a:ext cx="48119" cy="185927"/>
              </a:xfrm>
              <a:prstGeom prst="rect">
                <a:avLst/>
              </a:prstGeom>
              <a:solidFill>
                <a:srgbClr val="00206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6" name="Rectangle 765">
                <a:extLst>
                  <a:ext uri="{FF2B5EF4-FFF2-40B4-BE49-F238E27FC236}">
                    <a16:creationId xmlns:a16="http://schemas.microsoft.com/office/drawing/2014/main" id="{442D6647-45E0-449F-84A0-BFC8DCE4AA9F}"/>
                  </a:ext>
                </a:extLst>
              </p:cNvPr>
              <p:cNvSpPr/>
              <p:nvPr/>
            </p:nvSpPr>
            <p:spPr>
              <a:xfrm rot="17258174">
                <a:off x="3280791" y="2820739"/>
                <a:ext cx="48119" cy="185927"/>
              </a:xfrm>
              <a:prstGeom prst="rect">
                <a:avLst/>
              </a:prstGeom>
              <a:solidFill>
                <a:srgbClr val="00206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7" name="Rectangle 766">
                <a:extLst>
                  <a:ext uri="{FF2B5EF4-FFF2-40B4-BE49-F238E27FC236}">
                    <a16:creationId xmlns:a16="http://schemas.microsoft.com/office/drawing/2014/main" id="{B215068E-C0DD-4369-992D-0855ECBC61D4}"/>
                  </a:ext>
                </a:extLst>
              </p:cNvPr>
              <p:cNvSpPr/>
              <p:nvPr/>
            </p:nvSpPr>
            <p:spPr>
              <a:xfrm rot="18009623">
                <a:off x="3037202" y="2705851"/>
                <a:ext cx="48119" cy="185927"/>
              </a:xfrm>
              <a:prstGeom prst="rect">
                <a:avLst/>
              </a:prstGeom>
              <a:solidFill>
                <a:srgbClr val="00206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8" name="Rectangle 767">
                <a:extLst>
                  <a:ext uri="{FF2B5EF4-FFF2-40B4-BE49-F238E27FC236}">
                    <a16:creationId xmlns:a16="http://schemas.microsoft.com/office/drawing/2014/main" id="{0572FFED-41F0-4CFA-B29F-2446F53265EE}"/>
                  </a:ext>
                </a:extLst>
              </p:cNvPr>
              <p:cNvSpPr/>
              <p:nvPr/>
            </p:nvSpPr>
            <p:spPr>
              <a:xfrm rot="18441317">
                <a:off x="2818105" y="2537979"/>
                <a:ext cx="48119" cy="185927"/>
              </a:xfrm>
              <a:prstGeom prst="rect">
                <a:avLst/>
              </a:prstGeom>
              <a:solidFill>
                <a:srgbClr val="00206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9" name="Rectangle 768">
                <a:extLst>
                  <a:ext uri="{FF2B5EF4-FFF2-40B4-BE49-F238E27FC236}">
                    <a16:creationId xmlns:a16="http://schemas.microsoft.com/office/drawing/2014/main" id="{1085D131-354F-4735-9EC5-622EF3E9CB7B}"/>
                  </a:ext>
                </a:extLst>
              </p:cNvPr>
              <p:cNvSpPr/>
              <p:nvPr/>
            </p:nvSpPr>
            <p:spPr>
              <a:xfrm rot="18441317">
                <a:off x="2597923" y="2361726"/>
                <a:ext cx="48119" cy="185927"/>
              </a:xfrm>
              <a:prstGeom prst="rect">
                <a:avLst/>
              </a:prstGeom>
              <a:solidFill>
                <a:srgbClr val="00206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0" name="Rectangle 769">
                <a:extLst>
                  <a:ext uri="{FF2B5EF4-FFF2-40B4-BE49-F238E27FC236}">
                    <a16:creationId xmlns:a16="http://schemas.microsoft.com/office/drawing/2014/main" id="{61487D83-8C5D-4F27-BB7F-5D1591E39394}"/>
                  </a:ext>
                </a:extLst>
              </p:cNvPr>
              <p:cNvSpPr/>
              <p:nvPr/>
            </p:nvSpPr>
            <p:spPr>
              <a:xfrm rot="18848558">
                <a:off x="2424130" y="2211844"/>
                <a:ext cx="48119" cy="185927"/>
              </a:xfrm>
              <a:prstGeom prst="rect">
                <a:avLst/>
              </a:prstGeom>
              <a:solidFill>
                <a:srgbClr val="00206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1" name="Rectangle 770">
                <a:extLst>
                  <a:ext uri="{FF2B5EF4-FFF2-40B4-BE49-F238E27FC236}">
                    <a16:creationId xmlns:a16="http://schemas.microsoft.com/office/drawing/2014/main" id="{CA6BA08B-3BBD-4D74-A106-B43695BF431A}"/>
                  </a:ext>
                </a:extLst>
              </p:cNvPr>
              <p:cNvSpPr/>
              <p:nvPr/>
            </p:nvSpPr>
            <p:spPr>
              <a:xfrm rot="18848558">
                <a:off x="2225451" y="2028847"/>
                <a:ext cx="48119" cy="185927"/>
              </a:xfrm>
              <a:prstGeom prst="rect">
                <a:avLst/>
              </a:prstGeom>
              <a:solidFill>
                <a:srgbClr val="00206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2" name="Rectangle 771">
                <a:extLst>
                  <a:ext uri="{FF2B5EF4-FFF2-40B4-BE49-F238E27FC236}">
                    <a16:creationId xmlns:a16="http://schemas.microsoft.com/office/drawing/2014/main" id="{97A17E4B-56DF-4755-817A-F65C07946F89}"/>
                  </a:ext>
                </a:extLst>
              </p:cNvPr>
              <p:cNvSpPr/>
              <p:nvPr/>
            </p:nvSpPr>
            <p:spPr>
              <a:xfrm rot="18445987">
                <a:off x="2232134" y="2034077"/>
                <a:ext cx="48119" cy="185927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3" name="Rectangle 772">
                <a:extLst>
                  <a:ext uri="{FF2B5EF4-FFF2-40B4-BE49-F238E27FC236}">
                    <a16:creationId xmlns:a16="http://schemas.microsoft.com/office/drawing/2014/main" id="{D6569AE8-79CF-4975-8881-A6E0AF2A6F5D}"/>
                  </a:ext>
                </a:extLst>
              </p:cNvPr>
              <p:cNvSpPr/>
              <p:nvPr/>
            </p:nvSpPr>
            <p:spPr>
              <a:xfrm rot="18445987">
                <a:off x="2423479" y="2200211"/>
                <a:ext cx="48119" cy="185927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4" name="Rectangle 773">
                <a:extLst>
                  <a:ext uri="{FF2B5EF4-FFF2-40B4-BE49-F238E27FC236}">
                    <a16:creationId xmlns:a16="http://schemas.microsoft.com/office/drawing/2014/main" id="{44237D6B-47C0-4B5E-97AC-9F4AB286C74B}"/>
                  </a:ext>
                </a:extLst>
              </p:cNvPr>
              <p:cNvSpPr/>
              <p:nvPr/>
            </p:nvSpPr>
            <p:spPr>
              <a:xfrm rot="18445987">
                <a:off x="2599122" y="2351536"/>
                <a:ext cx="48119" cy="185927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5" name="Rectangle 774">
                <a:extLst>
                  <a:ext uri="{FF2B5EF4-FFF2-40B4-BE49-F238E27FC236}">
                    <a16:creationId xmlns:a16="http://schemas.microsoft.com/office/drawing/2014/main" id="{6954DE64-2E8B-48EE-A80E-8BC5F906F776}"/>
                  </a:ext>
                </a:extLst>
              </p:cNvPr>
              <p:cNvSpPr/>
              <p:nvPr/>
            </p:nvSpPr>
            <p:spPr>
              <a:xfrm rot="18445987">
                <a:off x="2820265" y="2533207"/>
                <a:ext cx="48119" cy="185927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6" name="Rectangle 775">
                <a:extLst>
                  <a:ext uri="{FF2B5EF4-FFF2-40B4-BE49-F238E27FC236}">
                    <a16:creationId xmlns:a16="http://schemas.microsoft.com/office/drawing/2014/main" id="{1C5E7964-DB1A-47F2-A28A-56A517303C8A}"/>
                  </a:ext>
                </a:extLst>
              </p:cNvPr>
              <p:cNvSpPr/>
              <p:nvPr/>
            </p:nvSpPr>
            <p:spPr>
              <a:xfrm rot="18445987">
                <a:off x="3035349" y="2708134"/>
                <a:ext cx="48119" cy="185927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7" name="Rectangle 776">
                <a:extLst>
                  <a:ext uri="{FF2B5EF4-FFF2-40B4-BE49-F238E27FC236}">
                    <a16:creationId xmlns:a16="http://schemas.microsoft.com/office/drawing/2014/main" id="{65A9FB3E-2231-49A1-9E20-4133E1FB2D2A}"/>
                  </a:ext>
                </a:extLst>
              </p:cNvPr>
              <p:cNvSpPr/>
              <p:nvPr/>
            </p:nvSpPr>
            <p:spPr>
              <a:xfrm rot="17097382">
                <a:off x="3272514" y="2823284"/>
                <a:ext cx="48119" cy="185927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8" name="Rectangle 777">
                <a:extLst>
                  <a:ext uri="{FF2B5EF4-FFF2-40B4-BE49-F238E27FC236}">
                    <a16:creationId xmlns:a16="http://schemas.microsoft.com/office/drawing/2014/main" id="{BD0A64C0-B04E-4D49-9B71-494384DC981B}"/>
                  </a:ext>
                </a:extLst>
              </p:cNvPr>
              <p:cNvSpPr/>
              <p:nvPr/>
            </p:nvSpPr>
            <p:spPr>
              <a:xfrm rot="18755339">
                <a:off x="3508066" y="2970350"/>
                <a:ext cx="48119" cy="185927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9" name="Rectangle 778">
                <a:extLst>
                  <a:ext uri="{FF2B5EF4-FFF2-40B4-BE49-F238E27FC236}">
                    <a16:creationId xmlns:a16="http://schemas.microsoft.com/office/drawing/2014/main" id="{C9E1946C-428F-4F63-AB1C-4A615FC1FE6E}"/>
                  </a:ext>
                </a:extLst>
              </p:cNvPr>
              <p:cNvSpPr/>
              <p:nvPr/>
            </p:nvSpPr>
            <p:spPr>
              <a:xfrm rot="17209259">
                <a:off x="3752035" y="3107082"/>
                <a:ext cx="48119" cy="185927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0" name="Rectangle 779">
                <a:extLst>
                  <a:ext uri="{FF2B5EF4-FFF2-40B4-BE49-F238E27FC236}">
                    <a16:creationId xmlns:a16="http://schemas.microsoft.com/office/drawing/2014/main" id="{B02846D6-3B44-420F-BBDB-AD0A3FDA4C62}"/>
                  </a:ext>
                </a:extLst>
              </p:cNvPr>
              <p:cNvSpPr/>
              <p:nvPr/>
            </p:nvSpPr>
            <p:spPr>
              <a:xfrm rot="17209259">
                <a:off x="4024366" y="3206276"/>
                <a:ext cx="48119" cy="185927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1" name="Rectangle 780">
                <a:extLst>
                  <a:ext uri="{FF2B5EF4-FFF2-40B4-BE49-F238E27FC236}">
                    <a16:creationId xmlns:a16="http://schemas.microsoft.com/office/drawing/2014/main" id="{D1A06731-0762-4EB5-8E9C-030524D3E52E}"/>
                  </a:ext>
                </a:extLst>
              </p:cNvPr>
              <p:cNvSpPr/>
              <p:nvPr/>
            </p:nvSpPr>
            <p:spPr>
              <a:xfrm rot="16200000">
                <a:off x="4315600" y="3208301"/>
                <a:ext cx="48119" cy="185927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2" name="Rectangle 781">
                <a:extLst>
                  <a:ext uri="{FF2B5EF4-FFF2-40B4-BE49-F238E27FC236}">
                    <a16:creationId xmlns:a16="http://schemas.microsoft.com/office/drawing/2014/main" id="{205C964F-4D51-44DC-A7FD-8E5E71323F5F}"/>
                  </a:ext>
                </a:extLst>
              </p:cNvPr>
              <p:cNvSpPr/>
              <p:nvPr/>
            </p:nvSpPr>
            <p:spPr>
              <a:xfrm rot="16200000">
                <a:off x="4590119" y="3201601"/>
                <a:ext cx="48119" cy="185927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3" name="Rectangle 782">
                <a:extLst>
                  <a:ext uri="{FF2B5EF4-FFF2-40B4-BE49-F238E27FC236}">
                    <a16:creationId xmlns:a16="http://schemas.microsoft.com/office/drawing/2014/main" id="{BC92CCB2-56AE-4A24-A2C8-7698F19DF564}"/>
                  </a:ext>
                </a:extLst>
              </p:cNvPr>
              <p:cNvSpPr/>
              <p:nvPr/>
            </p:nvSpPr>
            <p:spPr>
              <a:xfrm>
                <a:off x="4766096" y="3301390"/>
                <a:ext cx="48119" cy="185927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4" name="Rectangle 783">
                <a:extLst>
                  <a:ext uri="{FF2B5EF4-FFF2-40B4-BE49-F238E27FC236}">
                    <a16:creationId xmlns:a16="http://schemas.microsoft.com/office/drawing/2014/main" id="{662E2F19-F213-4BB8-BD83-5EC662B87A27}"/>
                  </a:ext>
                </a:extLst>
              </p:cNvPr>
              <p:cNvSpPr/>
              <p:nvPr/>
            </p:nvSpPr>
            <p:spPr>
              <a:xfrm>
                <a:off x="4803173" y="3568459"/>
                <a:ext cx="48119" cy="185927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5" name="Rectangle 784">
                <a:extLst>
                  <a:ext uri="{FF2B5EF4-FFF2-40B4-BE49-F238E27FC236}">
                    <a16:creationId xmlns:a16="http://schemas.microsoft.com/office/drawing/2014/main" id="{7122A1D3-DCD1-4525-A104-DAC03FE8F88B}"/>
                  </a:ext>
                </a:extLst>
              </p:cNvPr>
              <p:cNvSpPr/>
              <p:nvPr/>
            </p:nvSpPr>
            <p:spPr>
              <a:xfrm rot="1100531">
                <a:off x="4774178" y="3833317"/>
                <a:ext cx="48119" cy="185927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6" name="Rectangle 785">
                <a:extLst>
                  <a:ext uri="{FF2B5EF4-FFF2-40B4-BE49-F238E27FC236}">
                    <a16:creationId xmlns:a16="http://schemas.microsoft.com/office/drawing/2014/main" id="{3CED1044-F60C-4C2E-8BAC-10F50D26D6A4}"/>
                  </a:ext>
                </a:extLst>
              </p:cNvPr>
              <p:cNvSpPr/>
              <p:nvPr/>
            </p:nvSpPr>
            <p:spPr>
              <a:xfrm rot="1929804">
                <a:off x="4622237" y="4076324"/>
                <a:ext cx="48119" cy="185927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7" name="Rectangle 786">
                <a:extLst>
                  <a:ext uri="{FF2B5EF4-FFF2-40B4-BE49-F238E27FC236}">
                    <a16:creationId xmlns:a16="http://schemas.microsoft.com/office/drawing/2014/main" id="{79EADC16-23BF-4234-BE8B-0CADC871927B}"/>
                  </a:ext>
                </a:extLst>
              </p:cNvPr>
              <p:cNvSpPr/>
              <p:nvPr/>
            </p:nvSpPr>
            <p:spPr>
              <a:xfrm rot="1929804">
                <a:off x="4425482" y="4269849"/>
                <a:ext cx="48119" cy="185927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8" name="Rectangle 787">
                <a:extLst>
                  <a:ext uri="{FF2B5EF4-FFF2-40B4-BE49-F238E27FC236}">
                    <a16:creationId xmlns:a16="http://schemas.microsoft.com/office/drawing/2014/main" id="{FAF23C27-E954-4567-ABBF-B72767973EF5}"/>
                  </a:ext>
                </a:extLst>
              </p:cNvPr>
              <p:cNvSpPr/>
              <p:nvPr/>
            </p:nvSpPr>
            <p:spPr>
              <a:xfrm rot="1929804">
                <a:off x="4251130" y="4483127"/>
                <a:ext cx="48119" cy="185927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9" name="Rectangle 788">
                <a:extLst>
                  <a:ext uri="{FF2B5EF4-FFF2-40B4-BE49-F238E27FC236}">
                    <a16:creationId xmlns:a16="http://schemas.microsoft.com/office/drawing/2014/main" id="{55711C57-38EC-47CB-B1FC-5A0BC43EE646}"/>
                  </a:ext>
                </a:extLst>
              </p:cNvPr>
              <p:cNvSpPr/>
              <p:nvPr/>
            </p:nvSpPr>
            <p:spPr>
              <a:xfrm rot="1929804">
                <a:off x="4081518" y="4704314"/>
                <a:ext cx="48119" cy="185927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0" name="Rectangle 789">
                <a:extLst>
                  <a:ext uri="{FF2B5EF4-FFF2-40B4-BE49-F238E27FC236}">
                    <a16:creationId xmlns:a16="http://schemas.microsoft.com/office/drawing/2014/main" id="{825827EC-31F8-4583-8308-6E7C46C4DABD}"/>
                  </a:ext>
                </a:extLst>
              </p:cNvPr>
              <p:cNvSpPr/>
              <p:nvPr/>
            </p:nvSpPr>
            <p:spPr>
              <a:xfrm rot="3773516">
                <a:off x="3890740" y="4879100"/>
                <a:ext cx="48119" cy="185927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1" name="Rectangle 790">
                <a:extLst>
                  <a:ext uri="{FF2B5EF4-FFF2-40B4-BE49-F238E27FC236}">
                    <a16:creationId xmlns:a16="http://schemas.microsoft.com/office/drawing/2014/main" id="{73569A5B-AA82-4146-92E2-2044CEB88A6D}"/>
                  </a:ext>
                </a:extLst>
              </p:cNvPr>
              <p:cNvSpPr/>
              <p:nvPr/>
            </p:nvSpPr>
            <p:spPr>
              <a:xfrm rot="4061487">
                <a:off x="3890680" y="4871518"/>
                <a:ext cx="48119" cy="185927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2" name="Rectangle 791">
                <a:extLst>
                  <a:ext uri="{FF2B5EF4-FFF2-40B4-BE49-F238E27FC236}">
                    <a16:creationId xmlns:a16="http://schemas.microsoft.com/office/drawing/2014/main" id="{9D3508DC-1BF6-41A3-91B2-C2EC37BE94D5}"/>
                  </a:ext>
                </a:extLst>
              </p:cNvPr>
              <p:cNvSpPr/>
              <p:nvPr/>
            </p:nvSpPr>
            <p:spPr>
              <a:xfrm rot="2077173">
                <a:off x="4095711" y="4704788"/>
                <a:ext cx="48119" cy="185927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3" name="Rectangle 792">
                <a:extLst>
                  <a:ext uri="{FF2B5EF4-FFF2-40B4-BE49-F238E27FC236}">
                    <a16:creationId xmlns:a16="http://schemas.microsoft.com/office/drawing/2014/main" id="{09B6C6F8-26FB-4173-8C58-61EF0705DDAA}"/>
                  </a:ext>
                </a:extLst>
              </p:cNvPr>
              <p:cNvSpPr/>
              <p:nvPr/>
            </p:nvSpPr>
            <p:spPr>
              <a:xfrm rot="2077173">
                <a:off x="4255328" y="4475636"/>
                <a:ext cx="48119" cy="185927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4" name="Rectangle 793">
                <a:extLst>
                  <a:ext uri="{FF2B5EF4-FFF2-40B4-BE49-F238E27FC236}">
                    <a16:creationId xmlns:a16="http://schemas.microsoft.com/office/drawing/2014/main" id="{C082843D-EE7C-42FC-BBD7-32F6086DBA37}"/>
                  </a:ext>
                </a:extLst>
              </p:cNvPr>
              <p:cNvSpPr/>
              <p:nvPr/>
            </p:nvSpPr>
            <p:spPr>
              <a:xfrm rot="2077173">
                <a:off x="4430314" y="4261630"/>
                <a:ext cx="48119" cy="185927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5" name="Rectangle 794">
                <a:extLst>
                  <a:ext uri="{FF2B5EF4-FFF2-40B4-BE49-F238E27FC236}">
                    <a16:creationId xmlns:a16="http://schemas.microsoft.com/office/drawing/2014/main" id="{9C7ECCFD-64BD-4891-A30D-663E4291CA7D}"/>
                  </a:ext>
                </a:extLst>
              </p:cNvPr>
              <p:cNvSpPr/>
              <p:nvPr/>
            </p:nvSpPr>
            <p:spPr>
              <a:xfrm rot="2077173">
                <a:off x="4621446" y="4056827"/>
                <a:ext cx="48119" cy="185927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6" name="Rectangle 795">
                <a:extLst>
                  <a:ext uri="{FF2B5EF4-FFF2-40B4-BE49-F238E27FC236}">
                    <a16:creationId xmlns:a16="http://schemas.microsoft.com/office/drawing/2014/main" id="{D39D4A8F-3464-4A98-A050-00897A80F539}"/>
                  </a:ext>
                </a:extLst>
              </p:cNvPr>
              <p:cNvSpPr/>
              <p:nvPr/>
            </p:nvSpPr>
            <p:spPr>
              <a:xfrm rot="5400000">
                <a:off x="4886316" y="3998366"/>
                <a:ext cx="48119" cy="185927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7" name="Rectangle 796">
                <a:extLst>
                  <a:ext uri="{FF2B5EF4-FFF2-40B4-BE49-F238E27FC236}">
                    <a16:creationId xmlns:a16="http://schemas.microsoft.com/office/drawing/2014/main" id="{F3396868-292F-4651-8632-D22025FA2360}"/>
                  </a:ext>
                </a:extLst>
              </p:cNvPr>
              <p:cNvSpPr/>
              <p:nvPr/>
            </p:nvSpPr>
            <p:spPr>
              <a:xfrm rot="6189204">
                <a:off x="5153375" y="4052541"/>
                <a:ext cx="48119" cy="185927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8" name="Rectangle 797">
                <a:extLst>
                  <a:ext uri="{FF2B5EF4-FFF2-40B4-BE49-F238E27FC236}">
                    <a16:creationId xmlns:a16="http://schemas.microsoft.com/office/drawing/2014/main" id="{47F87A81-868B-432A-B8CF-85941ED28423}"/>
                  </a:ext>
                </a:extLst>
              </p:cNvPr>
              <p:cNvSpPr/>
              <p:nvPr/>
            </p:nvSpPr>
            <p:spPr>
              <a:xfrm rot="6853946">
                <a:off x="5359199" y="4188406"/>
                <a:ext cx="48119" cy="185927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9" name="Rectangle 798">
                <a:extLst>
                  <a:ext uri="{FF2B5EF4-FFF2-40B4-BE49-F238E27FC236}">
                    <a16:creationId xmlns:a16="http://schemas.microsoft.com/office/drawing/2014/main" id="{4A9A0E9D-E9B3-4878-BBC2-C9B98992FB84}"/>
                  </a:ext>
                </a:extLst>
              </p:cNvPr>
              <p:cNvSpPr/>
              <p:nvPr/>
            </p:nvSpPr>
            <p:spPr>
              <a:xfrm rot="6367010">
                <a:off x="5579231" y="4334382"/>
                <a:ext cx="48119" cy="185927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0" name="Rectangle 799">
                <a:extLst>
                  <a:ext uri="{FF2B5EF4-FFF2-40B4-BE49-F238E27FC236}">
                    <a16:creationId xmlns:a16="http://schemas.microsoft.com/office/drawing/2014/main" id="{F4AF596C-593B-49C7-924D-47E932444989}"/>
                  </a:ext>
                </a:extLst>
              </p:cNvPr>
              <p:cNvSpPr/>
              <p:nvPr/>
            </p:nvSpPr>
            <p:spPr>
              <a:xfrm rot="4921265">
                <a:off x="5929605" y="4367815"/>
                <a:ext cx="48119" cy="185927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1" name="Rectangle 800">
                <a:extLst>
                  <a:ext uri="{FF2B5EF4-FFF2-40B4-BE49-F238E27FC236}">
                    <a16:creationId xmlns:a16="http://schemas.microsoft.com/office/drawing/2014/main" id="{CCF89658-1E71-4B9C-AF0B-A27578BE545A}"/>
                  </a:ext>
                </a:extLst>
              </p:cNvPr>
              <p:cNvSpPr/>
              <p:nvPr/>
            </p:nvSpPr>
            <p:spPr>
              <a:xfrm rot="4291197">
                <a:off x="6312248" y="4309118"/>
                <a:ext cx="48119" cy="185927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2" name="Rectangle 801">
                <a:extLst>
                  <a:ext uri="{FF2B5EF4-FFF2-40B4-BE49-F238E27FC236}">
                    <a16:creationId xmlns:a16="http://schemas.microsoft.com/office/drawing/2014/main" id="{AC558027-5732-4552-BFDD-96FE0B493281}"/>
                  </a:ext>
                </a:extLst>
              </p:cNvPr>
              <p:cNvSpPr/>
              <p:nvPr/>
            </p:nvSpPr>
            <p:spPr>
              <a:xfrm rot="19769009">
                <a:off x="6404869" y="3971280"/>
                <a:ext cx="48119" cy="185927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3" name="Rectangle 802">
                <a:extLst>
                  <a:ext uri="{FF2B5EF4-FFF2-40B4-BE49-F238E27FC236}">
                    <a16:creationId xmlns:a16="http://schemas.microsoft.com/office/drawing/2014/main" id="{9FB45585-CE0B-4D54-AA4A-3797761370D3}"/>
                  </a:ext>
                </a:extLst>
              </p:cNvPr>
              <p:cNvSpPr/>
              <p:nvPr/>
            </p:nvSpPr>
            <p:spPr>
              <a:xfrm rot="20203196">
                <a:off x="6290708" y="3712998"/>
                <a:ext cx="48119" cy="185927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4" name="Rectangle 803">
                <a:extLst>
                  <a:ext uri="{FF2B5EF4-FFF2-40B4-BE49-F238E27FC236}">
                    <a16:creationId xmlns:a16="http://schemas.microsoft.com/office/drawing/2014/main" id="{494646C3-A58B-4871-881A-6817EA2C20D6}"/>
                  </a:ext>
                </a:extLst>
              </p:cNvPr>
              <p:cNvSpPr/>
              <p:nvPr/>
            </p:nvSpPr>
            <p:spPr>
              <a:xfrm rot="20203196">
                <a:off x="6207294" y="3468142"/>
                <a:ext cx="48119" cy="185927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5" name="Rectangle 804">
                <a:extLst>
                  <a:ext uri="{FF2B5EF4-FFF2-40B4-BE49-F238E27FC236}">
                    <a16:creationId xmlns:a16="http://schemas.microsoft.com/office/drawing/2014/main" id="{AEF7DA71-39A0-4C5C-AED2-05B926EB1D57}"/>
                  </a:ext>
                </a:extLst>
              </p:cNvPr>
              <p:cNvSpPr/>
              <p:nvPr/>
            </p:nvSpPr>
            <p:spPr>
              <a:xfrm rot="20203196">
                <a:off x="6116000" y="3217004"/>
                <a:ext cx="48119" cy="185927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6" name="Rectangle 805">
                <a:extLst>
                  <a:ext uri="{FF2B5EF4-FFF2-40B4-BE49-F238E27FC236}">
                    <a16:creationId xmlns:a16="http://schemas.microsoft.com/office/drawing/2014/main" id="{67E73851-4643-4AA7-8BCF-0EB585DFCE3F}"/>
                  </a:ext>
                </a:extLst>
              </p:cNvPr>
              <p:cNvSpPr/>
              <p:nvPr/>
            </p:nvSpPr>
            <p:spPr>
              <a:xfrm rot="20862575">
                <a:off x="5985948" y="2690476"/>
                <a:ext cx="48119" cy="185927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7" name="Rectangle 806">
                <a:extLst>
                  <a:ext uri="{FF2B5EF4-FFF2-40B4-BE49-F238E27FC236}">
                    <a16:creationId xmlns:a16="http://schemas.microsoft.com/office/drawing/2014/main" id="{A0767E9D-7057-4236-B601-50A08A9D921F}"/>
                  </a:ext>
                </a:extLst>
              </p:cNvPr>
              <p:cNvSpPr/>
              <p:nvPr/>
            </p:nvSpPr>
            <p:spPr>
              <a:xfrm rot="4574391">
                <a:off x="6161098" y="2647106"/>
                <a:ext cx="48119" cy="185927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8" name="Rectangle 807">
                <a:extLst>
                  <a:ext uri="{FF2B5EF4-FFF2-40B4-BE49-F238E27FC236}">
                    <a16:creationId xmlns:a16="http://schemas.microsoft.com/office/drawing/2014/main" id="{893A9835-9C9B-474B-A8AF-2F0F6852CA79}"/>
                  </a:ext>
                </a:extLst>
              </p:cNvPr>
              <p:cNvSpPr/>
              <p:nvPr/>
            </p:nvSpPr>
            <p:spPr>
              <a:xfrm rot="5146089">
                <a:off x="6426589" y="2594079"/>
                <a:ext cx="48119" cy="185927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9" name="Rectangle 808">
                <a:extLst>
                  <a:ext uri="{FF2B5EF4-FFF2-40B4-BE49-F238E27FC236}">
                    <a16:creationId xmlns:a16="http://schemas.microsoft.com/office/drawing/2014/main" id="{08B6E10A-0560-4C8A-B505-3D8C12A7CD59}"/>
                  </a:ext>
                </a:extLst>
              </p:cNvPr>
              <p:cNvSpPr/>
              <p:nvPr/>
            </p:nvSpPr>
            <p:spPr>
              <a:xfrm rot="5146089">
                <a:off x="6706427" y="2609621"/>
                <a:ext cx="48119" cy="185927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0" name="Rectangle 809">
                <a:extLst>
                  <a:ext uri="{FF2B5EF4-FFF2-40B4-BE49-F238E27FC236}">
                    <a16:creationId xmlns:a16="http://schemas.microsoft.com/office/drawing/2014/main" id="{83D2CF6C-86AB-4F9F-912E-EECAC8CED594}"/>
                  </a:ext>
                </a:extLst>
              </p:cNvPr>
              <p:cNvSpPr/>
              <p:nvPr/>
            </p:nvSpPr>
            <p:spPr>
              <a:xfrm rot="5146089">
                <a:off x="6981402" y="2602731"/>
                <a:ext cx="48119" cy="185927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1" name="Rectangle 810">
                <a:extLst>
                  <a:ext uri="{FF2B5EF4-FFF2-40B4-BE49-F238E27FC236}">
                    <a16:creationId xmlns:a16="http://schemas.microsoft.com/office/drawing/2014/main" id="{EEC8BEAB-C02E-4DBA-B868-36E0AA5D8F4F}"/>
                  </a:ext>
                </a:extLst>
              </p:cNvPr>
              <p:cNvSpPr/>
              <p:nvPr/>
            </p:nvSpPr>
            <p:spPr>
              <a:xfrm rot="5146089">
                <a:off x="7230941" y="2578893"/>
                <a:ext cx="48119" cy="185927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2" name="Rectangle 811">
                <a:extLst>
                  <a:ext uri="{FF2B5EF4-FFF2-40B4-BE49-F238E27FC236}">
                    <a16:creationId xmlns:a16="http://schemas.microsoft.com/office/drawing/2014/main" id="{93611652-FA65-4B9E-93B5-81D53CAE2536}"/>
                  </a:ext>
                </a:extLst>
              </p:cNvPr>
              <p:cNvSpPr/>
              <p:nvPr/>
            </p:nvSpPr>
            <p:spPr>
              <a:xfrm rot="3859011">
                <a:off x="7244051" y="2813943"/>
                <a:ext cx="48119" cy="185927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3" name="Rectangle 812">
                <a:extLst>
                  <a:ext uri="{FF2B5EF4-FFF2-40B4-BE49-F238E27FC236}">
                    <a16:creationId xmlns:a16="http://schemas.microsoft.com/office/drawing/2014/main" id="{5DCB5E2E-5E02-49F9-AAB2-B37A69DBEE8B}"/>
                  </a:ext>
                </a:extLst>
              </p:cNvPr>
              <p:cNvSpPr/>
              <p:nvPr/>
            </p:nvSpPr>
            <p:spPr>
              <a:xfrm rot="3249920">
                <a:off x="6962464" y="2952482"/>
                <a:ext cx="48119" cy="185927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4" name="Rectangle 813">
                <a:extLst>
                  <a:ext uri="{FF2B5EF4-FFF2-40B4-BE49-F238E27FC236}">
                    <a16:creationId xmlns:a16="http://schemas.microsoft.com/office/drawing/2014/main" id="{E2F9434C-6528-4C93-B4F1-887D1A65004B}"/>
                  </a:ext>
                </a:extLst>
              </p:cNvPr>
              <p:cNvSpPr/>
              <p:nvPr/>
            </p:nvSpPr>
            <p:spPr>
              <a:xfrm rot="2780182">
                <a:off x="6749037" y="3219245"/>
                <a:ext cx="48119" cy="185927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5" name="Rectangle 814">
                <a:extLst>
                  <a:ext uri="{FF2B5EF4-FFF2-40B4-BE49-F238E27FC236}">
                    <a16:creationId xmlns:a16="http://schemas.microsoft.com/office/drawing/2014/main" id="{DAB64E4E-49BB-4C9C-99E0-B815360A0B86}"/>
                  </a:ext>
                </a:extLst>
              </p:cNvPr>
              <p:cNvSpPr/>
              <p:nvPr/>
            </p:nvSpPr>
            <p:spPr>
              <a:xfrm rot="2780182">
                <a:off x="6544429" y="3402824"/>
                <a:ext cx="48119" cy="185927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6" name="Rectangle 815">
                <a:extLst>
                  <a:ext uri="{FF2B5EF4-FFF2-40B4-BE49-F238E27FC236}">
                    <a16:creationId xmlns:a16="http://schemas.microsoft.com/office/drawing/2014/main" id="{EFC4D05F-4950-416F-97F5-4ACB9175E8CE}"/>
                  </a:ext>
                </a:extLst>
              </p:cNvPr>
              <p:cNvSpPr/>
              <p:nvPr/>
            </p:nvSpPr>
            <p:spPr>
              <a:xfrm rot="4837877">
                <a:off x="5930981" y="4368166"/>
                <a:ext cx="48119" cy="185927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7" name="Rectangle 816">
                <a:extLst>
                  <a:ext uri="{FF2B5EF4-FFF2-40B4-BE49-F238E27FC236}">
                    <a16:creationId xmlns:a16="http://schemas.microsoft.com/office/drawing/2014/main" id="{AE7AE791-B256-44B8-ABE0-7F67E738D155}"/>
                  </a:ext>
                </a:extLst>
              </p:cNvPr>
              <p:cNvSpPr/>
              <p:nvPr/>
            </p:nvSpPr>
            <p:spPr>
              <a:xfrm rot="4406720">
                <a:off x="6314048" y="4306384"/>
                <a:ext cx="48119" cy="185927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8" name="Rectangle 817">
                <a:extLst>
                  <a:ext uri="{FF2B5EF4-FFF2-40B4-BE49-F238E27FC236}">
                    <a16:creationId xmlns:a16="http://schemas.microsoft.com/office/drawing/2014/main" id="{08B8A108-8279-4959-8906-FF12AC173922}"/>
                  </a:ext>
                </a:extLst>
              </p:cNvPr>
              <p:cNvSpPr/>
              <p:nvPr/>
            </p:nvSpPr>
            <p:spPr>
              <a:xfrm rot="19630554">
                <a:off x="6395833" y="3962255"/>
                <a:ext cx="48119" cy="185927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9" name="Rectangle 818">
                <a:extLst>
                  <a:ext uri="{FF2B5EF4-FFF2-40B4-BE49-F238E27FC236}">
                    <a16:creationId xmlns:a16="http://schemas.microsoft.com/office/drawing/2014/main" id="{BF00E3B3-296E-4D93-8EDC-94C0D300CA3F}"/>
                  </a:ext>
                </a:extLst>
              </p:cNvPr>
              <p:cNvSpPr/>
              <p:nvPr/>
            </p:nvSpPr>
            <p:spPr>
              <a:xfrm rot="20115831">
                <a:off x="6283990" y="3715006"/>
                <a:ext cx="48119" cy="185927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0" name="Rectangle 819">
                <a:extLst>
                  <a:ext uri="{FF2B5EF4-FFF2-40B4-BE49-F238E27FC236}">
                    <a16:creationId xmlns:a16="http://schemas.microsoft.com/office/drawing/2014/main" id="{6439B057-46EB-45A9-9D5A-6150F3A2983F}"/>
                  </a:ext>
                </a:extLst>
              </p:cNvPr>
              <p:cNvSpPr/>
              <p:nvPr/>
            </p:nvSpPr>
            <p:spPr>
              <a:xfrm rot="20115831">
                <a:off x="6205688" y="3448615"/>
                <a:ext cx="48119" cy="185927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1" name="Rectangle 820">
                <a:extLst>
                  <a:ext uri="{FF2B5EF4-FFF2-40B4-BE49-F238E27FC236}">
                    <a16:creationId xmlns:a16="http://schemas.microsoft.com/office/drawing/2014/main" id="{10843CDD-DD59-4C29-97C8-9561B7E059F0}"/>
                  </a:ext>
                </a:extLst>
              </p:cNvPr>
              <p:cNvSpPr/>
              <p:nvPr/>
            </p:nvSpPr>
            <p:spPr>
              <a:xfrm rot="20115831">
                <a:off x="6109779" y="3210703"/>
                <a:ext cx="48119" cy="185927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2" name="Rectangle 821">
                <a:extLst>
                  <a:ext uri="{FF2B5EF4-FFF2-40B4-BE49-F238E27FC236}">
                    <a16:creationId xmlns:a16="http://schemas.microsoft.com/office/drawing/2014/main" id="{D4964CD0-DF2C-4D58-BE3D-4FC41C9FA034}"/>
                  </a:ext>
                </a:extLst>
              </p:cNvPr>
              <p:cNvSpPr/>
              <p:nvPr/>
            </p:nvSpPr>
            <p:spPr>
              <a:xfrm rot="20557139">
                <a:off x="6074720" y="2943976"/>
                <a:ext cx="48119" cy="185927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3" name="Rectangle 822">
                <a:extLst>
                  <a:ext uri="{FF2B5EF4-FFF2-40B4-BE49-F238E27FC236}">
                    <a16:creationId xmlns:a16="http://schemas.microsoft.com/office/drawing/2014/main" id="{6438436A-422E-4C12-8940-099EE2EC28E4}"/>
                  </a:ext>
                </a:extLst>
              </p:cNvPr>
              <p:cNvSpPr/>
              <p:nvPr/>
            </p:nvSpPr>
            <p:spPr>
              <a:xfrm rot="20557139">
                <a:off x="5987428" y="2697603"/>
                <a:ext cx="48119" cy="185927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4" name="Rectangle 823">
                <a:extLst>
                  <a:ext uri="{FF2B5EF4-FFF2-40B4-BE49-F238E27FC236}">
                    <a16:creationId xmlns:a16="http://schemas.microsoft.com/office/drawing/2014/main" id="{9B3CA890-3322-4352-BCB2-00D6DE34183C}"/>
                  </a:ext>
                </a:extLst>
              </p:cNvPr>
              <p:cNvSpPr/>
              <p:nvPr/>
            </p:nvSpPr>
            <p:spPr>
              <a:xfrm rot="4799687">
                <a:off x="6166357" y="2647711"/>
                <a:ext cx="48119" cy="185927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5" name="Rectangle 824">
                <a:extLst>
                  <a:ext uri="{FF2B5EF4-FFF2-40B4-BE49-F238E27FC236}">
                    <a16:creationId xmlns:a16="http://schemas.microsoft.com/office/drawing/2014/main" id="{0644C915-461C-4D93-A609-1485637DC645}"/>
                  </a:ext>
                </a:extLst>
              </p:cNvPr>
              <p:cNvSpPr/>
              <p:nvPr/>
            </p:nvSpPr>
            <p:spPr>
              <a:xfrm rot="5175987">
                <a:off x="6433815" y="2587114"/>
                <a:ext cx="48119" cy="185927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6" name="Rectangle 825">
                <a:extLst>
                  <a:ext uri="{FF2B5EF4-FFF2-40B4-BE49-F238E27FC236}">
                    <a16:creationId xmlns:a16="http://schemas.microsoft.com/office/drawing/2014/main" id="{B26E8C84-1D94-41C7-8EB6-8EA24F4D7F93}"/>
                  </a:ext>
                </a:extLst>
              </p:cNvPr>
              <p:cNvSpPr/>
              <p:nvPr/>
            </p:nvSpPr>
            <p:spPr>
              <a:xfrm rot="5175987">
                <a:off x="6711162" y="2615506"/>
                <a:ext cx="48119" cy="185927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7" name="Rectangle 826">
                <a:extLst>
                  <a:ext uri="{FF2B5EF4-FFF2-40B4-BE49-F238E27FC236}">
                    <a16:creationId xmlns:a16="http://schemas.microsoft.com/office/drawing/2014/main" id="{6DC80775-FBD5-4F1D-B533-B34F13EA6E11}"/>
                  </a:ext>
                </a:extLst>
              </p:cNvPr>
              <p:cNvSpPr/>
              <p:nvPr/>
            </p:nvSpPr>
            <p:spPr>
              <a:xfrm rot="5175987">
                <a:off x="6988772" y="2607282"/>
                <a:ext cx="48119" cy="185927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8" name="Rectangle 827">
                <a:extLst>
                  <a:ext uri="{FF2B5EF4-FFF2-40B4-BE49-F238E27FC236}">
                    <a16:creationId xmlns:a16="http://schemas.microsoft.com/office/drawing/2014/main" id="{94C9F607-825E-4466-A2B2-04CC8345D91F}"/>
                  </a:ext>
                </a:extLst>
              </p:cNvPr>
              <p:cNvSpPr/>
              <p:nvPr/>
            </p:nvSpPr>
            <p:spPr>
              <a:xfrm rot="5175987">
                <a:off x="7229288" y="2564523"/>
                <a:ext cx="48119" cy="185927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9" name="TextBox 828">
                <a:extLst>
                  <a:ext uri="{FF2B5EF4-FFF2-40B4-BE49-F238E27FC236}">
                    <a16:creationId xmlns:a16="http://schemas.microsoft.com/office/drawing/2014/main" id="{853AD17C-C2FC-4499-B1AC-918FC2485AEE}"/>
                  </a:ext>
                </a:extLst>
              </p:cNvPr>
              <p:cNvSpPr txBox="1"/>
              <p:nvPr/>
            </p:nvSpPr>
            <p:spPr>
              <a:xfrm>
                <a:off x="9652300" y="1228057"/>
                <a:ext cx="1269170" cy="400110"/>
              </a:xfrm>
              <a:prstGeom prst="rect">
                <a:avLst/>
              </a:prstGeom>
              <a:solidFill>
                <a:srgbClr val="FF0000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Half-day</a:t>
                </a:r>
              </a:p>
            </p:txBody>
          </p:sp>
          <p:sp>
            <p:nvSpPr>
              <p:cNvPr id="830" name="TextBox 829">
                <a:extLst>
                  <a:ext uri="{FF2B5EF4-FFF2-40B4-BE49-F238E27FC236}">
                    <a16:creationId xmlns:a16="http://schemas.microsoft.com/office/drawing/2014/main" id="{F1280226-03BD-4985-A6E4-1BB78D8B021E}"/>
                  </a:ext>
                </a:extLst>
              </p:cNvPr>
              <p:cNvSpPr txBox="1"/>
              <p:nvPr/>
            </p:nvSpPr>
            <p:spPr>
              <a:xfrm>
                <a:off x="9897303" y="1507556"/>
                <a:ext cx="1562709" cy="5604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200000"/>
                  </a:lnSpc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Tornado</a:t>
                </a:r>
              </a:p>
            </p:txBody>
          </p:sp>
          <p:sp>
            <p:nvSpPr>
              <p:cNvPr id="831" name="TextBox 830">
                <a:extLst>
                  <a:ext uri="{FF2B5EF4-FFF2-40B4-BE49-F238E27FC236}">
                    <a16:creationId xmlns:a16="http://schemas.microsoft.com/office/drawing/2014/main" id="{336398BB-9449-4153-B499-978B956707BC}"/>
                  </a:ext>
                </a:extLst>
              </p:cNvPr>
              <p:cNvSpPr txBox="1"/>
              <p:nvPr/>
            </p:nvSpPr>
            <p:spPr>
              <a:xfrm>
                <a:off x="9903463" y="2063208"/>
                <a:ext cx="224483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Battleship </a:t>
                </a:r>
              </a:p>
              <a:p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Galactic</a:t>
                </a:r>
              </a:p>
            </p:txBody>
          </p:sp>
          <p:pic>
            <p:nvPicPr>
              <p:cNvPr id="832" name="Picture 831" descr="Shape&#10;&#10;Description automatically generated with low confidence">
                <a:extLst>
                  <a:ext uri="{FF2B5EF4-FFF2-40B4-BE49-F238E27FC236}">
                    <a16:creationId xmlns:a16="http://schemas.microsoft.com/office/drawing/2014/main" id="{FA86196D-EB87-44A5-96DE-49DF1592E1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9695081" y="1796196"/>
                <a:ext cx="189889" cy="158961"/>
              </a:xfrm>
              <a:prstGeom prst="rect">
                <a:avLst/>
              </a:prstGeom>
            </p:spPr>
          </p:pic>
          <p:pic>
            <p:nvPicPr>
              <p:cNvPr id="833" name="Picture 832" descr="Shape&#10;&#10;Description automatically generated with low confidence">
                <a:extLst>
                  <a:ext uri="{FF2B5EF4-FFF2-40B4-BE49-F238E27FC236}">
                    <a16:creationId xmlns:a16="http://schemas.microsoft.com/office/drawing/2014/main" id="{68E2582C-B434-46D6-B0C2-79E3060000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9699326" y="2265173"/>
                <a:ext cx="189889" cy="158961"/>
              </a:xfrm>
              <a:prstGeom prst="rect">
                <a:avLst/>
              </a:prstGeom>
            </p:spPr>
          </p:pic>
          <p:pic>
            <p:nvPicPr>
              <p:cNvPr id="834" name="Picture 833" descr="Shape&#10;&#10;Description automatically generated with low confidence">
                <a:extLst>
                  <a:ext uri="{FF2B5EF4-FFF2-40B4-BE49-F238E27FC236}">
                    <a16:creationId xmlns:a16="http://schemas.microsoft.com/office/drawing/2014/main" id="{A8DBE490-91BD-4C92-8CD9-93A4950952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9699852" y="2740249"/>
                <a:ext cx="189889" cy="158961"/>
              </a:xfrm>
              <a:prstGeom prst="rect">
                <a:avLst/>
              </a:prstGeom>
            </p:spPr>
          </p:pic>
          <p:sp>
            <p:nvSpPr>
              <p:cNvPr id="835" name="TextBox 834">
                <a:extLst>
                  <a:ext uri="{FF2B5EF4-FFF2-40B4-BE49-F238E27FC236}">
                    <a16:creationId xmlns:a16="http://schemas.microsoft.com/office/drawing/2014/main" id="{0EFB00E2-1D09-421E-9CCD-54AE032DEA58}"/>
                  </a:ext>
                </a:extLst>
              </p:cNvPr>
              <p:cNvSpPr txBox="1"/>
              <p:nvPr/>
            </p:nvSpPr>
            <p:spPr>
              <a:xfrm>
                <a:off x="9866545" y="2655186"/>
                <a:ext cx="124352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The Flyer</a:t>
                </a:r>
              </a:p>
            </p:txBody>
          </p:sp>
          <p:pic>
            <p:nvPicPr>
              <p:cNvPr id="836" name="Picture 2" descr="Close, circle, remove, delete Free Icon of Neu Interface">
                <a:extLst>
                  <a:ext uri="{FF2B5EF4-FFF2-40B4-BE49-F238E27FC236}">
                    <a16:creationId xmlns:a16="http://schemas.microsoft.com/office/drawing/2014/main" id="{E2888840-54D8-4740-B294-CED6449BE83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788158" y="1762585"/>
                <a:ext cx="227747" cy="22774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37" name="Picture 2" descr="Close, circle, remove, delete Free Icon of Neu Interface">
                <a:extLst>
                  <a:ext uri="{FF2B5EF4-FFF2-40B4-BE49-F238E27FC236}">
                    <a16:creationId xmlns:a16="http://schemas.microsoft.com/office/drawing/2014/main" id="{7FCD79C2-EC12-4159-A0A7-6261930B92A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806148" y="2254834"/>
                <a:ext cx="227747" cy="22774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38" name="Picture 2" descr="Close, circle, remove, delete Free Icon of Neu Interface">
                <a:extLst>
                  <a:ext uri="{FF2B5EF4-FFF2-40B4-BE49-F238E27FC236}">
                    <a16:creationId xmlns:a16="http://schemas.microsoft.com/office/drawing/2014/main" id="{82F37149-856A-4359-9016-088480B1CE3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805133" y="2721841"/>
                <a:ext cx="227747" cy="22774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839" name="Group 838">
                <a:extLst>
                  <a:ext uri="{FF2B5EF4-FFF2-40B4-BE49-F238E27FC236}">
                    <a16:creationId xmlns:a16="http://schemas.microsoft.com/office/drawing/2014/main" id="{F9272376-AAE8-41DB-8142-BE656C0738F7}"/>
                  </a:ext>
                </a:extLst>
              </p:cNvPr>
              <p:cNvGrpSpPr/>
              <p:nvPr/>
            </p:nvGrpSpPr>
            <p:grpSpPr>
              <a:xfrm>
                <a:off x="9699852" y="3042940"/>
                <a:ext cx="2324160" cy="369332"/>
                <a:chOff x="9709159" y="3345791"/>
                <a:chExt cx="2324160" cy="369332"/>
              </a:xfrm>
            </p:grpSpPr>
            <p:pic>
              <p:nvPicPr>
                <p:cNvPr id="880" name="Picture 879" descr="Shape&#10;&#10;Description automatically generated with low confidence">
                  <a:extLst>
                    <a:ext uri="{FF2B5EF4-FFF2-40B4-BE49-F238E27FC236}">
                      <a16:creationId xmlns:a16="http://schemas.microsoft.com/office/drawing/2014/main" id="{C9F50737-3405-4093-B091-5C3072709C8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9709159" y="3459850"/>
                  <a:ext cx="189889" cy="158961"/>
                </a:xfrm>
                <a:prstGeom prst="rect">
                  <a:avLst/>
                </a:prstGeom>
              </p:spPr>
            </p:pic>
            <p:sp>
              <p:nvSpPr>
                <p:cNvPr id="881" name="TextBox 880">
                  <a:extLst>
                    <a:ext uri="{FF2B5EF4-FFF2-40B4-BE49-F238E27FC236}">
                      <a16:creationId xmlns:a16="http://schemas.microsoft.com/office/drawing/2014/main" id="{E3C0719B-3153-4ECC-AAF8-338F544679EE}"/>
                    </a:ext>
                  </a:extLst>
                </p:cNvPr>
                <p:cNvSpPr txBox="1"/>
                <p:nvPr/>
              </p:nvSpPr>
              <p:spPr>
                <a:xfrm>
                  <a:off x="9901657" y="3345791"/>
                  <a:ext cx="163394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Thunder Ride</a:t>
                  </a:r>
                </a:p>
              </p:txBody>
            </p:sp>
            <p:pic>
              <p:nvPicPr>
                <p:cNvPr id="882" name="Picture 2" descr="Close, circle, remove, delete Free Icon of Neu Interface">
                  <a:hlinkClick r:id="" action="ppaction://hlinkshowjump?jump=nextslide"/>
                  <a:extLst>
                    <a:ext uri="{FF2B5EF4-FFF2-40B4-BE49-F238E27FC236}">
                      <a16:creationId xmlns:a16="http://schemas.microsoft.com/office/drawing/2014/main" id="{32068D74-E154-46BB-9C96-C3F9914CA7F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1805572" y="3416586"/>
                  <a:ext cx="227747" cy="22774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840" name="Group 839">
                <a:extLst>
                  <a:ext uri="{FF2B5EF4-FFF2-40B4-BE49-F238E27FC236}">
                    <a16:creationId xmlns:a16="http://schemas.microsoft.com/office/drawing/2014/main" id="{9249F832-47A6-47B0-8005-B2CEECE842A1}"/>
                  </a:ext>
                </a:extLst>
              </p:cNvPr>
              <p:cNvGrpSpPr/>
              <p:nvPr/>
            </p:nvGrpSpPr>
            <p:grpSpPr>
              <a:xfrm>
                <a:off x="9695081" y="3405119"/>
                <a:ext cx="2320825" cy="369332"/>
                <a:chOff x="9712494" y="3900656"/>
                <a:chExt cx="2320825" cy="369332"/>
              </a:xfrm>
            </p:grpSpPr>
            <p:pic>
              <p:nvPicPr>
                <p:cNvPr id="877" name="Picture 876" descr="Shape&#10;&#10;Description automatically generated with low confidence">
                  <a:extLst>
                    <a:ext uri="{FF2B5EF4-FFF2-40B4-BE49-F238E27FC236}">
                      <a16:creationId xmlns:a16="http://schemas.microsoft.com/office/drawing/2014/main" id="{F140316A-55EA-4860-A712-F539BCBA741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9712494" y="3980137"/>
                  <a:ext cx="189889" cy="158961"/>
                </a:xfrm>
                <a:prstGeom prst="rect">
                  <a:avLst/>
                </a:prstGeom>
              </p:spPr>
            </p:pic>
            <p:sp>
              <p:nvSpPr>
                <p:cNvPr id="878" name="TextBox 877">
                  <a:extLst>
                    <a:ext uri="{FF2B5EF4-FFF2-40B4-BE49-F238E27FC236}">
                      <a16:creationId xmlns:a16="http://schemas.microsoft.com/office/drawing/2014/main" id="{73D87524-E9F2-437B-940F-CE5684882742}"/>
                    </a:ext>
                  </a:extLst>
                </p:cNvPr>
                <p:cNvSpPr txBox="1"/>
                <p:nvPr/>
              </p:nvSpPr>
              <p:spPr>
                <a:xfrm>
                  <a:off x="9936824" y="3900656"/>
                  <a:ext cx="163394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Lunch</a:t>
                  </a:r>
                </a:p>
              </p:txBody>
            </p:sp>
            <p:pic>
              <p:nvPicPr>
                <p:cNvPr id="879" name="Picture 2" descr="Close, circle, remove, delete Free Icon of Neu Interface">
                  <a:hlinkClick r:id="" action="ppaction://hlinkshowjump?jump=nextslide"/>
                  <a:extLst>
                    <a:ext uri="{FF2B5EF4-FFF2-40B4-BE49-F238E27FC236}">
                      <a16:creationId xmlns:a16="http://schemas.microsoft.com/office/drawing/2014/main" id="{788BB8EC-1320-461E-B1AE-7CF79828828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1805572" y="3987577"/>
                  <a:ext cx="227747" cy="22774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mc:AlternateContent xmlns:mc="http://schemas.openxmlformats.org/markup-compatibility/2006" xmlns:p14="http://schemas.microsoft.com/office/powerpoint/2010/main">
            <mc:Choice Requires="p14">
              <p:contentPart p14:bwMode="auto" r:id="rId172">
                <p14:nvContentPartPr>
                  <p14:cNvPr id="841" name="Ink 840">
                    <a:extLst>
                      <a:ext uri="{FF2B5EF4-FFF2-40B4-BE49-F238E27FC236}">
                        <a16:creationId xmlns:a16="http://schemas.microsoft.com/office/drawing/2014/main" id="{F7975C25-3B24-443C-AA5F-3D82C4F7C983}"/>
                      </a:ext>
                    </a:extLst>
                  </p14:cNvPr>
                  <p14:cNvContentPartPr/>
                  <p14:nvPr/>
                </p14:nvContentPartPr>
                <p14:xfrm>
                  <a:off x="10085057" y="1375696"/>
                  <a:ext cx="500400" cy="134640"/>
                </p14:xfrm>
              </p:contentPart>
            </mc:Choice>
            <mc:Fallback xmlns="">
              <p:pic>
                <p:nvPicPr>
                  <p:cNvPr id="331" name="Ink 330">
                    <a:extLst>
                      <a:ext uri="{FF2B5EF4-FFF2-40B4-BE49-F238E27FC236}">
                        <a16:creationId xmlns:a16="http://schemas.microsoft.com/office/drawing/2014/main" id="{E97E84B7-98C5-4F18-BB58-BCD3209A93E4}"/>
                      </a:ext>
                    </a:extLst>
                  </p:cNvPr>
                  <p:cNvPicPr/>
                  <p:nvPr/>
                </p:nvPicPr>
                <p:blipFill>
                  <a:blip r:embed="rId173"/>
                  <a:stretch>
                    <a:fillRect/>
                  </a:stretch>
                </p:blipFill>
                <p:spPr>
                  <a:xfrm>
                    <a:off x="10031417" y="1268056"/>
                    <a:ext cx="608040" cy="350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4">
                <p14:nvContentPartPr>
                  <p14:cNvPr id="842" name="Ink 841">
                    <a:extLst>
                      <a:ext uri="{FF2B5EF4-FFF2-40B4-BE49-F238E27FC236}">
                        <a16:creationId xmlns:a16="http://schemas.microsoft.com/office/drawing/2014/main" id="{A14A0DC4-1BEE-4B12-9AC1-3E5DD76AE7B3}"/>
                      </a:ext>
                    </a:extLst>
                  </p14:cNvPr>
                  <p14:cNvContentPartPr/>
                  <p14:nvPr/>
                </p14:nvContentPartPr>
                <p14:xfrm>
                  <a:off x="9670895" y="1603165"/>
                  <a:ext cx="44280" cy="12600"/>
                </p14:xfrm>
              </p:contentPart>
            </mc:Choice>
            <mc:Fallback xmlns="">
              <p:pic>
                <p:nvPicPr>
                  <p:cNvPr id="332" name="Ink 331">
                    <a:extLst>
                      <a:ext uri="{FF2B5EF4-FFF2-40B4-BE49-F238E27FC236}">
                        <a16:creationId xmlns:a16="http://schemas.microsoft.com/office/drawing/2014/main" id="{0AF11423-4E74-4A0C-A019-361F0E0F17DC}"/>
                      </a:ext>
                    </a:extLst>
                  </p:cNvPr>
                  <p:cNvPicPr/>
                  <p:nvPr/>
                </p:nvPicPr>
                <p:blipFill>
                  <a:blip r:embed="rId175"/>
                  <a:stretch>
                    <a:fillRect/>
                  </a:stretch>
                </p:blipFill>
                <p:spPr>
                  <a:xfrm>
                    <a:off x="9653255" y="1567165"/>
                    <a:ext cx="79920" cy="8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6">
                <p14:nvContentPartPr>
                  <p14:cNvPr id="843" name="Ink 842">
                    <a:extLst>
                      <a:ext uri="{FF2B5EF4-FFF2-40B4-BE49-F238E27FC236}">
                        <a16:creationId xmlns:a16="http://schemas.microsoft.com/office/drawing/2014/main" id="{E6EEB6FD-2014-4699-93B4-28B3A510EBDA}"/>
                      </a:ext>
                    </a:extLst>
                  </p14:cNvPr>
                  <p14:cNvContentPartPr/>
                  <p14:nvPr/>
                </p14:nvContentPartPr>
                <p14:xfrm>
                  <a:off x="9718415" y="1609645"/>
                  <a:ext cx="1193760" cy="6840"/>
                </p14:xfrm>
              </p:contentPart>
            </mc:Choice>
            <mc:Fallback xmlns="">
              <p:pic>
                <p:nvPicPr>
                  <p:cNvPr id="333" name="Ink 332">
                    <a:extLst>
                      <a:ext uri="{FF2B5EF4-FFF2-40B4-BE49-F238E27FC236}">
                        <a16:creationId xmlns:a16="http://schemas.microsoft.com/office/drawing/2014/main" id="{745F91B9-6EA7-45CD-84D6-CD0E17A16D45}"/>
                      </a:ext>
                    </a:extLst>
                  </p:cNvPr>
                  <p:cNvPicPr/>
                  <p:nvPr/>
                </p:nvPicPr>
                <p:blipFill>
                  <a:blip r:embed="rId177"/>
                  <a:stretch>
                    <a:fillRect/>
                  </a:stretch>
                </p:blipFill>
                <p:spPr>
                  <a:xfrm>
                    <a:off x="9700775" y="1573645"/>
                    <a:ext cx="1229400" cy="78480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844" name="Group 843">
                <a:extLst>
                  <a:ext uri="{FF2B5EF4-FFF2-40B4-BE49-F238E27FC236}">
                    <a16:creationId xmlns:a16="http://schemas.microsoft.com/office/drawing/2014/main" id="{02FB10C7-5944-43C9-BFDD-3580523817FA}"/>
                  </a:ext>
                </a:extLst>
              </p:cNvPr>
              <p:cNvGrpSpPr/>
              <p:nvPr/>
            </p:nvGrpSpPr>
            <p:grpSpPr>
              <a:xfrm>
                <a:off x="9695584" y="3775686"/>
                <a:ext cx="2320321" cy="369332"/>
                <a:chOff x="9712494" y="3900040"/>
                <a:chExt cx="2320321" cy="369332"/>
              </a:xfrm>
            </p:grpSpPr>
            <p:pic>
              <p:nvPicPr>
                <p:cNvPr id="874" name="Picture 873" descr="Shape&#10;&#10;Description automatically generated with low confidence">
                  <a:extLst>
                    <a:ext uri="{FF2B5EF4-FFF2-40B4-BE49-F238E27FC236}">
                      <a16:creationId xmlns:a16="http://schemas.microsoft.com/office/drawing/2014/main" id="{8E7B1C52-24B6-42B1-911D-7FDEAAE3D27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9712494" y="3980137"/>
                  <a:ext cx="189889" cy="158961"/>
                </a:xfrm>
                <a:prstGeom prst="rect">
                  <a:avLst/>
                </a:prstGeom>
              </p:spPr>
            </p:pic>
            <p:sp>
              <p:nvSpPr>
                <p:cNvPr id="875" name="TextBox 874">
                  <a:extLst>
                    <a:ext uri="{FF2B5EF4-FFF2-40B4-BE49-F238E27FC236}">
                      <a16:creationId xmlns:a16="http://schemas.microsoft.com/office/drawing/2014/main" id="{4238D8C6-B0D3-43C5-BC03-902B626700B2}"/>
                    </a:ext>
                  </a:extLst>
                </p:cNvPr>
                <p:cNvSpPr txBox="1"/>
                <p:nvPr/>
              </p:nvSpPr>
              <p:spPr>
                <a:xfrm>
                  <a:off x="9898193" y="3900040"/>
                  <a:ext cx="163394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Victory Spin</a:t>
                  </a:r>
                </a:p>
              </p:txBody>
            </p:sp>
            <p:pic>
              <p:nvPicPr>
                <p:cNvPr id="876" name="Picture 2" descr="Close, circle, remove, delete Free Icon of Neu Interface">
                  <a:hlinkClick r:id="" action="ppaction://hlinkshowjump?jump=nextslide"/>
                  <a:extLst>
                    <a:ext uri="{FF2B5EF4-FFF2-40B4-BE49-F238E27FC236}">
                      <a16:creationId xmlns:a16="http://schemas.microsoft.com/office/drawing/2014/main" id="{4BC69A46-0F54-4E06-9298-3EDBB6015FC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1805068" y="4024290"/>
                  <a:ext cx="227747" cy="22774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845" name="Group 844">
                <a:extLst>
                  <a:ext uri="{FF2B5EF4-FFF2-40B4-BE49-F238E27FC236}">
                    <a16:creationId xmlns:a16="http://schemas.microsoft.com/office/drawing/2014/main" id="{CC0D4A3E-A17B-4369-8B95-9BC5F4E6CE47}"/>
                  </a:ext>
                </a:extLst>
              </p:cNvPr>
              <p:cNvGrpSpPr/>
              <p:nvPr/>
            </p:nvGrpSpPr>
            <p:grpSpPr>
              <a:xfrm>
                <a:off x="9717337" y="4127965"/>
                <a:ext cx="2373098" cy="646331"/>
                <a:chOff x="9741111" y="3794822"/>
                <a:chExt cx="2373098" cy="646331"/>
              </a:xfrm>
            </p:grpSpPr>
            <p:pic>
              <p:nvPicPr>
                <p:cNvPr id="871" name="Picture 870" descr="Shape&#10;&#10;Description automatically generated with low confidence">
                  <a:extLst>
                    <a:ext uri="{FF2B5EF4-FFF2-40B4-BE49-F238E27FC236}">
                      <a16:creationId xmlns:a16="http://schemas.microsoft.com/office/drawing/2014/main" id="{EC1EE4B7-A6B9-44DB-B189-FCFC867FCB8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9741111" y="4039097"/>
                  <a:ext cx="189889" cy="158961"/>
                </a:xfrm>
                <a:prstGeom prst="rect">
                  <a:avLst/>
                </a:prstGeom>
              </p:spPr>
            </p:pic>
            <p:sp>
              <p:nvSpPr>
                <p:cNvPr id="872" name="TextBox 871">
                  <a:extLst>
                    <a:ext uri="{FF2B5EF4-FFF2-40B4-BE49-F238E27FC236}">
                      <a16:creationId xmlns:a16="http://schemas.microsoft.com/office/drawing/2014/main" id="{3113BEBF-4C84-4BBB-B464-BF376F0AC339}"/>
                    </a:ext>
                  </a:extLst>
                </p:cNvPr>
                <p:cNvSpPr txBox="1"/>
                <p:nvPr/>
              </p:nvSpPr>
              <p:spPr>
                <a:xfrm>
                  <a:off x="9921077" y="3794822"/>
                  <a:ext cx="2193132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Light Show (9.00pm)</a:t>
                  </a:r>
                </a:p>
              </p:txBody>
            </p:sp>
            <p:pic>
              <p:nvPicPr>
                <p:cNvPr id="873" name="Picture 2" descr="Close, circle, remove, delete Free Icon of Neu Interface">
                  <a:hlinkClick r:id="" action="ppaction://hlinkshowjump?jump=nextslide"/>
                  <a:extLst>
                    <a:ext uri="{FF2B5EF4-FFF2-40B4-BE49-F238E27FC236}">
                      <a16:creationId xmlns:a16="http://schemas.microsoft.com/office/drawing/2014/main" id="{7DB09F83-CCA2-4305-8DCE-D04FE364F82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1816877" y="4007709"/>
                  <a:ext cx="227747" cy="22774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846" name="Rectangle 845">
                <a:extLst>
                  <a:ext uri="{FF2B5EF4-FFF2-40B4-BE49-F238E27FC236}">
                    <a16:creationId xmlns:a16="http://schemas.microsoft.com/office/drawing/2014/main" id="{A273FFAE-CC3A-4BB8-B141-468A0B733EE9}"/>
                  </a:ext>
                </a:extLst>
              </p:cNvPr>
              <p:cNvSpPr/>
              <p:nvPr/>
            </p:nvSpPr>
            <p:spPr>
              <a:xfrm rot="9340649">
                <a:off x="6201699" y="3478874"/>
                <a:ext cx="48119" cy="185927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7" name="Rectangle 846">
                <a:extLst>
                  <a:ext uri="{FF2B5EF4-FFF2-40B4-BE49-F238E27FC236}">
                    <a16:creationId xmlns:a16="http://schemas.microsoft.com/office/drawing/2014/main" id="{341EF864-DD87-4EB3-8067-B00A6ACEAC9A}"/>
                  </a:ext>
                </a:extLst>
              </p:cNvPr>
              <p:cNvSpPr/>
              <p:nvPr/>
            </p:nvSpPr>
            <p:spPr>
              <a:xfrm rot="9340649">
                <a:off x="6115999" y="3211391"/>
                <a:ext cx="48119" cy="185927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8" name="Rectangle 847">
                <a:extLst>
                  <a:ext uri="{FF2B5EF4-FFF2-40B4-BE49-F238E27FC236}">
                    <a16:creationId xmlns:a16="http://schemas.microsoft.com/office/drawing/2014/main" id="{2E839F84-1A11-457E-BC7C-E4C9F275A457}"/>
                  </a:ext>
                </a:extLst>
              </p:cNvPr>
              <p:cNvSpPr/>
              <p:nvPr/>
            </p:nvSpPr>
            <p:spPr>
              <a:xfrm rot="9340649">
                <a:off x="6078574" y="2954570"/>
                <a:ext cx="48119" cy="185927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9" name="Rectangle 848">
                <a:extLst>
                  <a:ext uri="{FF2B5EF4-FFF2-40B4-BE49-F238E27FC236}">
                    <a16:creationId xmlns:a16="http://schemas.microsoft.com/office/drawing/2014/main" id="{9C19F0EE-4D6C-4CF4-9355-CB78477B5F50}"/>
                  </a:ext>
                </a:extLst>
              </p:cNvPr>
              <p:cNvSpPr/>
              <p:nvPr/>
            </p:nvSpPr>
            <p:spPr>
              <a:xfrm rot="9340649">
                <a:off x="5982658" y="2678074"/>
                <a:ext cx="48119" cy="185927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0" name="Rectangle 849">
                <a:extLst>
                  <a:ext uri="{FF2B5EF4-FFF2-40B4-BE49-F238E27FC236}">
                    <a16:creationId xmlns:a16="http://schemas.microsoft.com/office/drawing/2014/main" id="{C040664A-3AC8-42F4-9CAA-9BD3FE53E9A9}"/>
                  </a:ext>
                </a:extLst>
              </p:cNvPr>
              <p:cNvSpPr/>
              <p:nvPr/>
            </p:nvSpPr>
            <p:spPr>
              <a:xfrm rot="3836046">
                <a:off x="5809614" y="2735923"/>
                <a:ext cx="48119" cy="185927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1" name="Rectangle 850">
                <a:extLst>
                  <a:ext uri="{FF2B5EF4-FFF2-40B4-BE49-F238E27FC236}">
                    <a16:creationId xmlns:a16="http://schemas.microsoft.com/office/drawing/2014/main" id="{94E98D65-33EC-44CE-9356-CAFA31BD6887}"/>
                  </a:ext>
                </a:extLst>
              </p:cNvPr>
              <p:cNvSpPr/>
              <p:nvPr/>
            </p:nvSpPr>
            <p:spPr>
              <a:xfrm rot="3836046">
                <a:off x="5590630" y="2888341"/>
                <a:ext cx="48119" cy="185927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2" name="Rectangle 851">
                <a:extLst>
                  <a:ext uri="{FF2B5EF4-FFF2-40B4-BE49-F238E27FC236}">
                    <a16:creationId xmlns:a16="http://schemas.microsoft.com/office/drawing/2014/main" id="{CE90A3CA-DECD-4EE9-9CC3-647056C815BA}"/>
                  </a:ext>
                </a:extLst>
              </p:cNvPr>
              <p:cNvSpPr/>
              <p:nvPr/>
            </p:nvSpPr>
            <p:spPr>
              <a:xfrm rot="3836046">
                <a:off x="5379716" y="3019833"/>
                <a:ext cx="48119" cy="185927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3" name="Rectangle 852">
                <a:extLst>
                  <a:ext uri="{FF2B5EF4-FFF2-40B4-BE49-F238E27FC236}">
                    <a16:creationId xmlns:a16="http://schemas.microsoft.com/office/drawing/2014/main" id="{63AD560D-EDE4-4656-8E82-7698965FA71E}"/>
                  </a:ext>
                </a:extLst>
              </p:cNvPr>
              <p:cNvSpPr/>
              <p:nvPr/>
            </p:nvSpPr>
            <p:spPr>
              <a:xfrm rot="3836046">
                <a:off x="5133349" y="3143770"/>
                <a:ext cx="48119" cy="185927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4" name="Rectangle 853">
                <a:extLst>
                  <a:ext uri="{FF2B5EF4-FFF2-40B4-BE49-F238E27FC236}">
                    <a16:creationId xmlns:a16="http://schemas.microsoft.com/office/drawing/2014/main" id="{D1A29C12-04D5-402A-8EA2-E4B0B2B2885F}"/>
                  </a:ext>
                </a:extLst>
              </p:cNvPr>
              <p:cNvSpPr/>
              <p:nvPr/>
            </p:nvSpPr>
            <p:spPr>
              <a:xfrm rot="4910064">
                <a:off x="4866321" y="3228304"/>
                <a:ext cx="48119" cy="185927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5" name="Rectangle 854">
                <a:extLst>
                  <a:ext uri="{FF2B5EF4-FFF2-40B4-BE49-F238E27FC236}">
                    <a16:creationId xmlns:a16="http://schemas.microsoft.com/office/drawing/2014/main" id="{DDF5B407-56DF-47C1-B16B-183A147EDFC1}"/>
                  </a:ext>
                </a:extLst>
              </p:cNvPr>
              <p:cNvSpPr/>
              <p:nvPr/>
            </p:nvSpPr>
            <p:spPr>
              <a:xfrm>
                <a:off x="4779816" y="3027370"/>
                <a:ext cx="48119" cy="185927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6" name="Rectangle 855">
                <a:extLst>
                  <a:ext uri="{FF2B5EF4-FFF2-40B4-BE49-F238E27FC236}">
                    <a16:creationId xmlns:a16="http://schemas.microsoft.com/office/drawing/2014/main" id="{AF63805E-EC64-41B5-AD3F-A7D008285461}"/>
                  </a:ext>
                </a:extLst>
              </p:cNvPr>
              <p:cNvSpPr/>
              <p:nvPr/>
            </p:nvSpPr>
            <p:spPr>
              <a:xfrm>
                <a:off x="4789516" y="2780975"/>
                <a:ext cx="48119" cy="185927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7" name="Rectangle 856">
                <a:extLst>
                  <a:ext uri="{FF2B5EF4-FFF2-40B4-BE49-F238E27FC236}">
                    <a16:creationId xmlns:a16="http://schemas.microsoft.com/office/drawing/2014/main" id="{4478B0E5-58B6-4214-AB42-8785A171A01B}"/>
                  </a:ext>
                </a:extLst>
              </p:cNvPr>
              <p:cNvSpPr/>
              <p:nvPr/>
            </p:nvSpPr>
            <p:spPr>
              <a:xfrm rot="3920764">
                <a:off x="4941805" y="2638341"/>
                <a:ext cx="48119" cy="185927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8" name="Rectangle 857">
                <a:extLst>
                  <a:ext uri="{FF2B5EF4-FFF2-40B4-BE49-F238E27FC236}">
                    <a16:creationId xmlns:a16="http://schemas.microsoft.com/office/drawing/2014/main" id="{EFF1DDFE-00B0-4BE9-810F-E121D4AB0CAC}"/>
                  </a:ext>
                </a:extLst>
              </p:cNvPr>
              <p:cNvSpPr/>
              <p:nvPr/>
            </p:nvSpPr>
            <p:spPr>
              <a:xfrm rot="4924645">
                <a:off x="5170187" y="2572978"/>
                <a:ext cx="48119" cy="185927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9" name="Rectangle 858">
                <a:extLst>
                  <a:ext uri="{FF2B5EF4-FFF2-40B4-BE49-F238E27FC236}">
                    <a16:creationId xmlns:a16="http://schemas.microsoft.com/office/drawing/2014/main" id="{CEB086AB-1BE3-46E3-BC63-347FF44001F1}"/>
                  </a:ext>
                </a:extLst>
              </p:cNvPr>
              <p:cNvSpPr/>
              <p:nvPr/>
            </p:nvSpPr>
            <p:spPr>
              <a:xfrm rot="5804126">
                <a:off x="5188897" y="2425033"/>
                <a:ext cx="48119" cy="185927"/>
              </a:xfrm>
              <a:prstGeom prst="rect">
                <a:avLst/>
              </a:prstGeom>
              <a:solidFill>
                <a:srgbClr val="F830F8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0" name="Rectangle 859">
                <a:extLst>
                  <a:ext uri="{FF2B5EF4-FFF2-40B4-BE49-F238E27FC236}">
                    <a16:creationId xmlns:a16="http://schemas.microsoft.com/office/drawing/2014/main" id="{6CDFE257-FD28-4D2C-BACF-A6F57EEE57C1}"/>
                  </a:ext>
                </a:extLst>
              </p:cNvPr>
              <p:cNvSpPr/>
              <p:nvPr/>
            </p:nvSpPr>
            <p:spPr>
              <a:xfrm rot="7324790">
                <a:off x="4921095" y="2343453"/>
                <a:ext cx="48119" cy="185927"/>
              </a:xfrm>
              <a:prstGeom prst="rect">
                <a:avLst/>
              </a:prstGeom>
              <a:solidFill>
                <a:srgbClr val="F830F8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1" name="Rectangle 860">
                <a:extLst>
                  <a:ext uri="{FF2B5EF4-FFF2-40B4-BE49-F238E27FC236}">
                    <a16:creationId xmlns:a16="http://schemas.microsoft.com/office/drawing/2014/main" id="{ECD9BBDA-320C-4A1B-8DB6-D616A66E61FD}"/>
                  </a:ext>
                </a:extLst>
              </p:cNvPr>
              <p:cNvSpPr/>
              <p:nvPr/>
            </p:nvSpPr>
            <p:spPr>
              <a:xfrm rot="21401881">
                <a:off x="4817905" y="2088906"/>
                <a:ext cx="48119" cy="185927"/>
              </a:xfrm>
              <a:prstGeom prst="rect">
                <a:avLst/>
              </a:prstGeom>
              <a:solidFill>
                <a:srgbClr val="F830F8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2" name="Rectangle 861">
                <a:extLst>
                  <a:ext uri="{FF2B5EF4-FFF2-40B4-BE49-F238E27FC236}">
                    <a16:creationId xmlns:a16="http://schemas.microsoft.com/office/drawing/2014/main" id="{56495B24-6AF0-41AD-989B-A8FE4A6F3663}"/>
                  </a:ext>
                </a:extLst>
              </p:cNvPr>
              <p:cNvSpPr/>
              <p:nvPr/>
            </p:nvSpPr>
            <p:spPr>
              <a:xfrm rot="20309172">
                <a:off x="4780110" y="1817574"/>
                <a:ext cx="48119" cy="185927"/>
              </a:xfrm>
              <a:prstGeom prst="rect">
                <a:avLst/>
              </a:prstGeom>
              <a:solidFill>
                <a:srgbClr val="F830F8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3" name="Oval 862">
                <a:extLst>
                  <a:ext uri="{FF2B5EF4-FFF2-40B4-BE49-F238E27FC236}">
                    <a16:creationId xmlns:a16="http://schemas.microsoft.com/office/drawing/2014/main" id="{93DC9B23-45AB-47AA-B962-5E0F2FA1A45F}"/>
                  </a:ext>
                </a:extLst>
              </p:cNvPr>
              <p:cNvSpPr/>
              <p:nvPr/>
            </p:nvSpPr>
            <p:spPr>
              <a:xfrm>
                <a:off x="3518157" y="2459323"/>
                <a:ext cx="313873" cy="348308"/>
              </a:xfrm>
              <a:prstGeom prst="ellipse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rgbClr val="FF0000"/>
                    </a:solidFill>
                  </a:rPr>
                  <a:t>1</a:t>
                </a:r>
              </a:p>
            </p:txBody>
          </p:sp>
          <p:sp>
            <p:nvSpPr>
              <p:cNvPr id="864" name="Oval 863">
                <a:extLst>
                  <a:ext uri="{FF2B5EF4-FFF2-40B4-BE49-F238E27FC236}">
                    <a16:creationId xmlns:a16="http://schemas.microsoft.com/office/drawing/2014/main" id="{D901DC6B-5782-460C-925B-7678AE2F0A8F}"/>
                  </a:ext>
                </a:extLst>
              </p:cNvPr>
              <p:cNvSpPr/>
              <p:nvPr/>
            </p:nvSpPr>
            <p:spPr>
              <a:xfrm>
                <a:off x="2303398" y="1798316"/>
                <a:ext cx="313873" cy="348308"/>
              </a:xfrm>
              <a:prstGeom prst="ellipse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rgbClr val="FF0000"/>
                    </a:solidFill>
                  </a:rPr>
                  <a:t>2</a:t>
                </a:r>
              </a:p>
            </p:txBody>
          </p:sp>
          <p:sp>
            <p:nvSpPr>
              <p:cNvPr id="865" name="Oval 864">
                <a:extLst>
                  <a:ext uri="{FF2B5EF4-FFF2-40B4-BE49-F238E27FC236}">
                    <a16:creationId xmlns:a16="http://schemas.microsoft.com/office/drawing/2014/main" id="{778C8950-1566-4C10-BBE1-4C56F9DB0039}"/>
                  </a:ext>
                </a:extLst>
              </p:cNvPr>
              <p:cNvSpPr/>
              <p:nvPr/>
            </p:nvSpPr>
            <p:spPr>
              <a:xfrm>
                <a:off x="2625516" y="3609405"/>
                <a:ext cx="313873" cy="348308"/>
              </a:xfrm>
              <a:prstGeom prst="ellipse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rgbClr val="FF0000"/>
                    </a:solidFill>
                  </a:rPr>
                  <a:t>3</a:t>
                </a:r>
              </a:p>
            </p:txBody>
          </p:sp>
          <p:sp>
            <p:nvSpPr>
              <p:cNvPr id="866" name="Oval 865">
                <a:extLst>
                  <a:ext uri="{FF2B5EF4-FFF2-40B4-BE49-F238E27FC236}">
                    <a16:creationId xmlns:a16="http://schemas.microsoft.com/office/drawing/2014/main" id="{ABD38B2F-B2DA-4D44-B5FF-1C989B8CF4B3}"/>
                  </a:ext>
                </a:extLst>
              </p:cNvPr>
              <p:cNvSpPr/>
              <p:nvPr/>
            </p:nvSpPr>
            <p:spPr>
              <a:xfrm>
                <a:off x="7521345" y="2731651"/>
                <a:ext cx="313873" cy="348308"/>
              </a:xfrm>
              <a:prstGeom prst="ellipse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rgbClr val="FF0000"/>
                    </a:solidFill>
                  </a:rPr>
                  <a:t>4</a:t>
                </a:r>
              </a:p>
            </p:txBody>
          </p:sp>
          <p:sp>
            <p:nvSpPr>
              <p:cNvPr id="867" name="Oval 866">
                <a:extLst>
                  <a:ext uri="{FF2B5EF4-FFF2-40B4-BE49-F238E27FC236}">
                    <a16:creationId xmlns:a16="http://schemas.microsoft.com/office/drawing/2014/main" id="{276DC039-9721-4BC7-AEAE-D2833541D0F5}"/>
                  </a:ext>
                </a:extLst>
              </p:cNvPr>
              <p:cNvSpPr/>
              <p:nvPr/>
            </p:nvSpPr>
            <p:spPr>
              <a:xfrm>
                <a:off x="7058563" y="3464306"/>
                <a:ext cx="313873" cy="348308"/>
              </a:xfrm>
              <a:prstGeom prst="ellipse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rgbClr val="FF0000"/>
                    </a:solidFill>
                  </a:rPr>
                  <a:t>5</a:t>
                </a:r>
              </a:p>
            </p:txBody>
          </p:sp>
          <p:sp>
            <p:nvSpPr>
              <p:cNvPr id="868" name="Oval 867">
                <a:extLst>
                  <a:ext uri="{FF2B5EF4-FFF2-40B4-BE49-F238E27FC236}">
                    <a16:creationId xmlns:a16="http://schemas.microsoft.com/office/drawing/2014/main" id="{9B5B268F-C6CC-48DC-A804-9BAEE198402C}"/>
                  </a:ext>
                </a:extLst>
              </p:cNvPr>
              <p:cNvSpPr/>
              <p:nvPr/>
            </p:nvSpPr>
            <p:spPr>
              <a:xfrm>
                <a:off x="5696794" y="2383676"/>
                <a:ext cx="313873" cy="348308"/>
              </a:xfrm>
              <a:prstGeom prst="ellipse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rgbClr val="FF0000"/>
                    </a:solidFill>
                  </a:rPr>
                  <a:t>6</a:t>
                </a:r>
              </a:p>
            </p:txBody>
          </p:sp>
          <p:sp>
            <p:nvSpPr>
              <p:cNvPr id="869" name="Oval 868">
                <a:extLst>
                  <a:ext uri="{FF2B5EF4-FFF2-40B4-BE49-F238E27FC236}">
                    <a16:creationId xmlns:a16="http://schemas.microsoft.com/office/drawing/2014/main" id="{700C07AA-77B4-4333-8ED1-1F36021083EC}"/>
                  </a:ext>
                </a:extLst>
              </p:cNvPr>
              <p:cNvSpPr/>
              <p:nvPr/>
            </p:nvSpPr>
            <p:spPr>
              <a:xfrm>
                <a:off x="4584746" y="1488035"/>
                <a:ext cx="313873" cy="348308"/>
              </a:xfrm>
              <a:prstGeom prst="ellipse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rgbClr val="FF0000"/>
                    </a:solidFill>
                  </a:rPr>
                  <a:t>7</a:t>
                </a:r>
              </a:p>
            </p:txBody>
          </p:sp>
          <p:sp>
            <p:nvSpPr>
              <p:cNvPr id="870" name="TextBox 869">
                <a:extLst>
                  <a:ext uri="{FF2B5EF4-FFF2-40B4-BE49-F238E27FC236}">
                    <a16:creationId xmlns:a16="http://schemas.microsoft.com/office/drawing/2014/main" id="{727FBCA1-A114-40CC-AB5D-3718927F3856}"/>
                  </a:ext>
                </a:extLst>
              </p:cNvPr>
              <p:cNvSpPr txBox="1"/>
              <p:nvPr/>
            </p:nvSpPr>
            <p:spPr>
              <a:xfrm>
                <a:off x="9660523" y="561908"/>
                <a:ext cx="2510217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2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My Ideal Itinerary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50294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6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5" name="Group 1074">
            <a:extLst>
              <a:ext uri="{FF2B5EF4-FFF2-40B4-BE49-F238E27FC236}">
                <a16:creationId xmlns:a16="http://schemas.microsoft.com/office/drawing/2014/main" id="{18A7384D-AC0D-4B79-BE0F-1B1E3E91807F}"/>
              </a:ext>
            </a:extLst>
          </p:cNvPr>
          <p:cNvGrpSpPr/>
          <p:nvPr/>
        </p:nvGrpSpPr>
        <p:grpSpPr>
          <a:xfrm>
            <a:off x="-79232" y="29608"/>
            <a:ext cx="12452979" cy="6975864"/>
            <a:chOff x="-79232" y="29608"/>
            <a:chExt cx="12452979" cy="6975864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580113EF-F475-4ED4-A144-2FB1DF8A2E15}"/>
                </a:ext>
              </a:extLst>
            </p:cNvPr>
            <p:cNvGrpSpPr/>
            <p:nvPr/>
          </p:nvGrpSpPr>
          <p:grpSpPr>
            <a:xfrm>
              <a:off x="-79232" y="29608"/>
              <a:ext cx="12452979" cy="6975864"/>
              <a:chOff x="1915373" y="792163"/>
              <a:chExt cx="8449697" cy="5434838"/>
            </a:xfrm>
          </p:grpSpPr>
          <p:pic>
            <p:nvPicPr>
              <p:cNvPr id="1032" name="Picture 8" descr="Fork and knife restaurant icon vector | free image by rawpixel.com | Restaurant  icon, Vector free, Logo restaurant">
                <a:extLst>
                  <a:ext uri="{FF2B5EF4-FFF2-40B4-BE49-F238E27FC236}">
                    <a16:creationId xmlns:a16="http://schemas.microsoft.com/office/drawing/2014/main" id="{B622B152-086C-4276-AFB8-22613220F67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17963" y="5674631"/>
                <a:ext cx="437728" cy="4377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28" name="Picture 4" descr="Restroom Icon Vector #53701 - Free Icons Library">
                <a:extLst>
                  <a:ext uri="{FF2B5EF4-FFF2-40B4-BE49-F238E27FC236}">
                    <a16:creationId xmlns:a16="http://schemas.microsoft.com/office/drawing/2014/main" id="{B0FE3ED5-0388-497D-B642-FC40B7182B0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83294" y="5384343"/>
                <a:ext cx="339536" cy="33953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9DCD0A01-61EA-48D6-A798-1F485454EA3A}"/>
                  </a:ext>
                </a:extLst>
              </p:cNvPr>
              <p:cNvSpPr/>
              <p:nvPr/>
            </p:nvSpPr>
            <p:spPr>
              <a:xfrm>
                <a:off x="1997392" y="792163"/>
                <a:ext cx="8197215" cy="5273675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cxnSp>
            <p:nvCxnSpPr>
              <p:cNvPr id="4" name="Straight Connector 3">
                <a:extLst>
                  <a:ext uri="{FF2B5EF4-FFF2-40B4-BE49-F238E27FC236}">
                    <a16:creationId xmlns:a16="http://schemas.microsoft.com/office/drawing/2014/main" id="{1E902DC4-C26C-4598-9F5E-C2E17FFA35A3}"/>
                  </a:ext>
                </a:extLst>
              </p:cNvPr>
              <p:cNvCxnSpPr/>
              <p:nvPr/>
            </p:nvCxnSpPr>
            <p:spPr>
              <a:xfrm>
                <a:off x="8507417" y="792163"/>
                <a:ext cx="0" cy="5273675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" name="Straight Connector 4">
                <a:extLst>
                  <a:ext uri="{FF2B5EF4-FFF2-40B4-BE49-F238E27FC236}">
                    <a16:creationId xmlns:a16="http://schemas.microsoft.com/office/drawing/2014/main" id="{D65028AA-2030-4E4F-9F35-95998D90F5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97392" y="5369443"/>
                <a:ext cx="8197215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F6AD6237-FA0A-4F6A-8553-7E6D4957C29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53562" y="5369443"/>
                <a:ext cx="0" cy="696395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2FD504F1-E5A7-409B-B792-6B47EA7EC6C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507417" y="1084517"/>
                <a:ext cx="168719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99A159F1-B999-41DD-82FC-F2DFCF0D486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507417" y="1715382"/>
                <a:ext cx="168719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D1E91BD0-9E97-4BBF-A2F1-CE69F2356F8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497892" y="2291893"/>
                <a:ext cx="168719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5DF6C448-FA61-4CF7-805C-E6357B70FAF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507416" y="4549420"/>
                <a:ext cx="168719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D602EB15-CD05-4117-87E7-C05B5E34366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507416" y="4015548"/>
                <a:ext cx="168719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40025A17-DB62-4899-B614-F8690883F86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6381" y="792163"/>
                <a:ext cx="0" cy="292354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2D5860A2-E037-46D9-974E-6716D2FB0ED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507416" y="4972574"/>
                <a:ext cx="168719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93D68B7-0D10-40FC-B624-4CAF81FE60BD}"/>
                  </a:ext>
                </a:extLst>
              </p:cNvPr>
              <p:cNvSpPr txBox="1"/>
              <p:nvPr/>
            </p:nvSpPr>
            <p:spPr>
              <a:xfrm>
                <a:off x="8581193" y="798495"/>
                <a:ext cx="1325289" cy="2637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>
                    <a:latin typeface="Arial" panose="020B0604020202020204" pitchFamily="34" charset="0"/>
                    <a:cs typeface="Arial" panose="020B0604020202020204" pitchFamily="34" charset="0"/>
                  </a:rPr>
                  <a:t>Fri 4 Nov 1:30 PM</a:t>
                </a:r>
              </a:p>
            </p:txBody>
          </p:sp>
          <p:sp>
            <p:nvSpPr>
              <p:cNvPr id="34" name="TextBox 33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6D0BD0A8-B6DA-41A3-8A6C-63B3CBBFC18B}"/>
                  </a:ext>
                </a:extLst>
              </p:cNvPr>
              <p:cNvSpPr txBox="1"/>
              <p:nvPr/>
            </p:nvSpPr>
            <p:spPr>
              <a:xfrm>
                <a:off x="9806280" y="811226"/>
                <a:ext cx="457162" cy="2637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EN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57B92E00-7172-43A1-988E-B35F8F8953E9}"/>
                  </a:ext>
                </a:extLst>
              </p:cNvPr>
              <p:cNvSpPr txBox="1"/>
              <p:nvPr/>
            </p:nvSpPr>
            <p:spPr>
              <a:xfrm>
                <a:off x="8681487" y="1126426"/>
                <a:ext cx="1366918" cy="5515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>
                    <a:latin typeface="Arial" panose="020B0604020202020204" pitchFamily="34" charset="0"/>
                    <a:cs typeface="Arial" panose="020B0604020202020204" pitchFamily="34" charset="0"/>
                  </a:rPr>
                  <a:t>Recommended </a:t>
                </a:r>
              </a:p>
              <a:p>
                <a:pPr algn="ctr"/>
                <a:r>
                  <a:rPr lang="en-US" sz="2000" b="1">
                    <a:latin typeface="Arial" panose="020B0604020202020204" pitchFamily="34" charset="0"/>
                    <a:cs typeface="Arial" panose="020B0604020202020204" pitchFamily="34" charset="0"/>
                  </a:rPr>
                  <a:t>Itinerary</a:t>
                </a:r>
              </a:p>
            </p:txBody>
          </p:sp>
          <p:sp>
            <p:nvSpPr>
              <p:cNvPr id="36" name="TextBox 35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A9234F17-4297-4A1F-8586-B8DF487E81C0}"/>
                  </a:ext>
                </a:extLst>
              </p:cNvPr>
              <p:cNvSpPr txBox="1"/>
              <p:nvPr/>
            </p:nvSpPr>
            <p:spPr>
              <a:xfrm>
                <a:off x="8336950" y="4009297"/>
                <a:ext cx="2028120" cy="5515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Upcoming Live </a:t>
                </a:r>
              </a:p>
              <a:p>
                <a:pPr algn="ctr"/>
                <a:r>
                  <a:rPr lang="en-US" sz="2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Shows</a:t>
                </a:r>
              </a:p>
            </p:txBody>
          </p: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C615CB21-8589-42A3-9BD3-D3C244915B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351011" y="4554148"/>
                <a:ext cx="0" cy="82353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456098B9-D805-4A3A-99C1-BA52B3FC867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507416" y="2867526"/>
                <a:ext cx="168719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35E71173-9017-4B09-A463-4533C476525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507416" y="3429000"/>
                <a:ext cx="168719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AC9DF3C0-BD85-4406-BDEC-F1AD36D9C373}"/>
                  </a:ext>
                </a:extLst>
              </p:cNvPr>
              <p:cNvSpPr txBox="1"/>
              <p:nvPr/>
            </p:nvSpPr>
            <p:spPr>
              <a:xfrm>
                <a:off x="2070769" y="5541261"/>
                <a:ext cx="1108579" cy="3596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>
                    <a:latin typeface="Arial" panose="020B0604020202020204" pitchFamily="34" charset="0"/>
                    <a:cs typeface="Arial" panose="020B0604020202020204" pitchFamily="34" charset="0"/>
                  </a:rPr>
                  <a:t>LEGEND</a:t>
                </a:r>
                <a:endParaRPr lang="en-US" sz="2000" b="1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56" name="Picture 55" descr="A red and white sign&#10;&#10;Description automatically generated with low confidence">
                <a:extLst>
                  <a:ext uri="{FF2B5EF4-FFF2-40B4-BE49-F238E27FC236}">
                    <a16:creationId xmlns:a16="http://schemas.microsoft.com/office/drawing/2014/main" id="{9134271D-EE01-47D5-814C-9FEC1B4E10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6564" b="89833" l="7273" r="93409">
                            <a14:foregroundMark x1="50341" y1="58687" x2="40682" y2="61905"/>
                            <a14:foregroundMark x1="20000" y1="49292" x2="67045" y2="44144"/>
                            <a14:foregroundMark x1="80000" y1="48391" x2="70000" y2="22523"/>
                            <a14:foregroundMark x1="70000" y1="22523" x2="60000" y2="14672"/>
                            <a14:foregroundMark x1="60000" y1="14672" x2="41477" y2="12355"/>
                            <a14:foregroundMark x1="41477" y1="12355" x2="31250" y2="21107"/>
                            <a14:foregroundMark x1="31250" y1="21107" x2="13182" y2="50193"/>
                            <a14:foregroundMark x1="13182" y1="50193" x2="13750" y2="75676"/>
                            <a14:foregroundMark x1="13750" y1="75676" x2="65341" y2="84170"/>
                            <a14:foregroundMark x1="65341" y1="84170" x2="80682" y2="74003"/>
                            <a14:foregroundMark x1="80682" y1="74003" x2="81591" y2="51609"/>
                            <a14:foregroundMark x1="81591" y1="51609" x2="80341" y2="47104"/>
                            <a14:foregroundMark x1="47614" y1="64865" x2="65682" y2="65637"/>
                            <a14:foregroundMark x1="50000" y1="6564" x2="50000" y2="6564"/>
                            <a14:foregroundMark x1="51591" y1="7079" x2="51591" y2="7079"/>
                            <a14:foregroundMark x1="51477" y1="20721" x2="51818" y2="40927"/>
                            <a14:foregroundMark x1="62045" y1="47233" x2="34432" y2="50708"/>
                            <a14:foregroundMark x1="69205" y1="48777" x2="31364" y2="42471"/>
                            <a14:foregroundMark x1="56705" y1="39768" x2="32955" y2="38353"/>
                            <a14:foregroundMark x1="21250" y1="67181" x2="19091" y2="46332"/>
                            <a14:foregroundMark x1="7273" y1="76190" x2="8409" y2="58301"/>
                            <a14:foregroundMark x1="11136" y1="75290" x2="7273" y2="47876"/>
                            <a14:foregroundMark x1="52500" y1="59073" x2="52500" y2="59073"/>
                            <a14:foregroundMark x1="63068" y1="63578" x2="63068" y2="63578"/>
                            <a14:foregroundMark x1="49659" y1="51223" x2="54659" y2="76705"/>
                            <a14:foregroundMark x1="78068" y1="60103" x2="29886" y2="78250"/>
                            <a14:foregroundMark x1="68409" y1="61261" x2="28523" y2="68855"/>
                            <a14:foregroundMark x1="71818" y1="59202" x2="29432" y2="58559"/>
                            <a14:foregroundMark x1="40000" y1="56371" x2="16023" y2="60746"/>
                            <a14:foregroundMark x1="54205" y1="28571" x2="46932" y2="26255"/>
                            <a14:foregroundMark x1="51364" y1="26641" x2="56477" y2="22651"/>
                            <a14:foregroundMark x1="56477" y1="22651" x2="34205" y2="24453"/>
                            <a14:foregroundMark x1="37386" y1="26384" x2="59432" y2="26770"/>
                            <a14:foregroundMark x1="38295" y1="31660" x2="55114" y2="29215"/>
                            <a14:foregroundMark x1="31591" y1="33591" x2="60000" y2="32561"/>
                            <a14:foregroundMark x1="58977" y1="28314" x2="60341" y2="25869"/>
                            <a14:foregroundMark x1="56818" y1="22136" x2="68523" y2="40669"/>
                            <a14:foregroundMark x1="63068" y1="27671" x2="75795" y2="43372"/>
                            <a14:foregroundMark x1="93409" y1="41441" x2="93409" y2="41441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87200" y="5738744"/>
                <a:ext cx="335630" cy="296346"/>
              </a:xfrm>
              <a:prstGeom prst="rect">
                <a:avLst/>
              </a:prstGeom>
            </p:spPr>
          </p:pic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A0F69443-7110-4005-B22D-0250D50DDA65}"/>
                  </a:ext>
                </a:extLst>
              </p:cNvPr>
              <p:cNvSpPr txBox="1"/>
              <p:nvPr/>
            </p:nvSpPr>
            <p:spPr>
              <a:xfrm>
                <a:off x="3722830" y="5457255"/>
                <a:ext cx="85437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>
                    <a:latin typeface="Arial" panose="020B0604020202020204" pitchFamily="34" charset="0"/>
                    <a:cs typeface="Arial" panose="020B0604020202020204" pitchFamily="34" charset="0"/>
                  </a:rPr>
                  <a:t>Restroom</a:t>
                </a: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95520B87-923A-4B79-83DB-2E0D8E240271}"/>
                  </a:ext>
                </a:extLst>
              </p:cNvPr>
              <p:cNvSpPr txBox="1"/>
              <p:nvPr/>
            </p:nvSpPr>
            <p:spPr>
              <a:xfrm>
                <a:off x="3716844" y="5773464"/>
                <a:ext cx="85437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>
                    <a:latin typeface="Arial" panose="020B0604020202020204" pitchFamily="34" charset="0"/>
                    <a:cs typeface="Arial" panose="020B0604020202020204" pitchFamily="34" charset="0"/>
                  </a:rPr>
                  <a:t>First Aid</a:t>
                </a:r>
              </a:p>
            </p:txBody>
          </p:sp>
          <p:pic>
            <p:nvPicPr>
              <p:cNvPr id="1036" name="Picture 12" descr="Drinking Fountain Icons - Download Free Vector Icons | Noun Project">
                <a:extLst>
                  <a:ext uri="{FF2B5EF4-FFF2-40B4-BE49-F238E27FC236}">
                    <a16:creationId xmlns:a16="http://schemas.microsoft.com/office/drawing/2014/main" id="{C6906F78-FE99-4B2D-A539-17E3DA9685F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595814" y="5328724"/>
                <a:ext cx="437727" cy="4377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D28B3EEC-7DB7-4542-B438-C56C9D11295A}"/>
                  </a:ext>
                </a:extLst>
              </p:cNvPr>
              <p:cNvSpPr txBox="1"/>
              <p:nvPr/>
            </p:nvSpPr>
            <p:spPr>
              <a:xfrm>
                <a:off x="5102927" y="5773064"/>
                <a:ext cx="85437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>
                    <a:latin typeface="Arial" panose="020B0604020202020204" pitchFamily="34" charset="0"/>
                    <a:cs typeface="Arial" panose="020B0604020202020204" pitchFamily="34" charset="0"/>
                  </a:rPr>
                  <a:t>Eateries</a:t>
                </a:r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464FFFF2-62CC-4359-B4E6-78CC7211AE92}"/>
                  </a:ext>
                </a:extLst>
              </p:cNvPr>
              <p:cNvSpPr txBox="1"/>
              <p:nvPr/>
            </p:nvSpPr>
            <p:spPr>
              <a:xfrm>
                <a:off x="4999469" y="5452306"/>
                <a:ext cx="108170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>
                    <a:latin typeface="Arial" panose="020B0604020202020204" pitchFamily="34" charset="0"/>
                    <a:cs typeface="Arial" panose="020B0604020202020204" pitchFamily="34" charset="0"/>
                  </a:rPr>
                  <a:t>Water Point</a:t>
                </a:r>
              </a:p>
            </p:txBody>
          </p:sp>
          <p:pic>
            <p:nvPicPr>
              <p:cNvPr id="60" name="Picture 59" descr="A picture containing text, clipart&#10;&#10;Description automatically generated">
                <a:extLst>
                  <a:ext uri="{FF2B5EF4-FFF2-40B4-BE49-F238E27FC236}">
                    <a16:creationId xmlns:a16="http://schemas.microsoft.com/office/drawing/2014/main" id="{EB0DEFF6-EDD0-46FD-9691-B36F68C222E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479" t="63113" r="83017" b="11090"/>
              <a:stretch/>
            </p:blipFill>
            <p:spPr>
              <a:xfrm>
                <a:off x="6203749" y="5738744"/>
                <a:ext cx="280560" cy="285068"/>
              </a:xfrm>
              <a:prstGeom prst="rect">
                <a:avLst/>
              </a:prstGeom>
            </p:spPr>
          </p:pic>
          <p:pic>
            <p:nvPicPr>
              <p:cNvPr id="64" name="Picture 63" descr="A picture containing text, clipart&#10;&#10;Description automatically generated">
                <a:extLst>
                  <a:ext uri="{FF2B5EF4-FFF2-40B4-BE49-F238E27FC236}">
                    <a16:creationId xmlns:a16="http://schemas.microsoft.com/office/drawing/2014/main" id="{E73A61BE-AAB2-4A91-B8C3-0B9D2E0A3E7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9701" t="37138" r="17310" b="36423"/>
              <a:stretch/>
            </p:blipFill>
            <p:spPr>
              <a:xfrm>
                <a:off x="6178284" y="5401066"/>
                <a:ext cx="305336" cy="306090"/>
              </a:xfrm>
              <a:prstGeom prst="rect">
                <a:avLst/>
              </a:prstGeom>
            </p:spPr>
          </p:pic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7843C086-CB3A-4FD5-8E88-277864E277D3}"/>
                  </a:ext>
                </a:extLst>
              </p:cNvPr>
              <p:cNvSpPr txBox="1"/>
              <p:nvPr/>
            </p:nvSpPr>
            <p:spPr>
              <a:xfrm>
                <a:off x="6493978" y="5454131"/>
                <a:ext cx="193303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>
                    <a:latin typeface="Arial" panose="020B0604020202020204" pitchFamily="34" charset="0"/>
                    <a:cs typeface="Arial" panose="020B0604020202020204" pitchFamily="34" charset="0"/>
                  </a:rPr>
                  <a:t>Rides with a min height of </a:t>
                </a:r>
                <a:r>
                  <a:rPr lang="en-US" sz="1200" b="1">
                    <a:latin typeface="Arial" panose="020B0604020202020204" pitchFamily="34" charset="0"/>
                    <a:cs typeface="Arial" panose="020B0604020202020204" pitchFamily="34" charset="0"/>
                  </a:rPr>
                  <a:t>120</a:t>
                </a:r>
                <a:r>
                  <a:rPr lang="en-US" sz="1200">
                    <a:latin typeface="Arial" panose="020B0604020202020204" pitchFamily="34" charset="0"/>
                    <a:cs typeface="Arial" panose="020B0604020202020204" pitchFamily="34" charset="0"/>
                  </a:rPr>
                  <a:t>cm</a:t>
                </a:r>
              </a:p>
            </p:txBody>
          </p: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62EA21F0-3CE0-4F76-BE4B-96146620D1BF}"/>
                  </a:ext>
                </a:extLst>
              </p:cNvPr>
              <p:cNvSpPr txBox="1"/>
              <p:nvPr/>
            </p:nvSpPr>
            <p:spPr>
              <a:xfrm>
                <a:off x="6489144" y="5765336"/>
                <a:ext cx="193303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>
                    <a:latin typeface="Arial" panose="020B0604020202020204" pitchFamily="34" charset="0"/>
                    <a:cs typeface="Arial" panose="020B0604020202020204" pitchFamily="34" charset="0"/>
                  </a:rPr>
                  <a:t>Rides with a min height of </a:t>
                </a:r>
                <a:r>
                  <a:rPr lang="en-US" sz="1200" b="1">
                    <a:latin typeface="Arial" panose="020B0604020202020204" pitchFamily="34" charset="0"/>
                    <a:cs typeface="Arial" panose="020B0604020202020204" pitchFamily="34" charset="0"/>
                  </a:rPr>
                  <a:t>140</a:t>
                </a:r>
                <a:r>
                  <a:rPr lang="en-US" sz="1200">
                    <a:latin typeface="Arial" panose="020B0604020202020204" pitchFamily="34" charset="0"/>
                    <a:cs typeface="Arial" panose="020B0604020202020204" pitchFamily="34" charset="0"/>
                  </a:rPr>
                  <a:t>cm</a:t>
                </a:r>
              </a:p>
            </p:txBody>
          </p: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F3686187-46C1-4492-8010-E6C2540098ED}"/>
                  </a:ext>
                </a:extLst>
              </p:cNvPr>
              <p:cNvSpPr txBox="1"/>
              <p:nvPr/>
            </p:nvSpPr>
            <p:spPr>
              <a:xfrm>
                <a:off x="8428032" y="1745132"/>
                <a:ext cx="1845955" cy="5515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>
                    <a:latin typeface="Arial" panose="020B0604020202020204" pitchFamily="34" charset="0"/>
                    <a:cs typeface="Arial" panose="020B0604020202020204" pitchFamily="34" charset="0"/>
                  </a:rPr>
                  <a:t>Thematic House Exploration </a:t>
                </a:r>
              </a:p>
            </p:txBody>
          </p:sp>
          <p:sp>
            <p:nvSpPr>
              <p:cNvPr id="79" name="TextBox 78">
                <a:hlinkClick r:id="rId11" action="ppaction://hlinksldjump"/>
                <a:extLst>
                  <a:ext uri="{FF2B5EF4-FFF2-40B4-BE49-F238E27FC236}">
                    <a16:creationId xmlns:a16="http://schemas.microsoft.com/office/drawing/2014/main" id="{72C3749C-ADAD-4B87-A787-4544BDE5C0AD}"/>
                  </a:ext>
                </a:extLst>
              </p:cNvPr>
              <p:cNvSpPr txBox="1"/>
              <p:nvPr/>
            </p:nvSpPr>
            <p:spPr>
              <a:xfrm>
                <a:off x="8527231" y="2311499"/>
                <a:ext cx="1644984" cy="5515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Roller-Coaster Frenzy</a:t>
                </a:r>
              </a:p>
            </p:txBody>
          </p: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A68ABA38-32E0-4C51-ADBD-10D0FD876ACD}"/>
                  </a:ext>
                </a:extLst>
              </p:cNvPr>
              <p:cNvSpPr txBox="1"/>
              <p:nvPr/>
            </p:nvSpPr>
            <p:spPr>
              <a:xfrm>
                <a:off x="8765795" y="2862592"/>
                <a:ext cx="1151385" cy="5515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>
                    <a:latin typeface="Arial" panose="020B0604020202020204" pitchFamily="34" charset="0"/>
                    <a:cs typeface="Arial" panose="020B0604020202020204" pitchFamily="34" charset="0"/>
                  </a:rPr>
                  <a:t>Futuristic Voyages</a:t>
                </a:r>
              </a:p>
            </p:txBody>
          </p: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ED7B3CD0-FABC-44E5-BAC7-4890EC7690CD}"/>
                  </a:ext>
                </a:extLst>
              </p:cNvPr>
              <p:cNvSpPr txBox="1"/>
              <p:nvPr/>
            </p:nvSpPr>
            <p:spPr>
              <a:xfrm>
                <a:off x="8694397" y="3475193"/>
                <a:ext cx="1379964" cy="5515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>
                    <a:latin typeface="Arial" panose="020B0604020202020204" pitchFamily="34" charset="0"/>
                    <a:cs typeface="Arial" panose="020B0604020202020204" pitchFamily="34" charset="0"/>
                  </a:rPr>
                  <a:t>Adrenaline Seekers</a:t>
                </a:r>
              </a:p>
            </p:txBody>
          </p:sp>
          <p:pic>
            <p:nvPicPr>
              <p:cNvPr id="14" name="Picture 13" descr="Map&#10;&#10;Description automatically generated">
                <a:hlinkClick r:id="rId12" action="ppaction://hlinksldjump"/>
                <a:extLst>
                  <a:ext uri="{FF2B5EF4-FFF2-40B4-BE49-F238E27FC236}">
                    <a16:creationId xmlns:a16="http://schemas.microsoft.com/office/drawing/2014/main" id="{73C160BE-2450-41AE-AB91-AD669CE9666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612" t="11927" r="11772" b="20783"/>
              <a:stretch/>
            </p:blipFill>
            <p:spPr>
              <a:xfrm rot="447540">
                <a:off x="1915373" y="951984"/>
                <a:ext cx="6712770" cy="4378325"/>
              </a:xfrm>
              <a:prstGeom prst="rect">
                <a:avLst/>
              </a:prstGeom>
            </p:spPr>
          </p:pic>
        </p:grp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64F47F1-0759-4565-9844-6881B0F40AB0}"/>
                </a:ext>
              </a:extLst>
            </p:cNvPr>
            <p:cNvSpPr/>
            <p:nvPr/>
          </p:nvSpPr>
          <p:spPr>
            <a:xfrm>
              <a:off x="8909108" y="2424418"/>
              <a:ext cx="196172" cy="1669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8023F72-4F63-47A6-A6F2-59E29D0EEDB5}"/>
                </a:ext>
              </a:extLst>
            </p:cNvPr>
            <p:cNvSpPr/>
            <p:nvPr/>
          </p:nvSpPr>
          <p:spPr>
            <a:xfrm>
              <a:off x="77854" y="4852215"/>
              <a:ext cx="266095" cy="76840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67E97C8-A2AA-4538-9880-A5323C590116}"/>
                </a:ext>
              </a:extLst>
            </p:cNvPr>
            <p:cNvSpPr/>
            <p:nvPr/>
          </p:nvSpPr>
          <p:spPr>
            <a:xfrm>
              <a:off x="2625340" y="844766"/>
              <a:ext cx="4946627" cy="175432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sz="36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MULTIVERSE </a:t>
              </a:r>
            </a:p>
            <a:p>
              <a:pPr algn="ctr"/>
              <a:r>
                <a:rPr lang="en-US" sz="36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STUDIOS</a:t>
              </a:r>
              <a:endParaRPr lang="en-US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AA90EFE5-68CC-4C0D-8E67-7D630683E28D}"/>
                </a:ext>
              </a:extLst>
            </p:cNvPr>
            <p:cNvSpPr txBox="1"/>
            <p:nvPr/>
          </p:nvSpPr>
          <p:spPr>
            <a:xfrm>
              <a:off x="9591419" y="6002013"/>
              <a:ext cx="203376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Arial" panose="020B0604020202020204" pitchFamily="34" charset="0"/>
                  <a:cs typeface="Arial" panose="020B0604020202020204" pitchFamily="34" charset="0"/>
                </a:rPr>
                <a:t>Create Your Own Itinerary</a:t>
              </a:r>
            </a:p>
          </p:txBody>
        </p:sp>
        <p:pic>
          <p:nvPicPr>
            <p:cNvPr id="1026" name="Picture 2" descr="Write Message Icons - Download Free Vector Icons | Noun Project">
              <a:extLst>
                <a:ext uri="{FF2B5EF4-FFF2-40B4-BE49-F238E27FC236}">
                  <a16:creationId xmlns:a16="http://schemas.microsoft.com/office/drawing/2014/main" id="{526C798F-78C4-4428-95B1-A472A4FBA76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06708" y="6068854"/>
              <a:ext cx="581664" cy="5816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B596764E-873D-40AB-A4F4-4E7C7305CAC3}"/>
                </a:ext>
              </a:extLst>
            </p:cNvPr>
            <p:cNvSpPr txBox="1"/>
            <p:nvPr/>
          </p:nvSpPr>
          <p:spPr>
            <a:xfrm>
              <a:off x="9517498" y="4994460"/>
              <a:ext cx="1494499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00" dirty="0">
                  <a:latin typeface="Arial" panose="020B0604020202020204" pitchFamily="34" charset="0"/>
                  <a:cs typeface="Arial" panose="020B0604020202020204" pitchFamily="34" charset="0"/>
                </a:rPr>
                <a:t>2:00 – 2:30 PM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C15E7D2C-4F0D-4761-B229-F9239DE1F6EA}"/>
                </a:ext>
              </a:extLst>
            </p:cNvPr>
            <p:cNvSpPr txBox="1"/>
            <p:nvPr/>
          </p:nvSpPr>
          <p:spPr>
            <a:xfrm>
              <a:off x="9517498" y="5509513"/>
              <a:ext cx="1494499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00" dirty="0">
                  <a:latin typeface="Arial" panose="020B0604020202020204" pitchFamily="34" charset="0"/>
                  <a:cs typeface="Arial" panose="020B0604020202020204" pitchFamily="34" charset="0"/>
                </a:rPr>
                <a:t>4:30 – 5:30 PM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5146B891-1B69-4494-8AA6-4D4921FFE66F}"/>
                </a:ext>
              </a:extLst>
            </p:cNvPr>
            <p:cNvSpPr txBox="1"/>
            <p:nvPr/>
          </p:nvSpPr>
          <p:spPr>
            <a:xfrm>
              <a:off x="10655404" y="4858255"/>
              <a:ext cx="1696887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dirty="0">
                  <a:latin typeface="Arial" panose="020B0604020202020204" pitchFamily="34" charset="0"/>
                  <a:cs typeface="Arial" panose="020B0604020202020204" pitchFamily="34" charset="0"/>
                </a:rPr>
                <a:t>Masquerade Parade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99EF3C3E-0AAA-4856-B517-D7BCE38F0F61}"/>
                </a:ext>
              </a:extLst>
            </p:cNvPr>
            <p:cNvSpPr txBox="1"/>
            <p:nvPr/>
          </p:nvSpPr>
          <p:spPr>
            <a:xfrm>
              <a:off x="10638863" y="5376286"/>
              <a:ext cx="1696887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dirty="0">
                  <a:latin typeface="Arial" panose="020B0604020202020204" pitchFamily="34" charset="0"/>
                  <a:cs typeface="Arial" panose="020B0604020202020204" pitchFamily="34" charset="0"/>
                </a:rPr>
                <a:t>Animated Adventure</a:t>
              </a:r>
            </a:p>
          </p:txBody>
        </p:sp>
        <p:pic>
          <p:nvPicPr>
            <p:cNvPr id="21" name="Picture 4" descr="Help Icons - Download Free Vector Icons | Noun Project">
              <a:hlinkClick r:id="rId15" action="ppaction://hlinksldjump"/>
              <a:extLst>
                <a:ext uri="{FF2B5EF4-FFF2-40B4-BE49-F238E27FC236}">
                  <a16:creationId xmlns:a16="http://schemas.microsoft.com/office/drawing/2014/main" id="{AF4880D3-D32D-4EE3-A6BE-91707BDB04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05280" y="67699"/>
              <a:ext cx="510839" cy="5108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24" descr="Background pattern&#10;&#10;Description automatically generated">
              <a:extLst>
                <a:ext uri="{FF2B5EF4-FFF2-40B4-BE49-F238E27FC236}">
                  <a16:creationId xmlns:a16="http://schemas.microsoft.com/office/drawing/2014/main" id="{60447523-2318-4BC2-94CD-B808DE6FFED9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0169" y="484997"/>
              <a:ext cx="2033185" cy="1324615"/>
            </a:xfrm>
            <a:prstGeom prst="rect">
              <a:avLst/>
            </a:prstGeom>
          </p:spPr>
        </p:pic>
        <p:sp>
          <p:nvSpPr>
            <p:cNvPr id="27" name="Oval 26">
              <a:hlinkClick r:id="rId18" action="ppaction://hlinksldjump"/>
              <a:extLst>
                <a:ext uri="{FF2B5EF4-FFF2-40B4-BE49-F238E27FC236}">
                  <a16:creationId xmlns:a16="http://schemas.microsoft.com/office/drawing/2014/main" id="{6BF66F54-60FE-4731-884E-CF04459B514C}"/>
                </a:ext>
              </a:extLst>
            </p:cNvPr>
            <p:cNvSpPr/>
            <p:nvPr/>
          </p:nvSpPr>
          <p:spPr>
            <a:xfrm>
              <a:off x="1873370" y="1868989"/>
              <a:ext cx="294503" cy="2682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36D8CA9D-29B1-4CAD-B645-611A0FEC660C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1338485" y="539313"/>
              <a:ext cx="346180" cy="305453"/>
            </a:xfrm>
            <a:prstGeom prst="rect">
              <a:avLst/>
            </a:prstGeom>
          </p:spPr>
        </p:pic>
        <p:pic>
          <p:nvPicPr>
            <p:cNvPr id="39" name="Picture 38" descr="A picture containing dark, night&#10;&#10;Description automatically generated">
              <a:extLst>
                <a:ext uri="{FF2B5EF4-FFF2-40B4-BE49-F238E27FC236}">
                  <a16:creationId xmlns:a16="http://schemas.microsoft.com/office/drawing/2014/main" id="{09A20A6B-5B13-422B-B539-17EC493A3949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14843" y="3644924"/>
              <a:ext cx="1190734" cy="1190734"/>
            </a:xfrm>
            <a:prstGeom prst="rect">
              <a:avLst/>
            </a:prstGeom>
          </p:spPr>
        </p:pic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85FB5FB8-B283-4125-A3E6-6C32CD107FD9}"/>
                </a:ext>
              </a:extLst>
            </p:cNvPr>
            <p:cNvSpPr/>
            <p:nvPr/>
          </p:nvSpPr>
          <p:spPr>
            <a:xfrm>
              <a:off x="3338320" y="4877181"/>
              <a:ext cx="294503" cy="2682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6" name="Picture 75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40D4FEAD-E272-4D06-8D68-8E5A225BC8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73898" y="2315660"/>
              <a:ext cx="1029604" cy="1029604"/>
            </a:xfrm>
            <a:prstGeom prst="rect">
              <a:avLst/>
            </a:prstGeom>
          </p:spPr>
        </p:pic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CD21379D-8E4C-4819-9882-A63F35FFD335}"/>
                </a:ext>
              </a:extLst>
            </p:cNvPr>
            <p:cNvSpPr/>
            <p:nvPr/>
          </p:nvSpPr>
          <p:spPr>
            <a:xfrm>
              <a:off x="1809292" y="3378605"/>
              <a:ext cx="294503" cy="2682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9" name="Picture 88" descr="Map&#10;&#10;Description automatically generated">
              <a:extLst>
                <a:ext uri="{FF2B5EF4-FFF2-40B4-BE49-F238E27FC236}">
                  <a16:creationId xmlns:a16="http://schemas.microsoft.com/office/drawing/2014/main" id="{E3BBA421-7C74-4147-B6AA-D7E1699F7C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12" t="11927" r="11772" b="20783"/>
            <a:stretch/>
          </p:blipFill>
          <p:spPr>
            <a:xfrm rot="2700000">
              <a:off x="-121861" y="4474579"/>
              <a:ext cx="2052274" cy="1165790"/>
            </a:xfrm>
            <a:prstGeom prst="rect">
              <a:avLst/>
            </a:prstGeom>
          </p:spPr>
        </p:pic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C69E55FC-F0C3-4E07-BD36-E04AE52124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446776" y="4296341"/>
              <a:ext cx="436619" cy="383373"/>
            </a:xfrm>
            <a:prstGeom prst="rect">
              <a:avLst/>
            </a:prstGeom>
          </p:spPr>
        </p:pic>
        <p:pic>
          <p:nvPicPr>
            <p:cNvPr id="93" name="Picture 12" descr="Drinking Fountain Icons - Download Free Vector Icons | Noun Project">
              <a:extLst>
                <a:ext uri="{FF2B5EF4-FFF2-40B4-BE49-F238E27FC236}">
                  <a16:creationId xmlns:a16="http://schemas.microsoft.com/office/drawing/2014/main" id="{B293361A-2D00-4B88-A619-C4333342E4E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5858" y="4613649"/>
              <a:ext cx="429754" cy="3742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4" name="Picture 93" descr="A red and white sign&#10;&#10;Description automatically generated with low confidence">
              <a:extLst>
                <a:ext uri="{FF2B5EF4-FFF2-40B4-BE49-F238E27FC236}">
                  <a16:creationId xmlns:a16="http://schemas.microsoft.com/office/drawing/2014/main" id="{AFAC726A-D382-4AE7-AC04-F47800BB18E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6564" b="89833" l="7273" r="93409">
                          <a14:foregroundMark x1="50341" y1="58687" x2="40682" y2="61905"/>
                          <a14:foregroundMark x1="20000" y1="49292" x2="67045" y2="44144"/>
                          <a14:foregroundMark x1="80000" y1="48391" x2="70000" y2="22523"/>
                          <a14:foregroundMark x1="70000" y1="22523" x2="60000" y2="14672"/>
                          <a14:foregroundMark x1="60000" y1="14672" x2="41477" y2="12355"/>
                          <a14:foregroundMark x1="41477" y1="12355" x2="31250" y2="21107"/>
                          <a14:foregroundMark x1="31250" y1="21107" x2="13182" y2="50193"/>
                          <a14:foregroundMark x1="13182" y1="50193" x2="13750" y2="75676"/>
                          <a14:foregroundMark x1="13750" y1="75676" x2="65341" y2="84170"/>
                          <a14:foregroundMark x1="65341" y1="84170" x2="80682" y2="74003"/>
                          <a14:foregroundMark x1="80682" y1="74003" x2="81591" y2="51609"/>
                          <a14:foregroundMark x1="81591" y1="51609" x2="80341" y2="47104"/>
                          <a14:foregroundMark x1="47614" y1="64865" x2="65682" y2="65637"/>
                          <a14:foregroundMark x1="50000" y1="6564" x2="50000" y2="6564"/>
                          <a14:foregroundMark x1="51591" y1="7079" x2="51591" y2="7079"/>
                          <a14:foregroundMark x1="51477" y1="20721" x2="51818" y2="40927"/>
                          <a14:foregroundMark x1="62045" y1="47233" x2="34432" y2="50708"/>
                          <a14:foregroundMark x1="69205" y1="48777" x2="31364" y2="42471"/>
                          <a14:foregroundMark x1="56705" y1="39768" x2="32955" y2="38353"/>
                          <a14:foregroundMark x1="21250" y1="67181" x2="19091" y2="46332"/>
                          <a14:foregroundMark x1="7273" y1="76190" x2="8409" y2="58301"/>
                          <a14:foregroundMark x1="11136" y1="75290" x2="7273" y2="47876"/>
                          <a14:foregroundMark x1="52500" y1="59073" x2="52500" y2="59073"/>
                          <a14:foregroundMark x1="63068" y1="63578" x2="63068" y2="63578"/>
                          <a14:foregroundMark x1="49659" y1="51223" x2="54659" y2="76705"/>
                          <a14:foregroundMark x1="78068" y1="60103" x2="29886" y2="78250"/>
                          <a14:foregroundMark x1="68409" y1="61261" x2="28523" y2="68855"/>
                          <a14:foregroundMark x1="71818" y1="59202" x2="29432" y2="58559"/>
                          <a14:foregroundMark x1="40000" y1="56371" x2="16023" y2="60746"/>
                          <a14:foregroundMark x1="54205" y1="28571" x2="46932" y2="26255"/>
                          <a14:foregroundMark x1="51364" y1="26641" x2="56477" y2="22651"/>
                          <a14:foregroundMark x1="56477" y1="22651" x2="34205" y2="24453"/>
                          <a14:foregroundMark x1="37386" y1="26384" x2="59432" y2="26770"/>
                          <a14:foregroundMark x1="38295" y1="31660" x2="55114" y2="29215"/>
                          <a14:foregroundMark x1="31591" y1="33591" x2="60000" y2="32561"/>
                          <a14:foregroundMark x1="58977" y1="28314" x2="60341" y2="25869"/>
                          <a14:foregroundMark x1="56818" y1="22136" x2="68523" y2="40669"/>
                          <a14:foregroundMark x1="63068" y1="27671" x2="75795" y2="43372"/>
                          <a14:foregroundMark x1="93409" y1="41441" x2="93409" y2="4144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0759" y="5217915"/>
              <a:ext cx="436620" cy="335753"/>
            </a:xfrm>
            <a:prstGeom prst="rect">
              <a:avLst/>
            </a:prstGeom>
          </p:spPr>
        </p:pic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9B535F69-BC87-41E0-A0F3-0E55074EDAE8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597538" y="4817993"/>
              <a:ext cx="608983" cy="533585"/>
            </a:xfrm>
            <a:prstGeom prst="rect">
              <a:avLst/>
            </a:prstGeom>
          </p:spPr>
        </p:pic>
        <p:pic>
          <p:nvPicPr>
            <p:cNvPr id="87" name="Picture 86" descr="Icon&#10;&#10;Description automatically generated">
              <a:extLst>
                <a:ext uri="{FF2B5EF4-FFF2-40B4-BE49-F238E27FC236}">
                  <a16:creationId xmlns:a16="http://schemas.microsoft.com/office/drawing/2014/main" id="{0C03C24B-F666-4092-8F1C-056340ED1BDE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531295">
              <a:off x="7803419" y="4230247"/>
              <a:ext cx="1049452" cy="798541"/>
            </a:xfrm>
            <a:prstGeom prst="rect">
              <a:avLst/>
            </a:prstGeom>
          </p:spPr>
        </p:pic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1EBC77D2-2A72-4605-8262-11BD0A1E4AF9}"/>
                </a:ext>
              </a:extLst>
            </p:cNvPr>
            <p:cNvSpPr/>
            <p:nvPr/>
          </p:nvSpPr>
          <p:spPr>
            <a:xfrm rot="18513870">
              <a:off x="8234440" y="4403849"/>
              <a:ext cx="288531" cy="5468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9" name="Picture 98">
              <a:extLst>
                <a:ext uri="{FF2B5EF4-FFF2-40B4-BE49-F238E27FC236}">
                  <a16:creationId xmlns:a16="http://schemas.microsoft.com/office/drawing/2014/main" id="{07FF4CD8-E902-4FFB-901B-46FEE17BE16D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 rot="21383876">
              <a:off x="964479" y="4107413"/>
              <a:ext cx="1629002" cy="1057423"/>
            </a:xfrm>
            <a:prstGeom prst="rect">
              <a:avLst/>
            </a:prstGeom>
          </p:spPr>
        </p:pic>
        <p:pic>
          <p:nvPicPr>
            <p:cNvPr id="106" name="Picture 105" descr="Background pattern&#10;&#10;Description automatically generated">
              <a:extLst>
                <a:ext uri="{FF2B5EF4-FFF2-40B4-BE49-F238E27FC236}">
                  <a16:creationId xmlns:a16="http://schemas.microsoft.com/office/drawing/2014/main" id="{00B87E2B-BAC7-4970-90AF-7FDA0E20661F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793249">
              <a:off x="6391723" y="1429327"/>
              <a:ext cx="1595244" cy="1039298"/>
            </a:xfrm>
            <a:prstGeom prst="rect">
              <a:avLst/>
            </a:prstGeom>
          </p:spPr>
        </p:pic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50FB1E62-7A6B-4946-8FDD-3465F007E094}"/>
                </a:ext>
              </a:extLst>
            </p:cNvPr>
            <p:cNvSpPr/>
            <p:nvPr/>
          </p:nvSpPr>
          <p:spPr>
            <a:xfrm>
              <a:off x="7314979" y="2517116"/>
              <a:ext cx="294503" cy="2682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1" name="Picture 100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969F58AC-9270-4E8A-90C3-982839B6CA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8061" y="1374602"/>
              <a:ext cx="1134214" cy="1134214"/>
            </a:xfrm>
            <a:prstGeom prst="rect">
              <a:avLst/>
            </a:prstGeom>
          </p:spPr>
        </p:pic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ED9F265A-17A0-4709-8D3C-4F45CF3E3632}"/>
                </a:ext>
              </a:extLst>
            </p:cNvPr>
            <p:cNvSpPr/>
            <p:nvPr/>
          </p:nvSpPr>
          <p:spPr>
            <a:xfrm>
              <a:off x="5367953" y="2457222"/>
              <a:ext cx="294503" cy="2682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3B54DBF9-F712-464C-ABC6-CC2D52415FD2}"/>
                </a:ext>
              </a:extLst>
            </p:cNvPr>
            <p:cNvGrpSpPr/>
            <p:nvPr/>
          </p:nvGrpSpPr>
          <p:grpSpPr>
            <a:xfrm>
              <a:off x="3273776" y="1363397"/>
              <a:ext cx="1562447" cy="1677642"/>
              <a:chOff x="3041590" y="2836706"/>
              <a:chExt cx="1562447" cy="1677642"/>
            </a:xfrm>
          </p:grpSpPr>
          <p:pic>
            <p:nvPicPr>
              <p:cNvPr id="72" name="Picture 71">
                <a:extLst>
                  <a:ext uri="{FF2B5EF4-FFF2-40B4-BE49-F238E27FC236}">
                    <a16:creationId xmlns:a16="http://schemas.microsoft.com/office/drawing/2014/main" id="{B866CFE6-A599-4D7C-BCE7-E790BAFFB0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3041590" y="2874783"/>
                <a:ext cx="1562447" cy="1387123"/>
              </a:xfrm>
              <a:prstGeom prst="rect">
                <a:avLst/>
              </a:prstGeom>
            </p:spPr>
          </p:pic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2652B819-4910-4C42-BD3C-809AEE8B6C11}"/>
                  </a:ext>
                </a:extLst>
              </p:cNvPr>
              <p:cNvSpPr/>
              <p:nvPr/>
            </p:nvSpPr>
            <p:spPr>
              <a:xfrm>
                <a:off x="3650308" y="4246084"/>
                <a:ext cx="294503" cy="26826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15" name="Picture 114">
                <a:extLst>
                  <a:ext uri="{FF2B5EF4-FFF2-40B4-BE49-F238E27FC236}">
                    <a16:creationId xmlns:a16="http://schemas.microsoft.com/office/drawing/2014/main" id="{C1F9FD4D-54AD-431A-A7E8-3B60C389D0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3250595" y="2836706"/>
                <a:ext cx="349249" cy="302053"/>
              </a:xfrm>
              <a:prstGeom prst="rect">
                <a:avLst/>
              </a:prstGeom>
            </p:spPr>
          </p:pic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054" name="Ink 1053">
                  <a:extLst>
                    <a:ext uri="{FF2B5EF4-FFF2-40B4-BE49-F238E27FC236}">
                      <a16:creationId xmlns:a16="http://schemas.microsoft.com/office/drawing/2014/main" id="{3884C35D-3A9C-432B-86D7-C2581D338AE1}"/>
                    </a:ext>
                  </a:extLst>
                </p14:cNvPr>
                <p14:cNvContentPartPr/>
                <p14:nvPr/>
              </p14:nvContentPartPr>
              <p14:xfrm>
                <a:off x="865329" y="1997271"/>
                <a:ext cx="948600" cy="1613520"/>
              </p14:xfrm>
            </p:contentPart>
          </mc:Choice>
          <mc:Fallback xmlns="">
            <p:pic>
              <p:nvPicPr>
                <p:cNvPr id="1054" name="Ink 1053">
                  <a:extLst>
                    <a:ext uri="{FF2B5EF4-FFF2-40B4-BE49-F238E27FC236}">
                      <a16:creationId xmlns:a16="http://schemas.microsoft.com/office/drawing/2014/main" id="{3884C35D-3A9C-432B-86D7-C2581D338AE1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803769" y="1935711"/>
                  <a:ext cx="1071720" cy="173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2C850047-FB79-2840-8B04-2EC3BC521346}"/>
                    </a:ext>
                  </a:extLst>
                </p14:cNvPr>
                <p14:cNvContentPartPr/>
                <p14:nvPr/>
              </p14:nvContentPartPr>
              <p14:xfrm>
                <a:off x="2203809" y="2085471"/>
                <a:ext cx="2534040" cy="123300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2C850047-FB79-2840-8B04-2EC3BC521346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2142249" y="2023911"/>
                  <a:ext cx="2657160" cy="135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79506B2C-2740-6D45-B323-8F6007F09699}"/>
                    </a:ext>
                  </a:extLst>
                </p14:cNvPr>
                <p14:cNvContentPartPr/>
                <p14:nvPr/>
              </p14:nvContentPartPr>
              <p14:xfrm>
                <a:off x="2247369" y="3280671"/>
                <a:ext cx="1444680" cy="27432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79506B2C-2740-6D45-B323-8F6007F09699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2185809" y="3219111"/>
                  <a:ext cx="1567800" cy="39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0626C858-325F-B94F-BF3E-4CCD3F227140}"/>
                    </a:ext>
                  </a:extLst>
                </p14:cNvPr>
                <p14:cNvContentPartPr/>
                <p14:nvPr/>
              </p14:nvContentPartPr>
              <p14:xfrm>
                <a:off x="2265729" y="3233871"/>
                <a:ext cx="1419840" cy="32760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0626C858-325F-B94F-BF3E-4CCD3F227140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2204169" y="3172311"/>
                  <a:ext cx="1542960" cy="45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BFE2CC95-F0B7-084B-8747-70C401C96866}"/>
                    </a:ext>
                  </a:extLst>
                </p14:cNvPr>
                <p14:cNvContentPartPr/>
                <p14:nvPr/>
              </p14:nvContentPartPr>
              <p14:xfrm>
                <a:off x="2216049" y="3423951"/>
                <a:ext cx="1052640" cy="23076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BFE2CC95-F0B7-084B-8747-70C401C96866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2154468" y="3362295"/>
                  <a:ext cx="1175802" cy="35407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2EF7E911-4FB6-EF4F-9E0F-B1808E483E01}"/>
                    </a:ext>
                  </a:extLst>
                </p14:cNvPr>
                <p14:cNvContentPartPr/>
                <p14:nvPr/>
              </p14:nvContentPartPr>
              <p14:xfrm>
                <a:off x="2079249" y="3754071"/>
                <a:ext cx="896760" cy="114588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2EF7E911-4FB6-EF4F-9E0F-B1808E483E01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2017689" y="3692511"/>
                  <a:ext cx="1019880" cy="126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06166574-63EF-A94E-A07B-AE8C8872CC13}"/>
                    </a:ext>
                  </a:extLst>
                </p14:cNvPr>
                <p14:cNvContentPartPr/>
                <p14:nvPr/>
              </p14:nvContentPartPr>
              <p14:xfrm>
                <a:off x="2925969" y="4893111"/>
                <a:ext cx="311760" cy="13104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06166574-63EF-A94E-A07B-AE8C8872CC13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2864409" y="4831551"/>
                  <a:ext cx="434880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AF684C96-6EE1-6F4C-8042-6998F5E3B611}"/>
                    </a:ext>
                  </a:extLst>
                </p14:cNvPr>
                <p14:cNvContentPartPr/>
                <p14:nvPr/>
              </p14:nvContentPartPr>
              <p14:xfrm>
                <a:off x="3896889" y="3268431"/>
                <a:ext cx="952920" cy="175608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AF684C96-6EE1-6F4C-8042-6998F5E3B611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3835329" y="3206871"/>
                  <a:ext cx="1076040" cy="18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BE33284D-7466-E04B-8FDA-C810BEDFBC4E}"/>
                    </a:ext>
                  </a:extLst>
                </p14:cNvPr>
                <p14:cNvContentPartPr/>
                <p14:nvPr/>
              </p14:nvContentPartPr>
              <p14:xfrm>
                <a:off x="4749729" y="3342951"/>
                <a:ext cx="6480" cy="648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BE33284D-7466-E04B-8FDA-C810BEDFBC4E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4688169" y="3281391"/>
                  <a:ext cx="12960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1027" name="Ink 1026">
                  <a:extLst>
                    <a:ext uri="{FF2B5EF4-FFF2-40B4-BE49-F238E27FC236}">
                      <a16:creationId xmlns:a16="http://schemas.microsoft.com/office/drawing/2014/main" id="{C217A63E-9410-E747-B188-C55C11908CE6}"/>
                    </a:ext>
                  </a:extLst>
                </p14:cNvPr>
                <p14:cNvContentPartPr/>
                <p14:nvPr/>
              </p14:nvContentPartPr>
              <p14:xfrm>
                <a:off x="759489" y="1624671"/>
                <a:ext cx="361440" cy="622800"/>
              </p14:xfrm>
            </p:contentPart>
          </mc:Choice>
          <mc:Fallback xmlns="">
            <p:pic>
              <p:nvPicPr>
                <p:cNvPr id="1027" name="Ink 1026">
                  <a:extLst>
                    <a:ext uri="{FF2B5EF4-FFF2-40B4-BE49-F238E27FC236}">
                      <a16:creationId xmlns:a16="http://schemas.microsoft.com/office/drawing/2014/main" id="{C217A63E-9410-E747-B188-C55C11908CE6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697929" y="1563111"/>
                  <a:ext cx="484560" cy="74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1037" name="Ink 1036">
                  <a:extLst>
                    <a:ext uri="{FF2B5EF4-FFF2-40B4-BE49-F238E27FC236}">
                      <a16:creationId xmlns:a16="http://schemas.microsoft.com/office/drawing/2014/main" id="{BD5F2E2E-EC84-744B-BC70-D65F36CD4B3F}"/>
                    </a:ext>
                  </a:extLst>
                </p14:cNvPr>
                <p14:cNvContentPartPr/>
                <p14:nvPr/>
              </p14:nvContentPartPr>
              <p14:xfrm>
                <a:off x="4282809" y="2776671"/>
                <a:ext cx="535680" cy="535680"/>
              </p14:xfrm>
            </p:contentPart>
          </mc:Choice>
          <mc:Fallback xmlns="">
            <p:pic>
              <p:nvPicPr>
                <p:cNvPr id="1037" name="Ink 1036">
                  <a:extLst>
                    <a:ext uri="{FF2B5EF4-FFF2-40B4-BE49-F238E27FC236}">
                      <a16:creationId xmlns:a16="http://schemas.microsoft.com/office/drawing/2014/main" id="{BD5F2E2E-EC84-744B-BC70-D65F36CD4B3F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4221249" y="2715111"/>
                  <a:ext cx="658800" cy="65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1038" name="Ink 1037">
                  <a:extLst>
                    <a:ext uri="{FF2B5EF4-FFF2-40B4-BE49-F238E27FC236}">
                      <a16:creationId xmlns:a16="http://schemas.microsoft.com/office/drawing/2014/main" id="{3245F967-BDC5-3144-9820-57BD5336700E}"/>
                    </a:ext>
                  </a:extLst>
                </p14:cNvPr>
                <p14:cNvContentPartPr/>
                <p14:nvPr/>
              </p14:nvContentPartPr>
              <p14:xfrm>
                <a:off x="4781049" y="2664351"/>
                <a:ext cx="486000" cy="585720"/>
              </p14:xfrm>
            </p:contentPart>
          </mc:Choice>
          <mc:Fallback xmlns="">
            <p:pic>
              <p:nvPicPr>
                <p:cNvPr id="1038" name="Ink 1037">
                  <a:extLst>
                    <a:ext uri="{FF2B5EF4-FFF2-40B4-BE49-F238E27FC236}">
                      <a16:creationId xmlns:a16="http://schemas.microsoft.com/office/drawing/2014/main" id="{3245F967-BDC5-3144-9820-57BD5336700E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4719489" y="2602753"/>
                  <a:ext cx="609120" cy="70891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1039" name="Ink 1038">
                  <a:extLst>
                    <a:ext uri="{FF2B5EF4-FFF2-40B4-BE49-F238E27FC236}">
                      <a16:creationId xmlns:a16="http://schemas.microsoft.com/office/drawing/2014/main" id="{BEC8904A-C322-5C44-8AE4-DE393AD315E6}"/>
                    </a:ext>
                  </a:extLst>
                </p14:cNvPr>
                <p14:cNvContentPartPr/>
                <p14:nvPr/>
              </p14:nvContentPartPr>
              <p14:xfrm>
                <a:off x="4706169" y="4089951"/>
                <a:ext cx="2801880" cy="461160"/>
              </p14:xfrm>
            </p:contentPart>
          </mc:Choice>
          <mc:Fallback xmlns="">
            <p:pic>
              <p:nvPicPr>
                <p:cNvPr id="1039" name="Ink 1038">
                  <a:extLst>
                    <a:ext uri="{FF2B5EF4-FFF2-40B4-BE49-F238E27FC236}">
                      <a16:creationId xmlns:a16="http://schemas.microsoft.com/office/drawing/2014/main" id="{BEC8904A-C322-5C44-8AE4-DE393AD315E6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4644609" y="4028391"/>
                  <a:ext cx="2925000" cy="58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1043" name="Ink 1042">
                  <a:extLst>
                    <a:ext uri="{FF2B5EF4-FFF2-40B4-BE49-F238E27FC236}">
                      <a16:creationId xmlns:a16="http://schemas.microsoft.com/office/drawing/2014/main" id="{85B54D89-9E58-B84E-9B05-3F20F5B02533}"/>
                    </a:ext>
                  </a:extLst>
                </p14:cNvPr>
                <p14:cNvContentPartPr/>
                <p14:nvPr/>
              </p14:nvContentPartPr>
              <p14:xfrm>
                <a:off x="7464129" y="4449231"/>
                <a:ext cx="153360" cy="93600"/>
              </p14:xfrm>
            </p:contentPart>
          </mc:Choice>
          <mc:Fallback xmlns="">
            <p:pic>
              <p:nvPicPr>
                <p:cNvPr id="1043" name="Ink 1042">
                  <a:extLst>
                    <a:ext uri="{FF2B5EF4-FFF2-40B4-BE49-F238E27FC236}">
                      <a16:creationId xmlns:a16="http://schemas.microsoft.com/office/drawing/2014/main" id="{85B54D89-9E58-B84E-9B05-3F20F5B02533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7402424" y="4387671"/>
                  <a:ext cx="27677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1058" name="Ink 1057">
                  <a:extLst>
                    <a:ext uri="{FF2B5EF4-FFF2-40B4-BE49-F238E27FC236}">
                      <a16:creationId xmlns:a16="http://schemas.microsoft.com/office/drawing/2014/main" id="{0E0B3994-155F-F643-95B1-1A11A11B94D9}"/>
                    </a:ext>
                  </a:extLst>
                </p14:cNvPr>
                <p14:cNvContentPartPr/>
                <p14:nvPr/>
              </p14:nvContentPartPr>
              <p14:xfrm>
                <a:off x="4759449" y="2733111"/>
                <a:ext cx="1317240" cy="585720"/>
              </p14:xfrm>
            </p:contentPart>
          </mc:Choice>
          <mc:Fallback xmlns="">
            <p:pic>
              <p:nvPicPr>
                <p:cNvPr id="1058" name="Ink 1057">
                  <a:extLst>
                    <a:ext uri="{FF2B5EF4-FFF2-40B4-BE49-F238E27FC236}">
                      <a16:creationId xmlns:a16="http://schemas.microsoft.com/office/drawing/2014/main" id="{0E0B3994-155F-F643-95B1-1A11A11B94D9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4677009" y="2650671"/>
                  <a:ext cx="1481400" cy="74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1060" name="Ink 1059">
                  <a:extLst>
                    <a:ext uri="{FF2B5EF4-FFF2-40B4-BE49-F238E27FC236}">
                      <a16:creationId xmlns:a16="http://schemas.microsoft.com/office/drawing/2014/main" id="{BF8E0D49-3460-4440-AFD7-6D1ABAC4E8AA}"/>
                    </a:ext>
                  </a:extLst>
                </p14:cNvPr>
                <p14:cNvContentPartPr/>
                <p14:nvPr/>
              </p14:nvContentPartPr>
              <p14:xfrm>
                <a:off x="5976249" y="2674791"/>
                <a:ext cx="1202040" cy="87480"/>
              </p14:xfrm>
            </p:contentPart>
          </mc:Choice>
          <mc:Fallback xmlns="">
            <p:pic>
              <p:nvPicPr>
                <p:cNvPr id="1060" name="Ink 1059">
                  <a:extLst>
                    <a:ext uri="{FF2B5EF4-FFF2-40B4-BE49-F238E27FC236}">
                      <a16:creationId xmlns:a16="http://schemas.microsoft.com/office/drawing/2014/main" id="{BF8E0D49-3460-4440-AFD7-6D1ABAC4E8AA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5893784" y="2592689"/>
                  <a:ext cx="1366249" cy="25096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1031" name="Ink 1030">
                  <a:extLst>
                    <a:ext uri="{FF2B5EF4-FFF2-40B4-BE49-F238E27FC236}">
                      <a16:creationId xmlns:a16="http://schemas.microsoft.com/office/drawing/2014/main" id="{6AED79CD-1FA6-EC4E-8E77-EB6B3F9EEE62}"/>
                    </a:ext>
                  </a:extLst>
                </p14:cNvPr>
                <p14:cNvContentPartPr/>
                <p14:nvPr/>
              </p14:nvContentPartPr>
              <p14:xfrm>
                <a:off x="5997849" y="2838591"/>
                <a:ext cx="645120" cy="1395000"/>
              </p14:xfrm>
            </p:contentPart>
          </mc:Choice>
          <mc:Fallback xmlns="">
            <p:pic>
              <p:nvPicPr>
                <p:cNvPr id="1031" name="Ink 1030">
                  <a:extLst>
                    <a:ext uri="{FF2B5EF4-FFF2-40B4-BE49-F238E27FC236}">
                      <a16:creationId xmlns:a16="http://schemas.microsoft.com/office/drawing/2014/main" id="{6AED79CD-1FA6-EC4E-8E77-EB6B3F9EEE62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5936289" y="2777031"/>
                  <a:ext cx="768240" cy="151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1034" name="Ink 1033">
                  <a:extLst>
                    <a:ext uri="{FF2B5EF4-FFF2-40B4-BE49-F238E27FC236}">
                      <a16:creationId xmlns:a16="http://schemas.microsoft.com/office/drawing/2014/main" id="{FBB5C620-88A3-E94B-914C-D493B15C05DD}"/>
                    </a:ext>
                  </a:extLst>
                </p14:cNvPr>
                <p14:cNvContentPartPr/>
                <p14:nvPr/>
              </p14:nvContentPartPr>
              <p14:xfrm>
                <a:off x="6032409" y="2807631"/>
                <a:ext cx="93600" cy="149760"/>
              </p14:xfrm>
            </p:contentPart>
          </mc:Choice>
          <mc:Fallback xmlns="">
            <p:pic>
              <p:nvPicPr>
                <p:cNvPr id="1034" name="Ink 1033">
                  <a:extLst>
                    <a:ext uri="{FF2B5EF4-FFF2-40B4-BE49-F238E27FC236}">
                      <a16:creationId xmlns:a16="http://schemas.microsoft.com/office/drawing/2014/main" id="{FBB5C620-88A3-E94B-914C-D493B15C05DD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5971085" y="2746071"/>
                  <a:ext cx="216248" cy="27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1076" name="Ink 1075">
                  <a:extLst>
                    <a:ext uri="{FF2B5EF4-FFF2-40B4-BE49-F238E27FC236}">
                      <a16:creationId xmlns:a16="http://schemas.microsoft.com/office/drawing/2014/main" id="{082852AE-E41E-41F4-B9FE-CEEDE1503DA2}"/>
                    </a:ext>
                  </a:extLst>
                </p14:cNvPr>
                <p14:cNvContentPartPr/>
                <p14:nvPr/>
              </p14:nvContentPartPr>
              <p14:xfrm>
                <a:off x="7670049" y="2665431"/>
                <a:ext cx="491400" cy="1478880"/>
              </p14:xfrm>
            </p:contentPart>
          </mc:Choice>
          <mc:Fallback xmlns="">
            <p:pic>
              <p:nvPicPr>
                <p:cNvPr id="1076" name="Ink 1075">
                  <a:extLst>
                    <a:ext uri="{FF2B5EF4-FFF2-40B4-BE49-F238E27FC236}">
                      <a16:creationId xmlns:a16="http://schemas.microsoft.com/office/drawing/2014/main" id="{082852AE-E41E-41F4-B9FE-CEEDE1503DA2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7608849" y="2603871"/>
                  <a:ext cx="614520" cy="160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605C48FA-D8D7-8E45-88AE-730970DDD9ED}"/>
                    </a:ext>
                  </a:extLst>
                </p14:cNvPr>
                <p14:cNvContentPartPr/>
                <p14:nvPr/>
              </p14:nvContentPartPr>
              <p14:xfrm>
                <a:off x="5696169" y="4476231"/>
                <a:ext cx="286560" cy="54828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605C48FA-D8D7-8E45-88AE-730970DDD9ED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5634686" y="4414671"/>
                  <a:ext cx="409526" cy="67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5F4B4570-8F34-8649-8915-FF2E36E22981}"/>
                    </a:ext>
                  </a:extLst>
                </p14:cNvPr>
                <p14:cNvContentPartPr/>
                <p14:nvPr/>
              </p14:nvContentPartPr>
              <p14:xfrm>
                <a:off x="5733609" y="4469751"/>
                <a:ext cx="25200" cy="25560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5F4B4570-8F34-8649-8915-FF2E36E22981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5672049" y="4408191"/>
                  <a:ext cx="148320" cy="37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8F6830BD-E376-F44F-87F9-1F42D4F147A2}"/>
                    </a:ext>
                  </a:extLst>
                </p14:cNvPr>
                <p14:cNvContentPartPr/>
                <p14:nvPr/>
              </p14:nvContentPartPr>
              <p14:xfrm>
                <a:off x="5677449" y="4469751"/>
                <a:ext cx="31320" cy="29916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8F6830BD-E376-F44F-87F9-1F42D4F147A2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5615889" y="4408191"/>
                  <a:ext cx="154440" cy="42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09604024-289A-EF43-A46A-D266FBC09DBD}"/>
                    </a:ext>
                  </a:extLst>
                </p14:cNvPr>
                <p14:cNvContentPartPr/>
                <p14:nvPr/>
              </p14:nvContentPartPr>
              <p14:xfrm>
                <a:off x="5714889" y="4501071"/>
                <a:ext cx="143640" cy="46116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09604024-289A-EF43-A46A-D266FBC09DBD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5653329" y="4439511"/>
                  <a:ext cx="266760" cy="58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834DAF8B-03B6-EA46-9635-61BFEB96B46C}"/>
                    </a:ext>
                  </a:extLst>
                </p14:cNvPr>
                <p14:cNvContentPartPr/>
                <p14:nvPr/>
              </p14:nvContentPartPr>
              <p14:xfrm>
                <a:off x="5770689" y="4694031"/>
                <a:ext cx="187200" cy="28656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834DAF8B-03B6-EA46-9635-61BFEB96B46C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5709129" y="4632548"/>
                  <a:ext cx="310320" cy="409526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099" name="Group 1098">
              <a:extLst>
                <a:ext uri="{FF2B5EF4-FFF2-40B4-BE49-F238E27FC236}">
                  <a16:creationId xmlns:a16="http://schemas.microsoft.com/office/drawing/2014/main" id="{AE306BBB-03C6-B94D-B65D-0BDBFA4829C8}"/>
                </a:ext>
              </a:extLst>
            </p:cNvPr>
            <p:cNvGrpSpPr/>
            <p:nvPr/>
          </p:nvGrpSpPr>
          <p:grpSpPr>
            <a:xfrm>
              <a:off x="7458009" y="4171671"/>
              <a:ext cx="772200" cy="408240"/>
              <a:chOff x="7458009" y="4171671"/>
              <a:chExt cx="772200" cy="408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7">
                <p14:nvContentPartPr>
                  <p14:cNvPr id="1085" name="Ink 1084">
                    <a:extLst>
                      <a:ext uri="{FF2B5EF4-FFF2-40B4-BE49-F238E27FC236}">
                        <a16:creationId xmlns:a16="http://schemas.microsoft.com/office/drawing/2014/main" id="{5E84A682-D9E2-4D44-BC92-33C6CB768103}"/>
                      </a:ext>
                    </a:extLst>
                  </p14:cNvPr>
                  <p14:cNvContentPartPr/>
                  <p14:nvPr/>
                </p14:nvContentPartPr>
                <p14:xfrm>
                  <a:off x="8005929" y="4187511"/>
                  <a:ext cx="28440" cy="58320"/>
                </p14:xfrm>
              </p:contentPart>
            </mc:Choice>
            <mc:Fallback xmlns="">
              <p:pic>
                <p:nvPicPr>
                  <p:cNvPr id="1085" name="Ink 1084">
                    <a:extLst>
                      <a:ext uri="{FF2B5EF4-FFF2-40B4-BE49-F238E27FC236}">
                        <a16:creationId xmlns:a16="http://schemas.microsoft.com/office/drawing/2014/main" id="{5E84A682-D9E2-4D44-BC92-33C6CB768103}"/>
                      </a:ext>
                    </a:extLst>
                  </p:cNvPr>
                  <p:cNvPicPr/>
                  <p:nvPr/>
                </p:nvPicPr>
                <p:blipFill>
                  <a:blip r:embed="rId78"/>
                  <a:stretch>
                    <a:fillRect/>
                  </a:stretch>
                </p:blipFill>
                <p:spPr>
                  <a:xfrm>
                    <a:off x="7944369" y="4125951"/>
                    <a:ext cx="151560" cy="181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9">
                <p14:nvContentPartPr>
                  <p14:cNvPr id="1086" name="Ink 1085">
                    <a:extLst>
                      <a:ext uri="{FF2B5EF4-FFF2-40B4-BE49-F238E27FC236}">
                        <a16:creationId xmlns:a16="http://schemas.microsoft.com/office/drawing/2014/main" id="{DA239D36-BB36-F64C-A361-888989E0DEC5}"/>
                      </a:ext>
                    </a:extLst>
                  </p14:cNvPr>
                  <p14:cNvContentPartPr/>
                  <p14:nvPr/>
                </p14:nvContentPartPr>
                <p14:xfrm>
                  <a:off x="7458009" y="4200111"/>
                  <a:ext cx="560520" cy="317880"/>
                </p14:xfrm>
              </p:contentPart>
            </mc:Choice>
            <mc:Fallback xmlns="">
              <p:pic>
                <p:nvPicPr>
                  <p:cNvPr id="1086" name="Ink 1085">
                    <a:extLst>
                      <a:ext uri="{FF2B5EF4-FFF2-40B4-BE49-F238E27FC236}">
                        <a16:creationId xmlns:a16="http://schemas.microsoft.com/office/drawing/2014/main" id="{DA239D36-BB36-F64C-A361-888989E0DEC5}"/>
                      </a:ext>
                    </a:extLst>
                  </p:cNvPr>
                  <p:cNvPicPr/>
                  <p:nvPr/>
                </p:nvPicPr>
                <p:blipFill>
                  <a:blip r:embed="rId80"/>
                  <a:stretch>
                    <a:fillRect/>
                  </a:stretch>
                </p:blipFill>
                <p:spPr>
                  <a:xfrm>
                    <a:off x="7396489" y="4138551"/>
                    <a:ext cx="683561" cy="44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1">
                <p14:nvContentPartPr>
                  <p14:cNvPr id="1092" name="Ink 1091">
                    <a:extLst>
                      <a:ext uri="{FF2B5EF4-FFF2-40B4-BE49-F238E27FC236}">
                        <a16:creationId xmlns:a16="http://schemas.microsoft.com/office/drawing/2014/main" id="{CD8CEB8E-AE20-6947-8072-9EBDFB5F892D}"/>
                      </a:ext>
                    </a:extLst>
                  </p14:cNvPr>
                  <p14:cNvContentPartPr/>
                  <p14:nvPr/>
                </p14:nvContentPartPr>
                <p14:xfrm>
                  <a:off x="8055609" y="4274631"/>
                  <a:ext cx="12960" cy="62640"/>
                </p14:xfrm>
              </p:contentPart>
            </mc:Choice>
            <mc:Fallback xmlns="">
              <p:pic>
                <p:nvPicPr>
                  <p:cNvPr id="1092" name="Ink 1091">
                    <a:extLst>
                      <a:ext uri="{FF2B5EF4-FFF2-40B4-BE49-F238E27FC236}">
                        <a16:creationId xmlns:a16="http://schemas.microsoft.com/office/drawing/2014/main" id="{CD8CEB8E-AE20-6947-8072-9EBDFB5F892D}"/>
                      </a:ext>
                    </a:extLst>
                  </p:cNvPr>
                  <p:cNvPicPr/>
                  <p:nvPr/>
                </p:nvPicPr>
                <p:blipFill>
                  <a:blip r:embed="rId82"/>
                  <a:stretch>
                    <a:fillRect/>
                  </a:stretch>
                </p:blipFill>
                <p:spPr>
                  <a:xfrm>
                    <a:off x="8024649" y="4243671"/>
                    <a:ext cx="74160" cy="123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3">
                <p14:nvContentPartPr>
                  <p14:cNvPr id="1093" name="Ink 1092">
                    <a:extLst>
                      <a:ext uri="{FF2B5EF4-FFF2-40B4-BE49-F238E27FC236}">
                        <a16:creationId xmlns:a16="http://schemas.microsoft.com/office/drawing/2014/main" id="{5B895A91-1700-F744-B214-F9FEF6C15199}"/>
                      </a:ext>
                    </a:extLst>
                  </p14:cNvPr>
                  <p14:cNvContentPartPr/>
                  <p14:nvPr/>
                </p14:nvContentPartPr>
                <p14:xfrm>
                  <a:off x="8036889" y="4255911"/>
                  <a:ext cx="19080" cy="174600"/>
                </p14:xfrm>
              </p:contentPart>
            </mc:Choice>
            <mc:Fallback xmlns="">
              <p:pic>
                <p:nvPicPr>
                  <p:cNvPr id="1093" name="Ink 1092">
                    <a:extLst>
                      <a:ext uri="{FF2B5EF4-FFF2-40B4-BE49-F238E27FC236}">
                        <a16:creationId xmlns:a16="http://schemas.microsoft.com/office/drawing/2014/main" id="{5B895A91-1700-F744-B214-F9FEF6C15199}"/>
                      </a:ext>
                    </a:extLst>
                  </p:cNvPr>
                  <p:cNvPicPr/>
                  <p:nvPr/>
                </p:nvPicPr>
                <p:blipFill>
                  <a:blip r:embed="rId84"/>
                  <a:stretch>
                    <a:fillRect/>
                  </a:stretch>
                </p:blipFill>
                <p:spPr>
                  <a:xfrm>
                    <a:off x="8005334" y="4224951"/>
                    <a:ext cx="81457" cy="23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5">
                <p14:nvContentPartPr>
                  <p14:cNvPr id="1094" name="Ink 1093">
                    <a:extLst>
                      <a:ext uri="{FF2B5EF4-FFF2-40B4-BE49-F238E27FC236}">
                        <a16:creationId xmlns:a16="http://schemas.microsoft.com/office/drawing/2014/main" id="{21038DC7-E78A-A343-8564-B48C0B56AE2E}"/>
                      </a:ext>
                    </a:extLst>
                  </p14:cNvPr>
                  <p14:cNvContentPartPr/>
                  <p14:nvPr/>
                </p14:nvContentPartPr>
                <p14:xfrm>
                  <a:off x="8049489" y="4255911"/>
                  <a:ext cx="12960" cy="136800"/>
                </p14:xfrm>
              </p:contentPart>
            </mc:Choice>
            <mc:Fallback xmlns="">
              <p:pic>
                <p:nvPicPr>
                  <p:cNvPr id="1094" name="Ink 1093">
                    <a:extLst>
                      <a:ext uri="{FF2B5EF4-FFF2-40B4-BE49-F238E27FC236}">
                        <a16:creationId xmlns:a16="http://schemas.microsoft.com/office/drawing/2014/main" id="{21038DC7-E78A-A343-8564-B48C0B56AE2E}"/>
                      </a:ext>
                    </a:extLst>
                  </p:cNvPr>
                  <p:cNvPicPr/>
                  <p:nvPr/>
                </p:nvPicPr>
                <p:blipFill>
                  <a:blip r:embed="rId86"/>
                  <a:stretch>
                    <a:fillRect/>
                  </a:stretch>
                </p:blipFill>
                <p:spPr>
                  <a:xfrm>
                    <a:off x="8018529" y="4224869"/>
                    <a:ext cx="74160" cy="19816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7">
                <p14:nvContentPartPr>
                  <p14:cNvPr id="1095" name="Ink 1094">
                    <a:extLst>
                      <a:ext uri="{FF2B5EF4-FFF2-40B4-BE49-F238E27FC236}">
                        <a16:creationId xmlns:a16="http://schemas.microsoft.com/office/drawing/2014/main" id="{C37BFABF-0CFA-C645-A0D8-5BEC2D8A1216}"/>
                      </a:ext>
                    </a:extLst>
                  </p14:cNvPr>
                  <p14:cNvContentPartPr/>
                  <p14:nvPr/>
                </p14:nvContentPartPr>
                <p14:xfrm>
                  <a:off x="7968489" y="4171671"/>
                  <a:ext cx="261720" cy="389880"/>
                </p14:xfrm>
              </p:contentPart>
            </mc:Choice>
            <mc:Fallback xmlns="">
              <p:pic>
                <p:nvPicPr>
                  <p:cNvPr id="1095" name="Ink 1094">
                    <a:extLst>
                      <a:ext uri="{FF2B5EF4-FFF2-40B4-BE49-F238E27FC236}">
                        <a16:creationId xmlns:a16="http://schemas.microsoft.com/office/drawing/2014/main" id="{C37BFABF-0CFA-C645-A0D8-5BEC2D8A1216}"/>
                      </a:ext>
                    </a:extLst>
                  </p:cNvPr>
                  <p:cNvPicPr/>
                  <p:nvPr/>
                </p:nvPicPr>
                <p:blipFill>
                  <a:blip r:embed="rId88"/>
                  <a:stretch>
                    <a:fillRect/>
                  </a:stretch>
                </p:blipFill>
                <p:spPr>
                  <a:xfrm>
                    <a:off x="7937572" y="4140682"/>
                    <a:ext cx="322836" cy="45113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9">
                <p14:nvContentPartPr>
                  <p14:cNvPr id="1096" name="Ink 1095">
                    <a:extLst>
                      <a:ext uri="{FF2B5EF4-FFF2-40B4-BE49-F238E27FC236}">
                        <a16:creationId xmlns:a16="http://schemas.microsoft.com/office/drawing/2014/main" id="{257FA0FC-3F0D-9E42-B076-88EF132CD650}"/>
                      </a:ext>
                    </a:extLst>
                  </p14:cNvPr>
                  <p14:cNvContentPartPr/>
                  <p14:nvPr/>
                </p14:nvContentPartPr>
                <p14:xfrm>
                  <a:off x="8074329" y="4480191"/>
                  <a:ext cx="31320" cy="81360"/>
                </p14:xfrm>
              </p:contentPart>
            </mc:Choice>
            <mc:Fallback xmlns="">
              <p:pic>
                <p:nvPicPr>
                  <p:cNvPr id="1096" name="Ink 1095">
                    <a:extLst>
                      <a:ext uri="{FF2B5EF4-FFF2-40B4-BE49-F238E27FC236}">
                        <a16:creationId xmlns:a16="http://schemas.microsoft.com/office/drawing/2014/main" id="{257FA0FC-3F0D-9E42-B076-88EF132CD650}"/>
                      </a:ext>
                    </a:extLst>
                  </p:cNvPr>
                  <p:cNvPicPr/>
                  <p:nvPr/>
                </p:nvPicPr>
                <p:blipFill>
                  <a:blip r:embed="rId90"/>
                  <a:stretch>
                    <a:fillRect/>
                  </a:stretch>
                </p:blipFill>
                <p:spPr>
                  <a:xfrm>
                    <a:off x="8043721" y="4449231"/>
                    <a:ext cx="91825" cy="14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1">
                <p14:nvContentPartPr>
                  <p14:cNvPr id="1097" name="Ink 1096">
                    <a:extLst>
                      <a:ext uri="{FF2B5EF4-FFF2-40B4-BE49-F238E27FC236}">
                        <a16:creationId xmlns:a16="http://schemas.microsoft.com/office/drawing/2014/main" id="{538F4FB9-8915-6B47-B2CF-11F857665A7B}"/>
                      </a:ext>
                    </a:extLst>
                  </p14:cNvPr>
                  <p14:cNvContentPartPr/>
                  <p14:nvPr/>
                </p14:nvContentPartPr>
                <p14:xfrm>
                  <a:off x="8099169" y="4486311"/>
                  <a:ext cx="12960" cy="43920"/>
                </p14:xfrm>
              </p:contentPart>
            </mc:Choice>
            <mc:Fallback xmlns="">
              <p:pic>
                <p:nvPicPr>
                  <p:cNvPr id="1097" name="Ink 1096">
                    <a:extLst>
                      <a:ext uri="{FF2B5EF4-FFF2-40B4-BE49-F238E27FC236}">
                        <a16:creationId xmlns:a16="http://schemas.microsoft.com/office/drawing/2014/main" id="{538F4FB9-8915-6B47-B2CF-11F857665A7B}"/>
                      </a:ext>
                    </a:extLst>
                  </p:cNvPr>
                  <p:cNvPicPr/>
                  <p:nvPr/>
                </p:nvPicPr>
                <p:blipFill>
                  <a:blip r:embed="rId92"/>
                  <a:stretch>
                    <a:fillRect/>
                  </a:stretch>
                </p:blipFill>
                <p:spPr>
                  <a:xfrm>
                    <a:off x="8067324" y="4455351"/>
                    <a:ext cx="75909" cy="105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3">
                <p14:nvContentPartPr>
                  <p14:cNvPr id="1098" name="Ink 1097">
                    <a:extLst>
                      <a:ext uri="{FF2B5EF4-FFF2-40B4-BE49-F238E27FC236}">
                        <a16:creationId xmlns:a16="http://schemas.microsoft.com/office/drawing/2014/main" id="{7DCC82B8-191F-9745-B833-80F138849413}"/>
                      </a:ext>
                    </a:extLst>
                  </p14:cNvPr>
                  <p14:cNvContentPartPr/>
                  <p14:nvPr/>
                </p14:nvContentPartPr>
                <p14:xfrm>
                  <a:off x="8043009" y="4467591"/>
                  <a:ext cx="81360" cy="112320"/>
                </p14:xfrm>
              </p:contentPart>
            </mc:Choice>
            <mc:Fallback xmlns="">
              <p:pic>
                <p:nvPicPr>
                  <p:cNvPr id="1098" name="Ink 1097">
                    <a:extLst>
                      <a:ext uri="{FF2B5EF4-FFF2-40B4-BE49-F238E27FC236}">
                        <a16:creationId xmlns:a16="http://schemas.microsoft.com/office/drawing/2014/main" id="{7DCC82B8-191F-9745-B833-80F138849413}"/>
                      </a:ext>
                    </a:extLst>
                  </p:cNvPr>
                  <p:cNvPicPr/>
                  <p:nvPr/>
                </p:nvPicPr>
                <p:blipFill>
                  <a:blip r:embed="rId94"/>
                  <a:stretch>
                    <a:fillRect/>
                  </a:stretch>
                </p:blipFill>
                <p:spPr>
                  <a:xfrm>
                    <a:off x="8012049" y="4436631"/>
                    <a:ext cx="142560" cy="173520"/>
                  </a:xfrm>
                  <a:prstGeom prst="rect">
                    <a:avLst/>
                  </a:prstGeom>
                </p:spPr>
              </p:pic>
            </mc:Fallback>
          </mc:AlternateContent>
        </p:grpSp>
        <p:pic>
          <p:nvPicPr>
            <p:cNvPr id="174" name="Picture 12" descr="Drinking Fountain Icons - Download Free Vector Icons | Noun Project">
              <a:extLst>
                <a:ext uri="{FF2B5EF4-FFF2-40B4-BE49-F238E27FC236}">
                  <a16:creationId xmlns:a16="http://schemas.microsoft.com/office/drawing/2014/main" id="{DDDAEFEF-080B-446A-96A6-C8394B7991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9915" y="1087539"/>
              <a:ext cx="587429" cy="5116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6" name="Picture 175">
              <a:extLst>
                <a:ext uri="{FF2B5EF4-FFF2-40B4-BE49-F238E27FC236}">
                  <a16:creationId xmlns:a16="http://schemas.microsoft.com/office/drawing/2014/main" id="{A37C5A3D-E377-4C1D-BC6E-7383C1EAB352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5023424" y="3400598"/>
              <a:ext cx="436619" cy="383373"/>
            </a:xfrm>
            <a:prstGeom prst="rect">
              <a:avLst/>
            </a:prstGeom>
          </p:spPr>
        </p:pic>
        <p:pic>
          <p:nvPicPr>
            <p:cNvPr id="177" name="Picture 176">
              <a:extLst>
                <a:ext uri="{FF2B5EF4-FFF2-40B4-BE49-F238E27FC236}">
                  <a16:creationId xmlns:a16="http://schemas.microsoft.com/office/drawing/2014/main" id="{DA279D40-9242-4C6D-A497-09F0246CB1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5464876" y="3217931"/>
              <a:ext cx="608983" cy="533585"/>
            </a:xfrm>
            <a:prstGeom prst="rect">
              <a:avLst/>
            </a:prstGeom>
          </p:spPr>
        </p:pic>
        <p:pic>
          <p:nvPicPr>
            <p:cNvPr id="178" name="Picture 177">
              <a:extLst>
                <a:ext uri="{FF2B5EF4-FFF2-40B4-BE49-F238E27FC236}">
                  <a16:creationId xmlns:a16="http://schemas.microsoft.com/office/drawing/2014/main" id="{1AC5ED08-85A9-415B-80FC-3E4AA0DD93BA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6235137" y="2842603"/>
              <a:ext cx="608983" cy="533585"/>
            </a:xfrm>
            <a:prstGeom prst="rect">
              <a:avLst/>
            </a:prstGeom>
          </p:spPr>
        </p:pic>
        <p:pic>
          <p:nvPicPr>
            <p:cNvPr id="179" name="Picture 12" descr="Drinking Fountain Icons - Download Free Vector Icons | Noun Project">
              <a:extLst>
                <a:ext uri="{FF2B5EF4-FFF2-40B4-BE49-F238E27FC236}">
                  <a16:creationId xmlns:a16="http://schemas.microsoft.com/office/drawing/2014/main" id="{9E1F991F-A407-4CA8-8977-065EB3E847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37475" y="3517532"/>
              <a:ext cx="645112" cy="5618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0" name="Picture 179" descr="A red and white sign&#10;&#10;Description automatically generated with low confidence">
              <a:extLst>
                <a:ext uri="{FF2B5EF4-FFF2-40B4-BE49-F238E27FC236}">
                  <a16:creationId xmlns:a16="http://schemas.microsoft.com/office/drawing/2014/main" id="{DB7F8448-A502-4ABA-A53C-F422387B7B0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6564" b="89833" l="7273" r="93409">
                          <a14:foregroundMark x1="50341" y1="58687" x2="40682" y2="61905"/>
                          <a14:foregroundMark x1="20000" y1="49292" x2="67045" y2="44144"/>
                          <a14:foregroundMark x1="80000" y1="48391" x2="70000" y2="22523"/>
                          <a14:foregroundMark x1="70000" y1="22523" x2="60000" y2="14672"/>
                          <a14:foregroundMark x1="60000" y1="14672" x2="41477" y2="12355"/>
                          <a14:foregroundMark x1="41477" y1="12355" x2="31250" y2="21107"/>
                          <a14:foregroundMark x1="31250" y1="21107" x2="13182" y2="50193"/>
                          <a14:foregroundMark x1="13182" y1="50193" x2="13750" y2="75676"/>
                          <a14:foregroundMark x1="13750" y1="75676" x2="65341" y2="84170"/>
                          <a14:foregroundMark x1="65341" y1="84170" x2="80682" y2="74003"/>
                          <a14:foregroundMark x1="80682" y1="74003" x2="81591" y2="51609"/>
                          <a14:foregroundMark x1="81591" y1="51609" x2="80341" y2="47104"/>
                          <a14:foregroundMark x1="47614" y1="64865" x2="65682" y2="65637"/>
                          <a14:foregroundMark x1="50000" y1="6564" x2="50000" y2="6564"/>
                          <a14:foregroundMark x1="51591" y1="7079" x2="51591" y2="7079"/>
                          <a14:foregroundMark x1="51477" y1="20721" x2="51818" y2="40927"/>
                          <a14:foregroundMark x1="62045" y1="47233" x2="34432" y2="50708"/>
                          <a14:foregroundMark x1="69205" y1="48777" x2="31364" y2="42471"/>
                          <a14:foregroundMark x1="56705" y1="39768" x2="32955" y2="38353"/>
                          <a14:foregroundMark x1="21250" y1="67181" x2="19091" y2="46332"/>
                          <a14:foregroundMark x1="7273" y1="76190" x2="8409" y2="58301"/>
                          <a14:foregroundMark x1="11136" y1="75290" x2="7273" y2="47876"/>
                          <a14:foregroundMark x1="52500" y1="59073" x2="52500" y2="59073"/>
                          <a14:foregroundMark x1="63068" y1="63578" x2="63068" y2="63578"/>
                          <a14:foregroundMark x1="49659" y1="51223" x2="54659" y2="76705"/>
                          <a14:foregroundMark x1="78068" y1="60103" x2="29886" y2="78250"/>
                          <a14:foregroundMark x1="68409" y1="61261" x2="28523" y2="68855"/>
                          <a14:foregroundMark x1="71818" y1="59202" x2="29432" y2="58559"/>
                          <a14:foregroundMark x1="40000" y1="56371" x2="16023" y2="60746"/>
                          <a14:foregroundMark x1="54205" y1="28571" x2="46932" y2="26255"/>
                          <a14:foregroundMark x1="51364" y1="26641" x2="56477" y2="22651"/>
                          <a14:foregroundMark x1="56477" y1="22651" x2="34205" y2="24453"/>
                          <a14:foregroundMark x1="37386" y1="26384" x2="59432" y2="26770"/>
                          <a14:foregroundMark x1="38295" y1="31660" x2="55114" y2="29215"/>
                          <a14:foregroundMark x1="31591" y1="33591" x2="60000" y2="32561"/>
                          <a14:foregroundMark x1="58977" y1="28314" x2="60341" y2="25869"/>
                          <a14:foregroundMark x1="56818" y1="22136" x2="68523" y2="40669"/>
                          <a14:foregroundMark x1="63068" y1="27671" x2="75795" y2="43372"/>
                          <a14:foregroundMark x1="93409" y1="41441" x2="93409" y2="4144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30045" y="1257320"/>
              <a:ext cx="436620" cy="335753"/>
            </a:xfrm>
            <a:prstGeom prst="rect">
              <a:avLst/>
            </a:prstGeom>
          </p:spPr>
        </p:pic>
        <p:pic>
          <p:nvPicPr>
            <p:cNvPr id="182" name="Picture 181">
              <a:extLst>
                <a:ext uri="{FF2B5EF4-FFF2-40B4-BE49-F238E27FC236}">
                  <a16:creationId xmlns:a16="http://schemas.microsoft.com/office/drawing/2014/main" id="{5B7F5DC4-CED4-44B5-9ACE-7CCCE855C6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6548510" y="3547950"/>
              <a:ext cx="608983" cy="533585"/>
            </a:xfrm>
            <a:prstGeom prst="rect">
              <a:avLst/>
            </a:prstGeom>
          </p:spPr>
        </p:pic>
        <p:pic>
          <p:nvPicPr>
            <p:cNvPr id="183" name="Picture 182">
              <a:extLst>
                <a:ext uri="{FF2B5EF4-FFF2-40B4-BE49-F238E27FC236}">
                  <a16:creationId xmlns:a16="http://schemas.microsoft.com/office/drawing/2014/main" id="{7718759F-E325-4EA8-9144-A09F375BBD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6985461" y="3095973"/>
              <a:ext cx="436619" cy="383373"/>
            </a:xfrm>
            <a:prstGeom prst="rect">
              <a:avLst/>
            </a:prstGeom>
          </p:spPr>
        </p:pic>
        <p:pic>
          <p:nvPicPr>
            <p:cNvPr id="184" name="Picture 183">
              <a:extLst>
                <a:ext uri="{FF2B5EF4-FFF2-40B4-BE49-F238E27FC236}">
                  <a16:creationId xmlns:a16="http://schemas.microsoft.com/office/drawing/2014/main" id="{DCCD37CE-1A72-410A-9162-798710DC75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5453417" y="3757996"/>
              <a:ext cx="608983" cy="533585"/>
            </a:xfrm>
            <a:prstGeom prst="rect">
              <a:avLst/>
            </a:prstGeom>
          </p:spPr>
        </p:pic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DF438481-18FB-4341-BF6B-D81B47B600EC}"/>
                </a:ext>
              </a:extLst>
            </p:cNvPr>
            <p:cNvSpPr txBox="1"/>
            <p:nvPr/>
          </p:nvSpPr>
          <p:spPr>
            <a:xfrm rot="18684587">
              <a:off x="7750100" y="4780535"/>
              <a:ext cx="21191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ENTRANCE</a:t>
              </a:r>
            </a:p>
          </p:txBody>
        </p:sp>
        <p:sp>
          <p:nvSpPr>
            <p:cNvPr id="1051" name="Arrow: Up 1050">
              <a:extLst>
                <a:ext uri="{FF2B5EF4-FFF2-40B4-BE49-F238E27FC236}">
                  <a16:creationId xmlns:a16="http://schemas.microsoft.com/office/drawing/2014/main" id="{6F9B2B7A-F3B2-42FA-AF6B-E86BFFA35EA1}"/>
                </a:ext>
              </a:extLst>
            </p:cNvPr>
            <p:cNvSpPr/>
            <p:nvPr/>
          </p:nvSpPr>
          <p:spPr>
            <a:xfrm rot="18681687">
              <a:off x="8954431" y="5007334"/>
              <a:ext cx="382179" cy="558506"/>
            </a:xfrm>
            <a:prstGeom prst="upArrow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2" name="Rectangle 1051">
              <a:extLst>
                <a:ext uri="{FF2B5EF4-FFF2-40B4-BE49-F238E27FC236}">
                  <a16:creationId xmlns:a16="http://schemas.microsoft.com/office/drawing/2014/main" id="{F8CF9A69-BE29-41AB-969B-767DD1BB9220}"/>
                </a:ext>
              </a:extLst>
            </p:cNvPr>
            <p:cNvSpPr/>
            <p:nvPr/>
          </p:nvSpPr>
          <p:spPr>
            <a:xfrm rot="18560175">
              <a:off x="8181235" y="4418835"/>
              <a:ext cx="300848" cy="437340"/>
            </a:xfrm>
            <a:prstGeom prst="rect">
              <a:avLst/>
            </a:prstGeom>
            <a:solidFill>
              <a:srgbClr val="B05C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9" name="Picture 208">
              <a:extLst>
                <a:ext uri="{FF2B5EF4-FFF2-40B4-BE49-F238E27FC236}">
                  <a16:creationId xmlns:a16="http://schemas.microsoft.com/office/drawing/2014/main" id="{650EE075-702B-4BF1-9266-762CC59457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6045805" y="4855028"/>
              <a:ext cx="436619" cy="383373"/>
            </a:xfrm>
            <a:prstGeom prst="rect">
              <a:avLst/>
            </a:prstGeom>
          </p:spPr>
        </p:pic>
        <p:sp>
          <p:nvSpPr>
            <p:cNvPr id="1055" name="Multiplication Sign 1054">
              <a:extLst>
                <a:ext uri="{FF2B5EF4-FFF2-40B4-BE49-F238E27FC236}">
                  <a16:creationId xmlns:a16="http://schemas.microsoft.com/office/drawing/2014/main" id="{B8B4D38E-BC45-41CC-AAC9-A09E4AAACCAA}"/>
                </a:ext>
              </a:extLst>
            </p:cNvPr>
            <p:cNvSpPr/>
            <p:nvPr/>
          </p:nvSpPr>
          <p:spPr>
            <a:xfrm>
              <a:off x="6481348" y="4118989"/>
              <a:ext cx="231788" cy="291124"/>
            </a:xfrm>
            <a:prstGeom prst="mathMultiply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TextBox 215">
              <a:extLst>
                <a:ext uri="{FF2B5EF4-FFF2-40B4-BE49-F238E27FC236}">
                  <a16:creationId xmlns:a16="http://schemas.microsoft.com/office/drawing/2014/main" id="{F3C3D8AA-5DC9-4EA3-8B93-2DA86A68AF16}"/>
                </a:ext>
              </a:extLst>
            </p:cNvPr>
            <p:cNvSpPr txBox="1"/>
            <p:nvPr/>
          </p:nvSpPr>
          <p:spPr>
            <a:xfrm rot="21408194">
              <a:off x="6206113" y="4367626"/>
              <a:ext cx="13104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YOU ARE HERE</a:t>
              </a:r>
            </a:p>
          </p:txBody>
        </p:sp>
        <p:pic>
          <p:nvPicPr>
            <p:cNvPr id="1074" name="Picture 1073">
              <a:extLst>
                <a:ext uri="{FF2B5EF4-FFF2-40B4-BE49-F238E27FC236}">
                  <a16:creationId xmlns:a16="http://schemas.microsoft.com/office/drawing/2014/main" id="{26C9A98F-B4EC-4F1F-A579-63C504CA37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285" t="34041" r="12077" b="47911"/>
            <a:stretch/>
          </p:blipFill>
          <p:spPr>
            <a:xfrm rot="20946929">
              <a:off x="8032375" y="4460951"/>
              <a:ext cx="536752" cy="284230"/>
            </a:xfrm>
            <a:prstGeom prst="rect">
              <a:avLst/>
            </a:prstGeom>
          </p:spPr>
        </p:pic>
      </p:grpSp>
      <p:sp>
        <p:nvSpPr>
          <p:cNvPr id="3" name="Rectangle 2">
            <a:hlinkClick r:id="rId12" action="ppaction://hlinksldjump"/>
            <a:extLst>
              <a:ext uri="{FF2B5EF4-FFF2-40B4-BE49-F238E27FC236}">
                <a16:creationId xmlns:a16="http://schemas.microsoft.com/office/drawing/2014/main" id="{43441C14-8210-4819-A9F7-5EF7CD4DCA56}"/>
              </a:ext>
            </a:extLst>
          </p:cNvPr>
          <p:cNvSpPr/>
          <p:nvPr/>
        </p:nvSpPr>
        <p:spPr>
          <a:xfrm>
            <a:off x="2275933" y="67699"/>
            <a:ext cx="6846076" cy="6642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Rectangle 125">
            <a:hlinkClick r:id="rId12" action="ppaction://hlinksldjump"/>
            <a:extLst>
              <a:ext uri="{FF2B5EF4-FFF2-40B4-BE49-F238E27FC236}">
                <a16:creationId xmlns:a16="http://schemas.microsoft.com/office/drawing/2014/main" id="{4FDF0515-1A1C-4731-A1B4-6467A2E8AD2E}"/>
              </a:ext>
            </a:extLst>
          </p:cNvPr>
          <p:cNvSpPr/>
          <p:nvPr/>
        </p:nvSpPr>
        <p:spPr>
          <a:xfrm>
            <a:off x="129739" y="5055806"/>
            <a:ext cx="3263480" cy="7770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>
            <a:hlinkClick r:id="rId12" action="ppaction://hlinksldjump"/>
            <a:extLst>
              <a:ext uri="{FF2B5EF4-FFF2-40B4-BE49-F238E27FC236}">
                <a16:creationId xmlns:a16="http://schemas.microsoft.com/office/drawing/2014/main" id="{790E35DE-6CE8-46A8-B889-C2E4D63050D0}"/>
              </a:ext>
            </a:extLst>
          </p:cNvPr>
          <p:cNvSpPr/>
          <p:nvPr/>
        </p:nvSpPr>
        <p:spPr>
          <a:xfrm>
            <a:off x="41644" y="3082393"/>
            <a:ext cx="9524156" cy="36680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Rectangle 128">
            <a:hlinkClick r:id="rId12" action="ppaction://hlinksldjump"/>
            <a:extLst>
              <a:ext uri="{FF2B5EF4-FFF2-40B4-BE49-F238E27FC236}">
                <a16:creationId xmlns:a16="http://schemas.microsoft.com/office/drawing/2014/main" id="{6897BA56-555D-461A-B7A4-0A6381F13BD7}"/>
              </a:ext>
            </a:extLst>
          </p:cNvPr>
          <p:cNvSpPr/>
          <p:nvPr/>
        </p:nvSpPr>
        <p:spPr>
          <a:xfrm>
            <a:off x="2602383" y="4871950"/>
            <a:ext cx="9524156" cy="10214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Rectangle 129">
            <a:hlinkClick r:id="rId12" action="ppaction://hlinksldjump"/>
            <a:extLst>
              <a:ext uri="{FF2B5EF4-FFF2-40B4-BE49-F238E27FC236}">
                <a16:creationId xmlns:a16="http://schemas.microsoft.com/office/drawing/2014/main" id="{84566598-5986-4568-9E9A-F09DD3DAB436}"/>
              </a:ext>
            </a:extLst>
          </p:cNvPr>
          <p:cNvSpPr/>
          <p:nvPr/>
        </p:nvSpPr>
        <p:spPr>
          <a:xfrm>
            <a:off x="2583722" y="2721873"/>
            <a:ext cx="9524156" cy="14407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ectangle 130">
            <a:hlinkClick r:id="rId12" action="ppaction://hlinksldjump"/>
            <a:extLst>
              <a:ext uri="{FF2B5EF4-FFF2-40B4-BE49-F238E27FC236}">
                <a16:creationId xmlns:a16="http://schemas.microsoft.com/office/drawing/2014/main" id="{5B6EB453-A321-4D3E-894E-D3911F1DFB81}"/>
              </a:ext>
            </a:extLst>
          </p:cNvPr>
          <p:cNvSpPr/>
          <p:nvPr/>
        </p:nvSpPr>
        <p:spPr>
          <a:xfrm>
            <a:off x="2600375" y="559629"/>
            <a:ext cx="9524156" cy="13736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Rectangle 132">
            <a:hlinkClick r:id="rId96" action="ppaction://hlinksldjump"/>
            <a:extLst>
              <a:ext uri="{FF2B5EF4-FFF2-40B4-BE49-F238E27FC236}">
                <a16:creationId xmlns:a16="http://schemas.microsoft.com/office/drawing/2014/main" id="{85407076-9361-4BD1-BFC0-48FC8BDB33F2}"/>
              </a:ext>
            </a:extLst>
          </p:cNvPr>
          <p:cNvSpPr/>
          <p:nvPr/>
        </p:nvSpPr>
        <p:spPr>
          <a:xfrm>
            <a:off x="9665179" y="5929971"/>
            <a:ext cx="2457341" cy="8637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Star: 5 Points 133">
            <a:extLst>
              <a:ext uri="{FF2B5EF4-FFF2-40B4-BE49-F238E27FC236}">
                <a16:creationId xmlns:a16="http://schemas.microsoft.com/office/drawing/2014/main" id="{DCC6EE6D-CCA1-483D-A8E8-CE9E62F1FB5F}"/>
              </a:ext>
            </a:extLst>
          </p:cNvPr>
          <p:cNvSpPr/>
          <p:nvPr/>
        </p:nvSpPr>
        <p:spPr>
          <a:xfrm>
            <a:off x="1593022" y="2026389"/>
            <a:ext cx="341630" cy="301625"/>
          </a:xfrm>
          <a:prstGeom prst="star5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35" name="Star: 5 Points 134">
            <a:extLst>
              <a:ext uri="{FF2B5EF4-FFF2-40B4-BE49-F238E27FC236}">
                <a16:creationId xmlns:a16="http://schemas.microsoft.com/office/drawing/2014/main" id="{D5782E22-3610-4EDE-BE84-B6239776682E}"/>
              </a:ext>
            </a:extLst>
          </p:cNvPr>
          <p:cNvSpPr/>
          <p:nvPr/>
        </p:nvSpPr>
        <p:spPr>
          <a:xfrm>
            <a:off x="8803741" y="101494"/>
            <a:ext cx="341630" cy="301625"/>
          </a:xfrm>
          <a:prstGeom prst="star5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36" name="Star: 5 Points 135">
            <a:hlinkClick r:id="rId5" action="ppaction://hlinksldjump"/>
            <a:extLst>
              <a:ext uri="{FF2B5EF4-FFF2-40B4-BE49-F238E27FC236}">
                <a16:creationId xmlns:a16="http://schemas.microsoft.com/office/drawing/2014/main" id="{5BD21954-E4B4-4463-94B5-FFA35747D2F0}"/>
              </a:ext>
            </a:extLst>
          </p:cNvPr>
          <p:cNvSpPr/>
          <p:nvPr/>
        </p:nvSpPr>
        <p:spPr>
          <a:xfrm>
            <a:off x="11453237" y="-12470"/>
            <a:ext cx="341630" cy="301625"/>
          </a:xfrm>
          <a:prstGeom prst="star5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37" name="Star: 5 Points 136">
            <a:extLst>
              <a:ext uri="{FF2B5EF4-FFF2-40B4-BE49-F238E27FC236}">
                <a16:creationId xmlns:a16="http://schemas.microsoft.com/office/drawing/2014/main" id="{E0F6C084-6125-4881-85CD-C3B3169351A9}"/>
              </a:ext>
            </a:extLst>
          </p:cNvPr>
          <p:cNvSpPr/>
          <p:nvPr/>
        </p:nvSpPr>
        <p:spPr>
          <a:xfrm>
            <a:off x="9722885" y="2262006"/>
            <a:ext cx="341630" cy="301625"/>
          </a:xfrm>
          <a:prstGeom prst="star5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38" name="Star: 5 Points 137">
            <a:extLst>
              <a:ext uri="{FF2B5EF4-FFF2-40B4-BE49-F238E27FC236}">
                <a16:creationId xmlns:a16="http://schemas.microsoft.com/office/drawing/2014/main" id="{53D14E42-58AD-40A0-81CD-6F53B74E5012}"/>
              </a:ext>
            </a:extLst>
          </p:cNvPr>
          <p:cNvSpPr/>
          <p:nvPr/>
        </p:nvSpPr>
        <p:spPr>
          <a:xfrm>
            <a:off x="9680103" y="4483487"/>
            <a:ext cx="341630" cy="301625"/>
          </a:xfrm>
          <a:prstGeom prst="star5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39" name="Star: 5 Points 138">
            <a:extLst>
              <a:ext uri="{FF2B5EF4-FFF2-40B4-BE49-F238E27FC236}">
                <a16:creationId xmlns:a16="http://schemas.microsoft.com/office/drawing/2014/main" id="{60A4CCD2-AD50-40B9-AE12-099AE5E6A859}"/>
              </a:ext>
            </a:extLst>
          </p:cNvPr>
          <p:cNvSpPr/>
          <p:nvPr/>
        </p:nvSpPr>
        <p:spPr>
          <a:xfrm>
            <a:off x="9619648" y="5932366"/>
            <a:ext cx="341630" cy="301625"/>
          </a:xfrm>
          <a:prstGeom prst="star5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9156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64E259C-0F6A-4486-B881-028752ADAB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l="2805" t="4443" r="712" b="1724"/>
          <a:stretch/>
        </p:blipFill>
        <p:spPr>
          <a:xfrm>
            <a:off x="0" y="0"/>
            <a:ext cx="12260062" cy="6894524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A8A9157E-1E9B-40FE-9DE7-2A01024AA86B}"/>
              </a:ext>
            </a:extLst>
          </p:cNvPr>
          <p:cNvGrpSpPr/>
          <p:nvPr/>
        </p:nvGrpSpPr>
        <p:grpSpPr>
          <a:xfrm>
            <a:off x="2650845" y="2047508"/>
            <a:ext cx="5445590" cy="2027341"/>
            <a:chOff x="6682906" y="76211"/>
            <a:chExt cx="4388636" cy="1247174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BA2422F-2FAF-4D82-93E4-4F3CE12D4D61}"/>
                </a:ext>
              </a:extLst>
            </p:cNvPr>
            <p:cNvSpPr/>
            <p:nvPr/>
          </p:nvSpPr>
          <p:spPr>
            <a:xfrm>
              <a:off x="6682906" y="76211"/>
              <a:ext cx="4388636" cy="124717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US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We noticed that you came as a family of 4, would you like to create a shared itinerary or independent itineraries?</a:t>
              </a:r>
              <a:endPara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Multiplication Sign 14">
              <a:hlinkClick r:id="" action="ppaction://hlinkshowjump?jump=lastslideviewed"/>
              <a:extLst>
                <a:ext uri="{FF2B5EF4-FFF2-40B4-BE49-F238E27FC236}">
                  <a16:creationId xmlns:a16="http://schemas.microsoft.com/office/drawing/2014/main" id="{71288C9D-F128-4248-8C8F-DADE03AB61D5}"/>
                </a:ext>
              </a:extLst>
            </p:cNvPr>
            <p:cNvSpPr/>
            <p:nvPr/>
          </p:nvSpPr>
          <p:spPr>
            <a:xfrm>
              <a:off x="10903129" y="76212"/>
              <a:ext cx="146950" cy="153339"/>
            </a:xfrm>
            <a:prstGeom prst="mathMultiply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2CDAA01D-5F72-4649-A708-B16459FB7076}"/>
              </a:ext>
            </a:extLst>
          </p:cNvPr>
          <p:cNvSpPr/>
          <p:nvPr/>
        </p:nvSpPr>
        <p:spPr>
          <a:xfrm>
            <a:off x="3365134" y="3447262"/>
            <a:ext cx="1573500" cy="51888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Common</a:t>
            </a:r>
          </a:p>
        </p:txBody>
      </p:sp>
      <p:sp>
        <p:nvSpPr>
          <p:cNvPr id="9" name="Rectangle 8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B0D5938E-5EF7-4DEB-B2F6-096052E5313A}"/>
              </a:ext>
            </a:extLst>
          </p:cNvPr>
          <p:cNvSpPr/>
          <p:nvPr/>
        </p:nvSpPr>
        <p:spPr>
          <a:xfrm>
            <a:off x="5794966" y="3447262"/>
            <a:ext cx="1573500" cy="51888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Independent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F67346B-FABF-4F17-8873-96C39A80E71C}"/>
              </a:ext>
            </a:extLst>
          </p:cNvPr>
          <p:cNvSpPr/>
          <p:nvPr/>
        </p:nvSpPr>
        <p:spPr>
          <a:xfrm>
            <a:off x="190914" y="4110361"/>
            <a:ext cx="2774227" cy="1746267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ysClr val="windowText" lastClr="000000"/>
                </a:solidFill>
              </a:rPr>
              <a:t>A common itinerary would be similar to the recommended one.</a:t>
            </a:r>
          </a:p>
          <a:p>
            <a:pPr algn="ctr"/>
            <a:endParaRPr lang="en-US" sz="1600" dirty="0">
              <a:solidFill>
                <a:sysClr val="windowText" lastClr="000000"/>
              </a:solidFill>
            </a:endParaRPr>
          </a:p>
          <a:p>
            <a:pPr algn="ctr"/>
            <a:r>
              <a:rPr lang="en-US" sz="1600" dirty="0">
                <a:solidFill>
                  <a:sysClr val="windowText" lastClr="000000"/>
                </a:solidFill>
              </a:rPr>
              <a:t>Click on the Independent itinerary for the simultaneous creation of multiple itineraries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5D6B207-3247-4660-8C86-7BA34E17D383}"/>
              </a:ext>
            </a:extLst>
          </p:cNvPr>
          <p:cNvSpPr/>
          <p:nvPr/>
        </p:nvSpPr>
        <p:spPr>
          <a:xfrm>
            <a:off x="190914" y="221643"/>
            <a:ext cx="2774227" cy="1038987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ysClr val="windowText" lastClr="000000"/>
                </a:solidFill>
              </a:rPr>
              <a:t>Scenario : Family of 4 with children under 120cm are using the machine</a:t>
            </a:r>
          </a:p>
        </p:txBody>
      </p:sp>
    </p:spTree>
    <p:extLst>
      <p:ext uri="{BB962C8B-B14F-4D97-AF65-F5344CB8AC3E}">
        <p14:creationId xmlns:p14="http://schemas.microsoft.com/office/powerpoint/2010/main" val="21645161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64E259C-0F6A-4486-B881-028752ADAB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l="2805" t="4443" r="712" b="1724"/>
          <a:stretch/>
        </p:blipFill>
        <p:spPr>
          <a:xfrm>
            <a:off x="0" y="0"/>
            <a:ext cx="12260062" cy="6894524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A8A9157E-1E9B-40FE-9DE7-2A01024AA86B}"/>
              </a:ext>
            </a:extLst>
          </p:cNvPr>
          <p:cNvGrpSpPr/>
          <p:nvPr/>
        </p:nvGrpSpPr>
        <p:grpSpPr>
          <a:xfrm>
            <a:off x="2650845" y="2047508"/>
            <a:ext cx="5445590" cy="2027341"/>
            <a:chOff x="6682906" y="76211"/>
            <a:chExt cx="4388636" cy="1247174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BA2422F-2FAF-4D82-93E4-4F3CE12D4D61}"/>
                </a:ext>
              </a:extLst>
            </p:cNvPr>
            <p:cNvSpPr/>
            <p:nvPr/>
          </p:nvSpPr>
          <p:spPr>
            <a:xfrm>
              <a:off x="6682906" y="76211"/>
              <a:ext cx="4388636" cy="124717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US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We noticed that there are children under the height limit of some of our rides. Restricted rides will be greyed out.</a:t>
              </a:r>
            </a:p>
            <a:p>
              <a:pPr algn="ctr"/>
              <a:endParaRPr lang="en-US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US" sz="1600" b="1" dirty="0">
                  <a:solidFill>
                    <a:sysClr val="windowText" lastClr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E.g. </a:t>
              </a:r>
              <a:r>
                <a:rPr lang="en-US" sz="1600" b="1" dirty="0">
                  <a:solidFill>
                    <a:schemeClr val="bg2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Battleship Galactic</a:t>
              </a:r>
            </a:p>
            <a:p>
              <a:pPr algn="ctr"/>
              <a:endPara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Multiplication Sign 14">
              <a:hlinkClick r:id="" action="ppaction://hlinkshowjump?jump=lastslideviewed"/>
              <a:extLst>
                <a:ext uri="{FF2B5EF4-FFF2-40B4-BE49-F238E27FC236}">
                  <a16:creationId xmlns:a16="http://schemas.microsoft.com/office/drawing/2014/main" id="{71288C9D-F128-4248-8C8F-DADE03AB61D5}"/>
                </a:ext>
              </a:extLst>
            </p:cNvPr>
            <p:cNvSpPr/>
            <p:nvPr/>
          </p:nvSpPr>
          <p:spPr>
            <a:xfrm>
              <a:off x="10903129" y="76212"/>
              <a:ext cx="146950" cy="153339"/>
            </a:xfrm>
            <a:prstGeom prst="mathMultiply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Rectangle 8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B0D5938E-5EF7-4DEB-B2F6-096052E5313A}"/>
              </a:ext>
            </a:extLst>
          </p:cNvPr>
          <p:cNvSpPr/>
          <p:nvPr/>
        </p:nvSpPr>
        <p:spPr>
          <a:xfrm>
            <a:off x="7447761" y="3447164"/>
            <a:ext cx="530871" cy="51888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bg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Graphic 10" descr="Checkmark with solid fil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7D076458-3BFE-40F0-B6F9-4E1683DA52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2471" y="3524602"/>
            <a:ext cx="441449" cy="441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6869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580113EF-F475-4ED4-A144-2FB1DF8A2E15}"/>
              </a:ext>
            </a:extLst>
          </p:cNvPr>
          <p:cNvGrpSpPr/>
          <p:nvPr/>
        </p:nvGrpSpPr>
        <p:grpSpPr>
          <a:xfrm>
            <a:off x="-79232" y="29608"/>
            <a:ext cx="12303202" cy="6975864"/>
            <a:chOff x="1915373" y="792163"/>
            <a:chExt cx="8348069" cy="5434838"/>
          </a:xfrm>
        </p:grpSpPr>
        <p:pic>
          <p:nvPicPr>
            <p:cNvPr id="1032" name="Picture 8" descr="Fork and knife restaurant icon vector | free image by rawpixel.com | Restaurant  icon, Vector free, Logo restaurant">
              <a:extLst>
                <a:ext uri="{FF2B5EF4-FFF2-40B4-BE49-F238E27FC236}">
                  <a16:creationId xmlns:a16="http://schemas.microsoft.com/office/drawing/2014/main" id="{B622B152-086C-4276-AFB8-22613220F6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17963" y="5674631"/>
              <a:ext cx="437728" cy="4377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Restroom Icon Vector #53701 - Free Icons Library">
              <a:extLst>
                <a:ext uri="{FF2B5EF4-FFF2-40B4-BE49-F238E27FC236}">
                  <a16:creationId xmlns:a16="http://schemas.microsoft.com/office/drawing/2014/main" id="{B0FE3ED5-0388-497D-B642-FC40B7182B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83294" y="5384343"/>
              <a:ext cx="339536" cy="3395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9DCD0A01-61EA-48D6-A798-1F485454EA3A}"/>
                </a:ext>
              </a:extLst>
            </p:cNvPr>
            <p:cNvSpPr/>
            <p:nvPr/>
          </p:nvSpPr>
          <p:spPr>
            <a:xfrm>
              <a:off x="1997392" y="792163"/>
              <a:ext cx="8197215" cy="5273675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1E902DC4-C26C-4598-9F5E-C2E17FFA35A3}"/>
                </a:ext>
              </a:extLst>
            </p:cNvPr>
            <p:cNvCxnSpPr/>
            <p:nvPr/>
          </p:nvCxnSpPr>
          <p:spPr>
            <a:xfrm>
              <a:off x="8507417" y="792163"/>
              <a:ext cx="0" cy="527367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D65028AA-2030-4E4F-9F35-95998D90F552}"/>
                </a:ext>
              </a:extLst>
            </p:cNvPr>
            <p:cNvCxnSpPr>
              <a:cxnSpLocks/>
            </p:cNvCxnSpPr>
            <p:nvPr/>
          </p:nvCxnSpPr>
          <p:spPr>
            <a:xfrm>
              <a:off x="1997392" y="5369443"/>
              <a:ext cx="8197215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6AD6237-FA0A-4F6A-8553-7E6D4957C294}"/>
                </a:ext>
              </a:extLst>
            </p:cNvPr>
            <p:cNvCxnSpPr>
              <a:cxnSpLocks/>
            </p:cNvCxnSpPr>
            <p:nvPr/>
          </p:nvCxnSpPr>
          <p:spPr>
            <a:xfrm>
              <a:off x="3253562" y="5369443"/>
              <a:ext cx="0" cy="69639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FD504F1-E5A7-409B-B792-6B47EA7EC6CE}"/>
                </a:ext>
              </a:extLst>
            </p:cNvPr>
            <p:cNvCxnSpPr>
              <a:cxnSpLocks/>
            </p:cNvCxnSpPr>
            <p:nvPr/>
          </p:nvCxnSpPr>
          <p:spPr>
            <a:xfrm>
              <a:off x="8507417" y="1084517"/>
              <a:ext cx="168719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9A159F1-B999-41DD-82FC-F2DFCF0D4869}"/>
                </a:ext>
              </a:extLst>
            </p:cNvPr>
            <p:cNvCxnSpPr>
              <a:cxnSpLocks/>
            </p:cNvCxnSpPr>
            <p:nvPr/>
          </p:nvCxnSpPr>
          <p:spPr>
            <a:xfrm>
              <a:off x="8500188" y="1404291"/>
              <a:ext cx="168719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D1E91BD0-9E97-4BBF-A2F1-CE69F2356F87}"/>
                </a:ext>
              </a:extLst>
            </p:cNvPr>
            <p:cNvCxnSpPr>
              <a:cxnSpLocks/>
            </p:cNvCxnSpPr>
            <p:nvPr/>
          </p:nvCxnSpPr>
          <p:spPr>
            <a:xfrm>
              <a:off x="8513124" y="1738117"/>
              <a:ext cx="168719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5DF6C448-FA61-4CF7-805C-E6357B70FAF0}"/>
                </a:ext>
              </a:extLst>
            </p:cNvPr>
            <p:cNvCxnSpPr>
              <a:cxnSpLocks/>
            </p:cNvCxnSpPr>
            <p:nvPr/>
          </p:nvCxnSpPr>
          <p:spPr>
            <a:xfrm>
              <a:off x="8507416" y="4683370"/>
              <a:ext cx="168719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602EB15-CD05-4117-87E7-C05B5E34366D}"/>
                </a:ext>
              </a:extLst>
            </p:cNvPr>
            <p:cNvCxnSpPr>
              <a:cxnSpLocks/>
            </p:cNvCxnSpPr>
            <p:nvPr/>
          </p:nvCxnSpPr>
          <p:spPr>
            <a:xfrm>
              <a:off x="8493942" y="3692939"/>
              <a:ext cx="168719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40025A17-DB62-4899-B614-F8690883F860}"/>
                </a:ext>
              </a:extLst>
            </p:cNvPr>
            <p:cNvCxnSpPr>
              <a:cxnSpLocks/>
            </p:cNvCxnSpPr>
            <p:nvPr/>
          </p:nvCxnSpPr>
          <p:spPr>
            <a:xfrm>
              <a:off x="9856381" y="792163"/>
              <a:ext cx="0" cy="29235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2D5860A2-E037-46D9-974E-6716D2FB0EDB}"/>
                </a:ext>
              </a:extLst>
            </p:cNvPr>
            <p:cNvCxnSpPr>
              <a:cxnSpLocks/>
            </p:cNvCxnSpPr>
            <p:nvPr/>
          </p:nvCxnSpPr>
          <p:spPr>
            <a:xfrm>
              <a:off x="8507416" y="4972574"/>
              <a:ext cx="168719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93D68B7-0D10-40FC-B624-4CAF81FE60BD}"/>
                </a:ext>
              </a:extLst>
            </p:cNvPr>
            <p:cNvSpPr txBox="1"/>
            <p:nvPr/>
          </p:nvSpPr>
          <p:spPr>
            <a:xfrm>
              <a:off x="8581193" y="798495"/>
              <a:ext cx="1325289" cy="2637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Fri 4 Nov 1:30 PM</a:t>
              </a:r>
            </a:p>
          </p:txBody>
        </p:sp>
        <p:sp>
          <p:nvSpPr>
            <p:cNvPr id="34" name="TextBox 33">
              <a:hlinkClick r:id="rId5" action="ppaction://hlinksldjump"/>
              <a:extLst>
                <a:ext uri="{FF2B5EF4-FFF2-40B4-BE49-F238E27FC236}">
                  <a16:creationId xmlns:a16="http://schemas.microsoft.com/office/drawing/2014/main" id="{6D0BD0A8-B6DA-41A3-8A6C-63B3CBBFC18B}"/>
                </a:ext>
              </a:extLst>
            </p:cNvPr>
            <p:cNvSpPr txBox="1"/>
            <p:nvPr/>
          </p:nvSpPr>
          <p:spPr>
            <a:xfrm>
              <a:off x="9806280" y="811226"/>
              <a:ext cx="457162" cy="2637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EN</a:t>
              </a: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C615CB21-8589-42A3-9BD3-D3C244915BD7}"/>
                </a:ext>
              </a:extLst>
            </p:cNvPr>
            <p:cNvCxnSpPr>
              <a:cxnSpLocks/>
            </p:cNvCxnSpPr>
            <p:nvPr/>
          </p:nvCxnSpPr>
          <p:spPr>
            <a:xfrm>
              <a:off x="9351011" y="4972574"/>
              <a:ext cx="0" cy="109326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456098B9-D805-4A3A-99C1-BA52B3FC8678}"/>
                </a:ext>
              </a:extLst>
            </p:cNvPr>
            <p:cNvCxnSpPr>
              <a:cxnSpLocks/>
            </p:cNvCxnSpPr>
            <p:nvPr/>
          </p:nvCxnSpPr>
          <p:spPr>
            <a:xfrm>
              <a:off x="8507416" y="1977904"/>
              <a:ext cx="168719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35E71173-9017-4B09-A463-4533C4765258}"/>
                </a:ext>
              </a:extLst>
            </p:cNvPr>
            <p:cNvCxnSpPr>
              <a:cxnSpLocks/>
            </p:cNvCxnSpPr>
            <p:nvPr/>
          </p:nvCxnSpPr>
          <p:spPr>
            <a:xfrm>
              <a:off x="8513124" y="3138344"/>
              <a:ext cx="168719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AC9DF3C0-BD85-4406-BDEC-F1AD36D9C373}"/>
                </a:ext>
              </a:extLst>
            </p:cNvPr>
            <p:cNvSpPr txBox="1"/>
            <p:nvPr/>
          </p:nvSpPr>
          <p:spPr>
            <a:xfrm>
              <a:off x="2070769" y="5541261"/>
              <a:ext cx="1108579" cy="3596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>
                  <a:latin typeface="Arial" panose="020B0604020202020204" pitchFamily="34" charset="0"/>
                  <a:cs typeface="Arial" panose="020B0604020202020204" pitchFamily="34" charset="0"/>
                </a:rPr>
                <a:t>LEGEND</a:t>
              </a:r>
              <a:endParaRPr lang="en-US" sz="20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56" name="Picture 55" descr="A red and white sign&#10;&#10;Description automatically generated with low confidence">
              <a:extLst>
                <a:ext uri="{FF2B5EF4-FFF2-40B4-BE49-F238E27FC236}">
                  <a16:creationId xmlns:a16="http://schemas.microsoft.com/office/drawing/2014/main" id="{9134271D-EE01-47D5-814C-9FEC1B4E101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6564" b="89833" l="7273" r="93409">
                          <a14:foregroundMark x1="50341" y1="58687" x2="40682" y2="61905"/>
                          <a14:foregroundMark x1="20000" y1="49292" x2="67045" y2="44144"/>
                          <a14:foregroundMark x1="80000" y1="48391" x2="70000" y2="22523"/>
                          <a14:foregroundMark x1="70000" y1="22523" x2="60000" y2="14672"/>
                          <a14:foregroundMark x1="60000" y1="14672" x2="41477" y2="12355"/>
                          <a14:foregroundMark x1="41477" y1="12355" x2="31250" y2="21107"/>
                          <a14:foregroundMark x1="31250" y1="21107" x2="13182" y2="50193"/>
                          <a14:foregroundMark x1="13182" y1="50193" x2="13750" y2="75676"/>
                          <a14:foregroundMark x1="13750" y1="75676" x2="65341" y2="84170"/>
                          <a14:foregroundMark x1="65341" y1="84170" x2="80682" y2="74003"/>
                          <a14:foregroundMark x1="80682" y1="74003" x2="81591" y2="51609"/>
                          <a14:foregroundMark x1="81591" y1="51609" x2="80341" y2="47104"/>
                          <a14:foregroundMark x1="47614" y1="64865" x2="65682" y2="65637"/>
                          <a14:foregroundMark x1="50000" y1="6564" x2="50000" y2="6564"/>
                          <a14:foregroundMark x1="51591" y1="7079" x2="51591" y2="7079"/>
                          <a14:foregroundMark x1="51477" y1="20721" x2="51818" y2="40927"/>
                          <a14:foregroundMark x1="62045" y1="47233" x2="34432" y2="50708"/>
                          <a14:foregroundMark x1="69205" y1="48777" x2="31364" y2="42471"/>
                          <a14:foregroundMark x1="56705" y1="39768" x2="32955" y2="38353"/>
                          <a14:foregroundMark x1="21250" y1="67181" x2="19091" y2="46332"/>
                          <a14:foregroundMark x1="7273" y1="76190" x2="8409" y2="58301"/>
                          <a14:foregroundMark x1="11136" y1="75290" x2="7273" y2="47876"/>
                          <a14:foregroundMark x1="52500" y1="59073" x2="52500" y2="59073"/>
                          <a14:foregroundMark x1="63068" y1="63578" x2="63068" y2="63578"/>
                          <a14:foregroundMark x1="49659" y1="51223" x2="54659" y2="76705"/>
                          <a14:foregroundMark x1="78068" y1="60103" x2="29886" y2="78250"/>
                          <a14:foregroundMark x1="68409" y1="61261" x2="28523" y2="68855"/>
                          <a14:foregroundMark x1="71818" y1="59202" x2="29432" y2="58559"/>
                          <a14:foregroundMark x1="40000" y1="56371" x2="16023" y2="60746"/>
                          <a14:foregroundMark x1="54205" y1="28571" x2="46932" y2="26255"/>
                          <a14:foregroundMark x1="51364" y1="26641" x2="56477" y2="22651"/>
                          <a14:foregroundMark x1="56477" y1="22651" x2="34205" y2="24453"/>
                          <a14:foregroundMark x1="37386" y1="26384" x2="59432" y2="26770"/>
                          <a14:foregroundMark x1="38295" y1="31660" x2="55114" y2="29215"/>
                          <a14:foregroundMark x1="31591" y1="33591" x2="60000" y2="32561"/>
                          <a14:foregroundMark x1="58977" y1="28314" x2="60341" y2="25869"/>
                          <a14:foregroundMark x1="56818" y1="22136" x2="68523" y2="40669"/>
                          <a14:foregroundMark x1="63068" y1="27671" x2="75795" y2="43372"/>
                          <a14:foregroundMark x1="93409" y1="41441" x2="93409" y2="4144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7200" y="5738744"/>
              <a:ext cx="335630" cy="296346"/>
            </a:xfrm>
            <a:prstGeom prst="rect">
              <a:avLst/>
            </a:prstGeom>
          </p:spPr>
        </p:pic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A0F69443-7110-4005-B22D-0250D50DDA65}"/>
                </a:ext>
              </a:extLst>
            </p:cNvPr>
            <p:cNvSpPr txBox="1"/>
            <p:nvPr/>
          </p:nvSpPr>
          <p:spPr>
            <a:xfrm>
              <a:off x="3722830" y="5457255"/>
              <a:ext cx="8543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latin typeface="Arial" panose="020B0604020202020204" pitchFamily="34" charset="0"/>
                  <a:cs typeface="Arial" panose="020B0604020202020204" pitchFamily="34" charset="0"/>
                </a:rPr>
                <a:t>Restroom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95520B87-923A-4B79-83DB-2E0D8E240271}"/>
                </a:ext>
              </a:extLst>
            </p:cNvPr>
            <p:cNvSpPr txBox="1"/>
            <p:nvPr/>
          </p:nvSpPr>
          <p:spPr>
            <a:xfrm>
              <a:off x="3716844" y="5773464"/>
              <a:ext cx="8543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latin typeface="Arial" panose="020B0604020202020204" pitchFamily="34" charset="0"/>
                  <a:cs typeface="Arial" panose="020B0604020202020204" pitchFamily="34" charset="0"/>
                </a:rPr>
                <a:t>First Aid</a:t>
              </a:r>
            </a:p>
          </p:txBody>
        </p:sp>
        <p:pic>
          <p:nvPicPr>
            <p:cNvPr id="1036" name="Picture 12" descr="Drinking Fountain Icons - Download Free Vector Icons | Noun Project">
              <a:extLst>
                <a:ext uri="{FF2B5EF4-FFF2-40B4-BE49-F238E27FC236}">
                  <a16:creationId xmlns:a16="http://schemas.microsoft.com/office/drawing/2014/main" id="{C6906F78-FE99-4B2D-A539-17E3DA9685F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95814" y="5328724"/>
              <a:ext cx="437727" cy="4377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D28B3EEC-7DB7-4542-B438-C56C9D11295A}"/>
                </a:ext>
              </a:extLst>
            </p:cNvPr>
            <p:cNvSpPr txBox="1"/>
            <p:nvPr/>
          </p:nvSpPr>
          <p:spPr>
            <a:xfrm>
              <a:off x="5102927" y="5773064"/>
              <a:ext cx="8543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latin typeface="Arial" panose="020B0604020202020204" pitchFamily="34" charset="0"/>
                  <a:cs typeface="Arial" panose="020B0604020202020204" pitchFamily="34" charset="0"/>
                </a:rPr>
                <a:t>Eateries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464FFFF2-62CC-4359-B4E6-78CC7211AE92}"/>
                </a:ext>
              </a:extLst>
            </p:cNvPr>
            <p:cNvSpPr txBox="1"/>
            <p:nvPr/>
          </p:nvSpPr>
          <p:spPr>
            <a:xfrm>
              <a:off x="4999469" y="5452306"/>
              <a:ext cx="108170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latin typeface="Arial" panose="020B0604020202020204" pitchFamily="34" charset="0"/>
                  <a:cs typeface="Arial" panose="020B0604020202020204" pitchFamily="34" charset="0"/>
                </a:rPr>
                <a:t>Water Point</a:t>
              </a:r>
            </a:p>
          </p:txBody>
        </p:sp>
        <p:pic>
          <p:nvPicPr>
            <p:cNvPr id="60" name="Picture 59" descr="A picture containing text, clipart&#10;&#10;Description automatically generated">
              <a:extLst>
                <a:ext uri="{FF2B5EF4-FFF2-40B4-BE49-F238E27FC236}">
                  <a16:creationId xmlns:a16="http://schemas.microsoft.com/office/drawing/2014/main" id="{EB0DEFF6-EDD0-46FD-9691-B36F68C222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79" t="63113" r="83017" b="11090"/>
            <a:stretch/>
          </p:blipFill>
          <p:spPr>
            <a:xfrm>
              <a:off x="6203749" y="5738744"/>
              <a:ext cx="280560" cy="285068"/>
            </a:xfrm>
            <a:prstGeom prst="rect">
              <a:avLst/>
            </a:prstGeom>
          </p:spPr>
        </p:pic>
        <p:pic>
          <p:nvPicPr>
            <p:cNvPr id="64" name="Picture 63" descr="A picture containing text, clipart&#10;&#10;Description automatically generated">
              <a:extLst>
                <a:ext uri="{FF2B5EF4-FFF2-40B4-BE49-F238E27FC236}">
                  <a16:creationId xmlns:a16="http://schemas.microsoft.com/office/drawing/2014/main" id="{E73A61BE-AAB2-4A91-B8C3-0B9D2E0A3E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701" t="37138" r="17310" b="36423"/>
            <a:stretch/>
          </p:blipFill>
          <p:spPr>
            <a:xfrm>
              <a:off x="6178284" y="5401066"/>
              <a:ext cx="305336" cy="306090"/>
            </a:xfrm>
            <a:prstGeom prst="rect">
              <a:avLst/>
            </a:prstGeom>
          </p:spPr>
        </p:pic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7843C086-CB3A-4FD5-8E88-277864E277D3}"/>
                </a:ext>
              </a:extLst>
            </p:cNvPr>
            <p:cNvSpPr txBox="1"/>
            <p:nvPr/>
          </p:nvSpPr>
          <p:spPr>
            <a:xfrm>
              <a:off x="6493978" y="5454131"/>
              <a:ext cx="193303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latin typeface="Arial" panose="020B0604020202020204" pitchFamily="34" charset="0"/>
                  <a:cs typeface="Arial" panose="020B0604020202020204" pitchFamily="34" charset="0"/>
                </a:rPr>
                <a:t>Rides with a min height of </a:t>
              </a:r>
              <a:r>
                <a:rPr lang="en-US" sz="1200" b="1">
                  <a:latin typeface="Arial" panose="020B0604020202020204" pitchFamily="34" charset="0"/>
                  <a:cs typeface="Arial" panose="020B0604020202020204" pitchFamily="34" charset="0"/>
                </a:rPr>
                <a:t>120</a:t>
              </a:r>
              <a:r>
                <a:rPr lang="en-US" sz="1200">
                  <a:latin typeface="Arial" panose="020B0604020202020204" pitchFamily="34" charset="0"/>
                  <a:cs typeface="Arial" panose="020B0604020202020204" pitchFamily="34" charset="0"/>
                </a:rPr>
                <a:t>cm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62EA21F0-3CE0-4F76-BE4B-96146620D1BF}"/>
                </a:ext>
              </a:extLst>
            </p:cNvPr>
            <p:cNvSpPr txBox="1"/>
            <p:nvPr/>
          </p:nvSpPr>
          <p:spPr>
            <a:xfrm>
              <a:off x="6489144" y="5765336"/>
              <a:ext cx="193303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latin typeface="Arial" panose="020B0604020202020204" pitchFamily="34" charset="0"/>
                  <a:cs typeface="Arial" panose="020B0604020202020204" pitchFamily="34" charset="0"/>
                </a:rPr>
                <a:t>Rides with a min height of </a:t>
              </a:r>
              <a:r>
                <a:rPr lang="en-US" sz="1200" b="1">
                  <a:latin typeface="Arial" panose="020B0604020202020204" pitchFamily="34" charset="0"/>
                  <a:cs typeface="Arial" panose="020B0604020202020204" pitchFamily="34" charset="0"/>
                </a:rPr>
                <a:t>140</a:t>
              </a:r>
              <a:r>
                <a:rPr lang="en-US" sz="1200">
                  <a:latin typeface="Arial" panose="020B0604020202020204" pitchFamily="34" charset="0"/>
                  <a:cs typeface="Arial" panose="020B0604020202020204" pitchFamily="34" charset="0"/>
                </a:rPr>
                <a:t>cm</a:t>
              </a:r>
            </a:p>
          </p:txBody>
        </p:sp>
        <p:pic>
          <p:nvPicPr>
            <p:cNvPr id="14" name="Picture 13" descr="Map&#10;&#10;Description automatically generated">
              <a:extLst>
                <a:ext uri="{FF2B5EF4-FFF2-40B4-BE49-F238E27FC236}">
                  <a16:creationId xmlns:a16="http://schemas.microsoft.com/office/drawing/2014/main" id="{73C160BE-2450-41AE-AB91-AD669CE966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12" t="11927" r="11772" b="20783"/>
            <a:stretch/>
          </p:blipFill>
          <p:spPr>
            <a:xfrm rot="447540">
              <a:off x="1915373" y="951984"/>
              <a:ext cx="6712770" cy="4378325"/>
            </a:xfrm>
            <a:prstGeom prst="rect">
              <a:avLst/>
            </a:prstGeom>
          </p:spPr>
        </p:pic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B64F47F1-0759-4565-9844-6881B0F40AB0}"/>
              </a:ext>
            </a:extLst>
          </p:cNvPr>
          <p:cNvSpPr/>
          <p:nvPr/>
        </p:nvSpPr>
        <p:spPr>
          <a:xfrm>
            <a:off x="8909108" y="2424418"/>
            <a:ext cx="196172" cy="1669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8023F72-4F63-47A6-A6F2-59E29D0EEDB5}"/>
              </a:ext>
            </a:extLst>
          </p:cNvPr>
          <p:cNvSpPr/>
          <p:nvPr/>
        </p:nvSpPr>
        <p:spPr>
          <a:xfrm>
            <a:off x="77854" y="4852215"/>
            <a:ext cx="266095" cy="7684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67E97C8-A2AA-4538-9880-A5323C590116}"/>
              </a:ext>
            </a:extLst>
          </p:cNvPr>
          <p:cNvSpPr/>
          <p:nvPr/>
        </p:nvSpPr>
        <p:spPr>
          <a:xfrm>
            <a:off x="2625340" y="844766"/>
            <a:ext cx="4946627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prstTxWarp prst="textArchUp">
              <a:avLst/>
            </a:prstTxWarp>
            <a:spAutoFit/>
          </a:bodyPr>
          <a:lstStyle/>
          <a:p>
            <a:pPr algn="ctr"/>
            <a:r>
              <a:rPr lang="en-US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MULTIVERSE </a:t>
            </a:r>
          </a:p>
          <a:p>
            <a:pPr algn="ctr"/>
            <a:r>
              <a:rPr 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STUDIOS</a:t>
            </a:r>
            <a:endParaRPr lang="en-US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15E7D2C-4F0D-4761-B229-F9239DE1F6EA}"/>
              </a:ext>
            </a:extLst>
          </p:cNvPr>
          <p:cNvSpPr txBox="1"/>
          <p:nvPr/>
        </p:nvSpPr>
        <p:spPr>
          <a:xfrm>
            <a:off x="9517498" y="5509513"/>
            <a:ext cx="149449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dirty="0">
                <a:latin typeface="Arial" panose="020B0604020202020204" pitchFamily="34" charset="0"/>
                <a:cs typeface="Arial" panose="020B0604020202020204" pitchFamily="34" charset="0"/>
              </a:rPr>
              <a:t>2:00 – 2:30 PM</a:t>
            </a:r>
          </a:p>
        </p:txBody>
      </p:sp>
      <p:pic>
        <p:nvPicPr>
          <p:cNvPr id="21" name="Picture 4" descr="Help Icons - Download Free Vector Icons | Noun Project">
            <a:hlinkClick r:id="rId11" action="ppaction://hlinksldjump"/>
            <a:extLst>
              <a:ext uri="{FF2B5EF4-FFF2-40B4-BE49-F238E27FC236}">
                <a16:creationId xmlns:a16="http://schemas.microsoft.com/office/drawing/2014/main" id="{AF4880D3-D32D-4EE3-A6BE-91707BDB04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5280" y="67699"/>
            <a:ext cx="510839" cy="510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 descr="Background pattern&#10;&#10;Description automatically generated">
            <a:extLst>
              <a:ext uri="{FF2B5EF4-FFF2-40B4-BE49-F238E27FC236}">
                <a16:creationId xmlns:a16="http://schemas.microsoft.com/office/drawing/2014/main" id="{60447523-2318-4BC2-94CD-B808DE6FFED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169" y="484997"/>
            <a:ext cx="2033185" cy="1324615"/>
          </a:xfrm>
          <a:prstGeom prst="rect">
            <a:avLst/>
          </a:prstGeom>
        </p:spPr>
      </p:pic>
      <p:sp>
        <p:nvSpPr>
          <p:cNvPr id="27" name="Oval 26">
            <a:extLst>
              <a:ext uri="{FF2B5EF4-FFF2-40B4-BE49-F238E27FC236}">
                <a16:creationId xmlns:a16="http://schemas.microsoft.com/office/drawing/2014/main" id="{6BF66F54-60FE-4731-884E-CF04459B514C}"/>
              </a:ext>
            </a:extLst>
          </p:cNvPr>
          <p:cNvSpPr/>
          <p:nvPr/>
        </p:nvSpPr>
        <p:spPr>
          <a:xfrm>
            <a:off x="1873370" y="1868989"/>
            <a:ext cx="294503" cy="268264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36D8CA9D-29B1-4CAD-B645-611A0FEC660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338485" y="539313"/>
            <a:ext cx="346180" cy="305453"/>
          </a:xfrm>
          <a:prstGeom prst="rect">
            <a:avLst/>
          </a:prstGeom>
        </p:spPr>
      </p:pic>
      <p:pic>
        <p:nvPicPr>
          <p:cNvPr id="39" name="Picture 38" descr="A picture containing dark, night&#10;&#10;Description automatically generated">
            <a:extLst>
              <a:ext uri="{FF2B5EF4-FFF2-40B4-BE49-F238E27FC236}">
                <a16:creationId xmlns:a16="http://schemas.microsoft.com/office/drawing/2014/main" id="{09A20A6B-5B13-422B-B539-17EC493A394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4843" y="3644924"/>
            <a:ext cx="1190734" cy="1190734"/>
          </a:xfrm>
          <a:prstGeom prst="rect">
            <a:avLst/>
          </a:prstGeom>
        </p:spPr>
      </p:pic>
      <p:sp>
        <p:nvSpPr>
          <p:cNvPr id="69" name="Oval 68">
            <a:extLst>
              <a:ext uri="{FF2B5EF4-FFF2-40B4-BE49-F238E27FC236}">
                <a16:creationId xmlns:a16="http://schemas.microsoft.com/office/drawing/2014/main" id="{85FB5FB8-B283-4125-A3E6-6C32CD107FD9}"/>
              </a:ext>
            </a:extLst>
          </p:cNvPr>
          <p:cNvSpPr/>
          <p:nvPr/>
        </p:nvSpPr>
        <p:spPr>
          <a:xfrm>
            <a:off x="3338320" y="4877181"/>
            <a:ext cx="294503" cy="268264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6" name="Picture 75" descr="Shape&#10;&#10;Description automatically generated with low confidence">
            <a:extLst>
              <a:ext uri="{FF2B5EF4-FFF2-40B4-BE49-F238E27FC236}">
                <a16:creationId xmlns:a16="http://schemas.microsoft.com/office/drawing/2014/main" id="{40D4FEAD-E272-4D06-8D68-8E5A225BC86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3898" y="2315660"/>
            <a:ext cx="1029604" cy="1029604"/>
          </a:xfrm>
          <a:prstGeom prst="rect">
            <a:avLst/>
          </a:prstGeom>
        </p:spPr>
      </p:pic>
      <p:sp>
        <p:nvSpPr>
          <p:cNvPr id="88" name="Oval 87">
            <a:extLst>
              <a:ext uri="{FF2B5EF4-FFF2-40B4-BE49-F238E27FC236}">
                <a16:creationId xmlns:a16="http://schemas.microsoft.com/office/drawing/2014/main" id="{CD21379D-8E4C-4819-9882-A63F35FFD335}"/>
              </a:ext>
            </a:extLst>
          </p:cNvPr>
          <p:cNvSpPr/>
          <p:nvPr/>
        </p:nvSpPr>
        <p:spPr>
          <a:xfrm>
            <a:off x="1809292" y="3378605"/>
            <a:ext cx="294503" cy="268264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9" name="Picture 88" descr="Map&#10;&#10;Description automatically generated">
            <a:extLst>
              <a:ext uri="{FF2B5EF4-FFF2-40B4-BE49-F238E27FC236}">
                <a16:creationId xmlns:a16="http://schemas.microsoft.com/office/drawing/2014/main" id="{E3BBA421-7C74-4147-B6AA-D7E1699F7CED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12" t="11927" r="11772" b="20783"/>
          <a:stretch/>
        </p:blipFill>
        <p:spPr>
          <a:xfrm rot="2700000">
            <a:off x="-121861" y="4474579"/>
            <a:ext cx="2052274" cy="1165790"/>
          </a:xfrm>
          <a:prstGeom prst="rect">
            <a:avLst/>
          </a:prstGeom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C69E55FC-F0C3-4E07-BD36-E04AE521243A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46776" y="4296341"/>
            <a:ext cx="436619" cy="383373"/>
          </a:xfrm>
          <a:prstGeom prst="rect">
            <a:avLst/>
          </a:prstGeom>
        </p:spPr>
      </p:pic>
      <p:pic>
        <p:nvPicPr>
          <p:cNvPr id="93" name="Picture 12" descr="Drinking Fountain Icons - Download Free Vector Icons | Noun Project">
            <a:extLst>
              <a:ext uri="{FF2B5EF4-FFF2-40B4-BE49-F238E27FC236}">
                <a16:creationId xmlns:a16="http://schemas.microsoft.com/office/drawing/2014/main" id="{B293361A-2D00-4B88-A619-C4333342E4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858" y="4613649"/>
            <a:ext cx="429754" cy="374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4" name="Picture 93" descr="A red and white sign&#10;&#10;Description automatically generated with low confidence">
            <a:extLst>
              <a:ext uri="{FF2B5EF4-FFF2-40B4-BE49-F238E27FC236}">
                <a16:creationId xmlns:a16="http://schemas.microsoft.com/office/drawing/2014/main" id="{AFAC726A-D382-4AE7-AC04-F47800BB18E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6564" b="89833" l="7273" r="93409">
                        <a14:foregroundMark x1="50341" y1="58687" x2="40682" y2="61905"/>
                        <a14:foregroundMark x1="20000" y1="49292" x2="67045" y2="44144"/>
                        <a14:foregroundMark x1="80000" y1="48391" x2="70000" y2="22523"/>
                        <a14:foregroundMark x1="70000" y1="22523" x2="60000" y2="14672"/>
                        <a14:foregroundMark x1="60000" y1="14672" x2="41477" y2="12355"/>
                        <a14:foregroundMark x1="41477" y1="12355" x2="31250" y2="21107"/>
                        <a14:foregroundMark x1="31250" y1="21107" x2="13182" y2="50193"/>
                        <a14:foregroundMark x1="13182" y1="50193" x2="13750" y2="75676"/>
                        <a14:foregroundMark x1="13750" y1="75676" x2="65341" y2="84170"/>
                        <a14:foregroundMark x1="65341" y1="84170" x2="80682" y2="74003"/>
                        <a14:foregroundMark x1="80682" y1="74003" x2="81591" y2="51609"/>
                        <a14:foregroundMark x1="81591" y1="51609" x2="80341" y2="47104"/>
                        <a14:foregroundMark x1="47614" y1="64865" x2="65682" y2="65637"/>
                        <a14:foregroundMark x1="50000" y1="6564" x2="50000" y2="6564"/>
                        <a14:foregroundMark x1="51591" y1="7079" x2="51591" y2="7079"/>
                        <a14:foregroundMark x1="51477" y1="20721" x2="51818" y2="40927"/>
                        <a14:foregroundMark x1="62045" y1="47233" x2="34432" y2="50708"/>
                        <a14:foregroundMark x1="69205" y1="48777" x2="31364" y2="42471"/>
                        <a14:foregroundMark x1="56705" y1="39768" x2="32955" y2="38353"/>
                        <a14:foregroundMark x1="21250" y1="67181" x2="19091" y2="46332"/>
                        <a14:foregroundMark x1="7273" y1="76190" x2="8409" y2="58301"/>
                        <a14:foregroundMark x1="11136" y1="75290" x2="7273" y2="47876"/>
                        <a14:foregroundMark x1="52500" y1="59073" x2="52500" y2="59073"/>
                        <a14:foregroundMark x1="63068" y1="63578" x2="63068" y2="63578"/>
                        <a14:foregroundMark x1="49659" y1="51223" x2="54659" y2="76705"/>
                        <a14:foregroundMark x1="78068" y1="60103" x2="29886" y2="78250"/>
                        <a14:foregroundMark x1="68409" y1="61261" x2="28523" y2="68855"/>
                        <a14:foregroundMark x1="71818" y1="59202" x2="29432" y2="58559"/>
                        <a14:foregroundMark x1="40000" y1="56371" x2="16023" y2="60746"/>
                        <a14:foregroundMark x1="54205" y1="28571" x2="46932" y2="26255"/>
                        <a14:foregroundMark x1="51364" y1="26641" x2="56477" y2="22651"/>
                        <a14:foregroundMark x1="56477" y1="22651" x2="34205" y2="24453"/>
                        <a14:foregroundMark x1="37386" y1="26384" x2="59432" y2="26770"/>
                        <a14:foregroundMark x1="38295" y1="31660" x2="55114" y2="29215"/>
                        <a14:foregroundMark x1="31591" y1="33591" x2="60000" y2="32561"/>
                        <a14:foregroundMark x1="58977" y1="28314" x2="60341" y2="25869"/>
                        <a14:foregroundMark x1="56818" y1="22136" x2="68523" y2="40669"/>
                        <a14:foregroundMark x1="63068" y1="27671" x2="75795" y2="43372"/>
                        <a14:foregroundMark x1="93409" y1="41441" x2="93409" y2="4144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759" y="5217915"/>
            <a:ext cx="436620" cy="335753"/>
          </a:xfrm>
          <a:prstGeom prst="rect">
            <a:avLst/>
          </a:prstGeom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9B535F69-BC87-41E0-A0F3-0E55074EDAE8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97538" y="4817993"/>
            <a:ext cx="608983" cy="533585"/>
          </a:xfrm>
          <a:prstGeom prst="rect">
            <a:avLst/>
          </a:prstGeom>
        </p:spPr>
      </p:pic>
      <p:pic>
        <p:nvPicPr>
          <p:cNvPr id="87" name="Picture 86" descr="Icon&#10;&#10;Description automatically generated">
            <a:extLst>
              <a:ext uri="{FF2B5EF4-FFF2-40B4-BE49-F238E27FC236}">
                <a16:creationId xmlns:a16="http://schemas.microsoft.com/office/drawing/2014/main" id="{0C03C24B-F666-4092-8F1C-056340ED1BDE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531295">
            <a:off x="7803419" y="4230247"/>
            <a:ext cx="1049452" cy="798541"/>
          </a:xfrm>
          <a:prstGeom prst="rect">
            <a:avLst/>
          </a:prstGeom>
        </p:spPr>
      </p:pic>
      <p:sp>
        <p:nvSpPr>
          <p:cNvPr id="91" name="Rectangle 90">
            <a:extLst>
              <a:ext uri="{FF2B5EF4-FFF2-40B4-BE49-F238E27FC236}">
                <a16:creationId xmlns:a16="http://schemas.microsoft.com/office/drawing/2014/main" id="{1EBC77D2-2A72-4605-8262-11BD0A1E4AF9}"/>
              </a:ext>
            </a:extLst>
          </p:cNvPr>
          <p:cNvSpPr/>
          <p:nvPr/>
        </p:nvSpPr>
        <p:spPr>
          <a:xfrm rot="18513870">
            <a:off x="8234440" y="4403849"/>
            <a:ext cx="288531" cy="5468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9" name="Picture 98">
            <a:extLst>
              <a:ext uri="{FF2B5EF4-FFF2-40B4-BE49-F238E27FC236}">
                <a16:creationId xmlns:a16="http://schemas.microsoft.com/office/drawing/2014/main" id="{07FF4CD8-E902-4FFB-901B-46FEE17BE16D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 rot="21383876">
            <a:off x="964479" y="4107413"/>
            <a:ext cx="1629002" cy="1057423"/>
          </a:xfrm>
          <a:prstGeom prst="rect">
            <a:avLst/>
          </a:prstGeom>
        </p:spPr>
      </p:pic>
      <p:pic>
        <p:nvPicPr>
          <p:cNvPr id="106" name="Picture 105" descr="Background pattern&#10;&#10;Description automatically generated">
            <a:extLst>
              <a:ext uri="{FF2B5EF4-FFF2-40B4-BE49-F238E27FC236}">
                <a16:creationId xmlns:a16="http://schemas.microsoft.com/office/drawing/2014/main" id="{00B87E2B-BAC7-4970-90AF-7FDA0E20661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93249">
            <a:off x="6391723" y="1429327"/>
            <a:ext cx="1595244" cy="1039298"/>
          </a:xfrm>
          <a:prstGeom prst="rect">
            <a:avLst/>
          </a:prstGeom>
        </p:spPr>
      </p:pic>
      <p:sp>
        <p:nvSpPr>
          <p:cNvPr id="107" name="Oval 106">
            <a:extLst>
              <a:ext uri="{FF2B5EF4-FFF2-40B4-BE49-F238E27FC236}">
                <a16:creationId xmlns:a16="http://schemas.microsoft.com/office/drawing/2014/main" id="{50FB1E62-7A6B-4946-8FDD-3465F007E094}"/>
              </a:ext>
            </a:extLst>
          </p:cNvPr>
          <p:cNvSpPr/>
          <p:nvPr/>
        </p:nvSpPr>
        <p:spPr>
          <a:xfrm>
            <a:off x="7314979" y="2517116"/>
            <a:ext cx="294503" cy="268264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1" name="Picture 100" descr="Shape&#10;&#10;Description automatically generated with low confidence">
            <a:extLst>
              <a:ext uri="{FF2B5EF4-FFF2-40B4-BE49-F238E27FC236}">
                <a16:creationId xmlns:a16="http://schemas.microsoft.com/office/drawing/2014/main" id="{969F58AC-9270-4E8A-90C3-982839B6CAC6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8061" y="1374602"/>
            <a:ext cx="1134214" cy="1134214"/>
          </a:xfrm>
          <a:prstGeom prst="rect">
            <a:avLst/>
          </a:prstGeom>
        </p:spPr>
      </p:pic>
      <p:sp>
        <p:nvSpPr>
          <p:cNvPr id="110" name="Oval 109">
            <a:extLst>
              <a:ext uri="{FF2B5EF4-FFF2-40B4-BE49-F238E27FC236}">
                <a16:creationId xmlns:a16="http://schemas.microsoft.com/office/drawing/2014/main" id="{ED9F265A-17A0-4709-8D3C-4F45CF3E3632}"/>
              </a:ext>
            </a:extLst>
          </p:cNvPr>
          <p:cNvSpPr/>
          <p:nvPr/>
        </p:nvSpPr>
        <p:spPr>
          <a:xfrm>
            <a:off x="5367953" y="2457222"/>
            <a:ext cx="294503" cy="268264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3B54DBF9-F712-464C-ABC6-CC2D52415FD2}"/>
              </a:ext>
            </a:extLst>
          </p:cNvPr>
          <p:cNvGrpSpPr/>
          <p:nvPr/>
        </p:nvGrpSpPr>
        <p:grpSpPr>
          <a:xfrm>
            <a:off x="3273776" y="1363397"/>
            <a:ext cx="1562447" cy="1677642"/>
            <a:chOff x="3041590" y="2836706"/>
            <a:chExt cx="1562447" cy="1677642"/>
          </a:xfrm>
        </p:grpSpPr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B866CFE6-A599-4D7C-BCE7-E790BAFFB09F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3041590" y="2874783"/>
              <a:ext cx="1562447" cy="1387123"/>
            </a:xfrm>
            <a:prstGeom prst="rect">
              <a:avLst/>
            </a:prstGeom>
          </p:spPr>
        </p:pic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2652B819-4910-4C42-BD3C-809AEE8B6C11}"/>
                </a:ext>
              </a:extLst>
            </p:cNvPr>
            <p:cNvSpPr/>
            <p:nvPr/>
          </p:nvSpPr>
          <p:spPr>
            <a:xfrm>
              <a:off x="3650308" y="4246084"/>
              <a:ext cx="294503" cy="2682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5" name="Picture 114">
              <a:extLst>
                <a:ext uri="{FF2B5EF4-FFF2-40B4-BE49-F238E27FC236}">
                  <a16:creationId xmlns:a16="http://schemas.microsoft.com/office/drawing/2014/main" id="{C1F9FD4D-54AD-431A-A7E8-3B60C389D0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3250595" y="2836706"/>
              <a:ext cx="349249" cy="302053"/>
            </a:xfrm>
            <a:prstGeom prst="rect">
              <a:avLst/>
            </a:prstGeom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054" name="Ink 1053">
                <a:extLst>
                  <a:ext uri="{FF2B5EF4-FFF2-40B4-BE49-F238E27FC236}">
                    <a16:creationId xmlns:a16="http://schemas.microsoft.com/office/drawing/2014/main" id="{3884C35D-3A9C-432B-86D7-C2581D338AE1}"/>
                  </a:ext>
                </a:extLst>
              </p14:cNvPr>
              <p14:cNvContentPartPr/>
              <p14:nvPr/>
            </p14:nvContentPartPr>
            <p14:xfrm>
              <a:off x="865329" y="1997271"/>
              <a:ext cx="948600" cy="1613520"/>
            </p14:xfrm>
          </p:contentPart>
        </mc:Choice>
        <mc:Fallback xmlns="">
          <p:pic>
            <p:nvPicPr>
              <p:cNvPr id="1054" name="Ink 1053">
                <a:extLst>
                  <a:ext uri="{FF2B5EF4-FFF2-40B4-BE49-F238E27FC236}">
                    <a16:creationId xmlns:a16="http://schemas.microsoft.com/office/drawing/2014/main" id="{3884C35D-3A9C-432B-86D7-C2581D338AE1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803769" y="1935711"/>
                <a:ext cx="1071720" cy="173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2C850047-FB79-2840-8B04-2EC3BC521346}"/>
                  </a:ext>
                </a:extLst>
              </p14:cNvPr>
              <p14:cNvContentPartPr/>
              <p14:nvPr/>
            </p14:nvContentPartPr>
            <p14:xfrm>
              <a:off x="2203809" y="2085471"/>
              <a:ext cx="2534040" cy="1233000"/>
            </p14:xfrm>
          </p:contentPart>
        </mc:Choice>
        <mc:Fallback xmlns=""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2C850047-FB79-2840-8B04-2EC3BC521346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142249" y="2023911"/>
                <a:ext cx="2657160" cy="135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79506B2C-2740-6D45-B323-8F6007F09699}"/>
                  </a:ext>
                </a:extLst>
              </p14:cNvPr>
              <p14:cNvContentPartPr/>
              <p14:nvPr/>
            </p14:nvContentPartPr>
            <p14:xfrm>
              <a:off x="2247369" y="3280671"/>
              <a:ext cx="1444680" cy="27432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79506B2C-2740-6D45-B323-8F6007F09699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185809" y="3219111"/>
                <a:ext cx="1567800" cy="39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0626C858-325F-B94F-BF3E-4CCD3F227140}"/>
                  </a:ext>
                </a:extLst>
              </p14:cNvPr>
              <p14:cNvContentPartPr/>
              <p14:nvPr/>
            </p14:nvContentPartPr>
            <p14:xfrm>
              <a:off x="2265729" y="3233871"/>
              <a:ext cx="1419840" cy="32760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0626C858-325F-B94F-BF3E-4CCD3F227140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2204169" y="3172311"/>
                <a:ext cx="1542960" cy="45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BFE2CC95-F0B7-084B-8747-70C401C96866}"/>
                  </a:ext>
                </a:extLst>
              </p14:cNvPr>
              <p14:cNvContentPartPr/>
              <p14:nvPr/>
            </p14:nvContentPartPr>
            <p14:xfrm>
              <a:off x="2216049" y="3423951"/>
              <a:ext cx="1052640" cy="23076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BFE2CC95-F0B7-084B-8747-70C401C96866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2154468" y="3362295"/>
                <a:ext cx="1175802" cy="3540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2EF7E911-4FB6-EF4F-9E0F-B1808E483E01}"/>
                  </a:ext>
                </a:extLst>
              </p14:cNvPr>
              <p14:cNvContentPartPr/>
              <p14:nvPr/>
            </p14:nvContentPartPr>
            <p14:xfrm>
              <a:off x="2079249" y="3754071"/>
              <a:ext cx="896760" cy="114588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2EF7E911-4FB6-EF4F-9E0F-B1808E483E01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2017689" y="3692511"/>
                <a:ext cx="1019880" cy="126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06166574-63EF-A94E-A07B-AE8C8872CC13}"/>
                  </a:ext>
                </a:extLst>
              </p14:cNvPr>
              <p14:cNvContentPartPr/>
              <p14:nvPr/>
            </p14:nvContentPartPr>
            <p14:xfrm>
              <a:off x="2925969" y="4893111"/>
              <a:ext cx="311760" cy="13104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06166574-63EF-A94E-A07B-AE8C8872CC13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2864409" y="4831551"/>
                <a:ext cx="434880" cy="25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AF684C96-6EE1-6F4C-8042-6998F5E3B611}"/>
                  </a:ext>
                </a:extLst>
              </p14:cNvPr>
              <p14:cNvContentPartPr/>
              <p14:nvPr/>
            </p14:nvContentPartPr>
            <p14:xfrm>
              <a:off x="3896889" y="3268431"/>
              <a:ext cx="952920" cy="175608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AF684C96-6EE1-6F4C-8042-6998F5E3B611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3835329" y="3206871"/>
                <a:ext cx="1076040" cy="187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BE33284D-7466-E04B-8FDA-C810BEDFBC4E}"/>
                  </a:ext>
                </a:extLst>
              </p14:cNvPr>
              <p14:cNvContentPartPr/>
              <p14:nvPr/>
            </p14:nvContentPartPr>
            <p14:xfrm>
              <a:off x="4749729" y="3342951"/>
              <a:ext cx="6480" cy="6480"/>
            </p14:xfrm>
          </p:contentPart>
        </mc:Choice>
        <mc:Fallback xmlns=""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BE33284D-7466-E04B-8FDA-C810BEDFBC4E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4688169" y="3281391"/>
                <a:ext cx="129600" cy="12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027" name="Ink 1026">
                <a:extLst>
                  <a:ext uri="{FF2B5EF4-FFF2-40B4-BE49-F238E27FC236}">
                    <a16:creationId xmlns:a16="http://schemas.microsoft.com/office/drawing/2014/main" id="{C217A63E-9410-E747-B188-C55C11908CE6}"/>
                  </a:ext>
                </a:extLst>
              </p14:cNvPr>
              <p14:cNvContentPartPr/>
              <p14:nvPr/>
            </p14:nvContentPartPr>
            <p14:xfrm>
              <a:off x="759489" y="1624671"/>
              <a:ext cx="361440" cy="622800"/>
            </p14:xfrm>
          </p:contentPart>
        </mc:Choice>
        <mc:Fallback xmlns="">
          <p:pic>
            <p:nvPicPr>
              <p:cNvPr id="1027" name="Ink 1026">
                <a:extLst>
                  <a:ext uri="{FF2B5EF4-FFF2-40B4-BE49-F238E27FC236}">
                    <a16:creationId xmlns:a16="http://schemas.microsoft.com/office/drawing/2014/main" id="{C217A63E-9410-E747-B188-C55C11908CE6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697929" y="1563111"/>
                <a:ext cx="484560" cy="74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037" name="Ink 1036">
                <a:extLst>
                  <a:ext uri="{FF2B5EF4-FFF2-40B4-BE49-F238E27FC236}">
                    <a16:creationId xmlns:a16="http://schemas.microsoft.com/office/drawing/2014/main" id="{BD5F2E2E-EC84-744B-BC70-D65F36CD4B3F}"/>
                  </a:ext>
                </a:extLst>
              </p14:cNvPr>
              <p14:cNvContentPartPr/>
              <p14:nvPr/>
            </p14:nvContentPartPr>
            <p14:xfrm>
              <a:off x="4282809" y="2776671"/>
              <a:ext cx="535680" cy="535680"/>
            </p14:xfrm>
          </p:contentPart>
        </mc:Choice>
        <mc:Fallback xmlns="">
          <p:pic>
            <p:nvPicPr>
              <p:cNvPr id="1037" name="Ink 1036">
                <a:extLst>
                  <a:ext uri="{FF2B5EF4-FFF2-40B4-BE49-F238E27FC236}">
                    <a16:creationId xmlns:a16="http://schemas.microsoft.com/office/drawing/2014/main" id="{BD5F2E2E-EC84-744B-BC70-D65F36CD4B3F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4221249" y="2715111"/>
                <a:ext cx="658800" cy="65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038" name="Ink 1037">
                <a:extLst>
                  <a:ext uri="{FF2B5EF4-FFF2-40B4-BE49-F238E27FC236}">
                    <a16:creationId xmlns:a16="http://schemas.microsoft.com/office/drawing/2014/main" id="{3245F967-BDC5-3144-9820-57BD5336700E}"/>
                  </a:ext>
                </a:extLst>
              </p14:cNvPr>
              <p14:cNvContentPartPr/>
              <p14:nvPr/>
            </p14:nvContentPartPr>
            <p14:xfrm>
              <a:off x="4781049" y="2664351"/>
              <a:ext cx="486000" cy="585720"/>
            </p14:xfrm>
          </p:contentPart>
        </mc:Choice>
        <mc:Fallback xmlns="">
          <p:pic>
            <p:nvPicPr>
              <p:cNvPr id="1038" name="Ink 1037">
                <a:extLst>
                  <a:ext uri="{FF2B5EF4-FFF2-40B4-BE49-F238E27FC236}">
                    <a16:creationId xmlns:a16="http://schemas.microsoft.com/office/drawing/2014/main" id="{3245F967-BDC5-3144-9820-57BD5336700E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4719489" y="2602753"/>
                <a:ext cx="609120" cy="70891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1039" name="Ink 1038">
                <a:extLst>
                  <a:ext uri="{FF2B5EF4-FFF2-40B4-BE49-F238E27FC236}">
                    <a16:creationId xmlns:a16="http://schemas.microsoft.com/office/drawing/2014/main" id="{BEC8904A-C322-5C44-8AE4-DE393AD315E6}"/>
                  </a:ext>
                </a:extLst>
              </p14:cNvPr>
              <p14:cNvContentPartPr/>
              <p14:nvPr/>
            </p14:nvContentPartPr>
            <p14:xfrm>
              <a:off x="4706169" y="4089951"/>
              <a:ext cx="2801880" cy="461160"/>
            </p14:xfrm>
          </p:contentPart>
        </mc:Choice>
        <mc:Fallback xmlns="">
          <p:pic>
            <p:nvPicPr>
              <p:cNvPr id="1039" name="Ink 1038">
                <a:extLst>
                  <a:ext uri="{FF2B5EF4-FFF2-40B4-BE49-F238E27FC236}">
                    <a16:creationId xmlns:a16="http://schemas.microsoft.com/office/drawing/2014/main" id="{BEC8904A-C322-5C44-8AE4-DE393AD315E6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4644609" y="4028391"/>
                <a:ext cx="2925000" cy="58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1043" name="Ink 1042">
                <a:extLst>
                  <a:ext uri="{FF2B5EF4-FFF2-40B4-BE49-F238E27FC236}">
                    <a16:creationId xmlns:a16="http://schemas.microsoft.com/office/drawing/2014/main" id="{85B54D89-9E58-B84E-9B05-3F20F5B02533}"/>
                  </a:ext>
                </a:extLst>
              </p14:cNvPr>
              <p14:cNvContentPartPr/>
              <p14:nvPr/>
            </p14:nvContentPartPr>
            <p14:xfrm>
              <a:off x="7464129" y="4449231"/>
              <a:ext cx="153360" cy="93600"/>
            </p14:xfrm>
          </p:contentPart>
        </mc:Choice>
        <mc:Fallback xmlns="">
          <p:pic>
            <p:nvPicPr>
              <p:cNvPr id="1043" name="Ink 1042">
                <a:extLst>
                  <a:ext uri="{FF2B5EF4-FFF2-40B4-BE49-F238E27FC236}">
                    <a16:creationId xmlns:a16="http://schemas.microsoft.com/office/drawing/2014/main" id="{85B54D89-9E58-B84E-9B05-3F20F5B02533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7402424" y="4387671"/>
                <a:ext cx="276770" cy="21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1058" name="Ink 1057">
                <a:extLst>
                  <a:ext uri="{FF2B5EF4-FFF2-40B4-BE49-F238E27FC236}">
                    <a16:creationId xmlns:a16="http://schemas.microsoft.com/office/drawing/2014/main" id="{0E0B3994-155F-F643-95B1-1A11A11B94D9}"/>
                  </a:ext>
                </a:extLst>
              </p14:cNvPr>
              <p14:cNvContentPartPr/>
              <p14:nvPr/>
            </p14:nvContentPartPr>
            <p14:xfrm>
              <a:off x="4759449" y="2733111"/>
              <a:ext cx="1317240" cy="585720"/>
            </p14:xfrm>
          </p:contentPart>
        </mc:Choice>
        <mc:Fallback xmlns="">
          <p:pic>
            <p:nvPicPr>
              <p:cNvPr id="1058" name="Ink 1057">
                <a:extLst>
                  <a:ext uri="{FF2B5EF4-FFF2-40B4-BE49-F238E27FC236}">
                    <a16:creationId xmlns:a16="http://schemas.microsoft.com/office/drawing/2014/main" id="{0E0B3994-155F-F643-95B1-1A11A11B94D9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4677009" y="2650671"/>
                <a:ext cx="1481400" cy="74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1060" name="Ink 1059">
                <a:extLst>
                  <a:ext uri="{FF2B5EF4-FFF2-40B4-BE49-F238E27FC236}">
                    <a16:creationId xmlns:a16="http://schemas.microsoft.com/office/drawing/2014/main" id="{BF8E0D49-3460-4440-AFD7-6D1ABAC4E8AA}"/>
                  </a:ext>
                </a:extLst>
              </p14:cNvPr>
              <p14:cNvContentPartPr/>
              <p14:nvPr/>
            </p14:nvContentPartPr>
            <p14:xfrm>
              <a:off x="5976249" y="2674791"/>
              <a:ext cx="1202040" cy="87480"/>
            </p14:xfrm>
          </p:contentPart>
        </mc:Choice>
        <mc:Fallback xmlns="">
          <p:pic>
            <p:nvPicPr>
              <p:cNvPr id="1060" name="Ink 1059">
                <a:extLst>
                  <a:ext uri="{FF2B5EF4-FFF2-40B4-BE49-F238E27FC236}">
                    <a16:creationId xmlns:a16="http://schemas.microsoft.com/office/drawing/2014/main" id="{BF8E0D49-3460-4440-AFD7-6D1ABAC4E8AA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5893784" y="2592689"/>
                <a:ext cx="1366249" cy="2509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1031" name="Ink 1030">
                <a:extLst>
                  <a:ext uri="{FF2B5EF4-FFF2-40B4-BE49-F238E27FC236}">
                    <a16:creationId xmlns:a16="http://schemas.microsoft.com/office/drawing/2014/main" id="{6AED79CD-1FA6-EC4E-8E77-EB6B3F9EEE62}"/>
                  </a:ext>
                </a:extLst>
              </p14:cNvPr>
              <p14:cNvContentPartPr/>
              <p14:nvPr/>
            </p14:nvContentPartPr>
            <p14:xfrm>
              <a:off x="5997849" y="2838591"/>
              <a:ext cx="645120" cy="1395000"/>
            </p14:xfrm>
          </p:contentPart>
        </mc:Choice>
        <mc:Fallback xmlns="">
          <p:pic>
            <p:nvPicPr>
              <p:cNvPr id="1031" name="Ink 1030">
                <a:extLst>
                  <a:ext uri="{FF2B5EF4-FFF2-40B4-BE49-F238E27FC236}">
                    <a16:creationId xmlns:a16="http://schemas.microsoft.com/office/drawing/2014/main" id="{6AED79CD-1FA6-EC4E-8E77-EB6B3F9EEE62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5936289" y="2777031"/>
                <a:ext cx="768240" cy="151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1034" name="Ink 1033">
                <a:extLst>
                  <a:ext uri="{FF2B5EF4-FFF2-40B4-BE49-F238E27FC236}">
                    <a16:creationId xmlns:a16="http://schemas.microsoft.com/office/drawing/2014/main" id="{FBB5C620-88A3-E94B-914C-D493B15C05DD}"/>
                  </a:ext>
                </a:extLst>
              </p14:cNvPr>
              <p14:cNvContentPartPr/>
              <p14:nvPr/>
            </p14:nvContentPartPr>
            <p14:xfrm>
              <a:off x="6032409" y="2807631"/>
              <a:ext cx="93600" cy="149760"/>
            </p14:xfrm>
          </p:contentPart>
        </mc:Choice>
        <mc:Fallback xmlns="">
          <p:pic>
            <p:nvPicPr>
              <p:cNvPr id="1034" name="Ink 1033">
                <a:extLst>
                  <a:ext uri="{FF2B5EF4-FFF2-40B4-BE49-F238E27FC236}">
                    <a16:creationId xmlns:a16="http://schemas.microsoft.com/office/drawing/2014/main" id="{FBB5C620-88A3-E94B-914C-D493B15C05DD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5971085" y="2746071"/>
                <a:ext cx="216248" cy="27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1076" name="Ink 1075">
                <a:extLst>
                  <a:ext uri="{FF2B5EF4-FFF2-40B4-BE49-F238E27FC236}">
                    <a16:creationId xmlns:a16="http://schemas.microsoft.com/office/drawing/2014/main" id="{082852AE-E41E-41F4-B9FE-CEEDE1503DA2}"/>
                  </a:ext>
                </a:extLst>
              </p14:cNvPr>
              <p14:cNvContentPartPr/>
              <p14:nvPr/>
            </p14:nvContentPartPr>
            <p14:xfrm>
              <a:off x="7670049" y="2665431"/>
              <a:ext cx="491400" cy="1478880"/>
            </p14:xfrm>
          </p:contentPart>
        </mc:Choice>
        <mc:Fallback xmlns="">
          <p:pic>
            <p:nvPicPr>
              <p:cNvPr id="1076" name="Ink 1075">
                <a:extLst>
                  <a:ext uri="{FF2B5EF4-FFF2-40B4-BE49-F238E27FC236}">
                    <a16:creationId xmlns:a16="http://schemas.microsoft.com/office/drawing/2014/main" id="{082852AE-E41E-41F4-B9FE-CEEDE1503DA2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7608489" y="2603871"/>
                <a:ext cx="614520" cy="160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605C48FA-D8D7-8E45-88AE-730970DDD9ED}"/>
                  </a:ext>
                </a:extLst>
              </p14:cNvPr>
              <p14:cNvContentPartPr/>
              <p14:nvPr/>
            </p14:nvContentPartPr>
            <p14:xfrm>
              <a:off x="5696169" y="4476231"/>
              <a:ext cx="286560" cy="548280"/>
            </p14:xfrm>
          </p:contentPart>
        </mc:Choice>
        <mc:Fallback xmlns=""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605C48FA-D8D7-8E45-88AE-730970DDD9ED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5634686" y="4414671"/>
                <a:ext cx="409526" cy="67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5F4B4570-8F34-8649-8915-FF2E36E22981}"/>
                  </a:ext>
                </a:extLst>
              </p14:cNvPr>
              <p14:cNvContentPartPr/>
              <p14:nvPr/>
            </p14:nvContentPartPr>
            <p14:xfrm>
              <a:off x="5733609" y="4469751"/>
              <a:ext cx="25200" cy="255600"/>
            </p14:xfrm>
          </p:contentPart>
        </mc:Choice>
        <mc:Fallback xmlns=""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5F4B4570-8F34-8649-8915-FF2E36E22981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5672049" y="4408191"/>
                <a:ext cx="148320" cy="37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8F6830BD-E376-F44F-87F9-1F42D4F147A2}"/>
                  </a:ext>
                </a:extLst>
              </p14:cNvPr>
              <p14:cNvContentPartPr/>
              <p14:nvPr/>
            </p14:nvContentPartPr>
            <p14:xfrm>
              <a:off x="5677449" y="4469751"/>
              <a:ext cx="31320" cy="299160"/>
            </p14:xfrm>
          </p:contentPart>
        </mc:Choice>
        <mc:Fallback xmlns=""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8F6830BD-E376-F44F-87F9-1F42D4F147A2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5615889" y="4408191"/>
                <a:ext cx="154440" cy="42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09604024-289A-EF43-A46A-D266FBC09DBD}"/>
                  </a:ext>
                </a:extLst>
              </p14:cNvPr>
              <p14:cNvContentPartPr/>
              <p14:nvPr/>
            </p14:nvContentPartPr>
            <p14:xfrm>
              <a:off x="5714889" y="4501071"/>
              <a:ext cx="143640" cy="461160"/>
            </p14:xfrm>
          </p:contentPart>
        </mc:Choice>
        <mc:Fallback xmlns=""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09604024-289A-EF43-A46A-D266FBC09DBD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5653329" y="4439511"/>
                <a:ext cx="266760" cy="58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834DAF8B-03B6-EA46-9635-61BFEB96B46C}"/>
                  </a:ext>
                </a:extLst>
              </p14:cNvPr>
              <p14:cNvContentPartPr/>
              <p14:nvPr/>
            </p14:nvContentPartPr>
            <p14:xfrm>
              <a:off x="5770689" y="4694031"/>
              <a:ext cx="187200" cy="286560"/>
            </p14:xfrm>
          </p:contentPart>
        </mc:Choice>
        <mc:Fallback xmlns=""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834DAF8B-03B6-EA46-9635-61BFEB96B46C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5709129" y="4632548"/>
                <a:ext cx="310320" cy="409526"/>
              </a:xfrm>
              <a:prstGeom prst="rect">
                <a:avLst/>
              </a:prstGeom>
            </p:spPr>
          </p:pic>
        </mc:Fallback>
      </mc:AlternateContent>
      <p:grpSp>
        <p:nvGrpSpPr>
          <p:cNvPr id="1099" name="Group 1098">
            <a:extLst>
              <a:ext uri="{FF2B5EF4-FFF2-40B4-BE49-F238E27FC236}">
                <a16:creationId xmlns:a16="http://schemas.microsoft.com/office/drawing/2014/main" id="{AE306BBB-03C6-B94D-B65D-0BDBFA4829C8}"/>
              </a:ext>
            </a:extLst>
          </p:cNvPr>
          <p:cNvGrpSpPr/>
          <p:nvPr/>
        </p:nvGrpSpPr>
        <p:grpSpPr>
          <a:xfrm>
            <a:off x="7458009" y="4171671"/>
            <a:ext cx="772200" cy="408240"/>
            <a:chOff x="7458009" y="4171671"/>
            <a:chExt cx="772200" cy="408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1085" name="Ink 1084">
                  <a:extLst>
                    <a:ext uri="{FF2B5EF4-FFF2-40B4-BE49-F238E27FC236}">
                      <a16:creationId xmlns:a16="http://schemas.microsoft.com/office/drawing/2014/main" id="{5E84A682-D9E2-4D44-BC92-33C6CB768103}"/>
                    </a:ext>
                  </a:extLst>
                </p14:cNvPr>
                <p14:cNvContentPartPr/>
                <p14:nvPr/>
              </p14:nvContentPartPr>
              <p14:xfrm>
                <a:off x="8005929" y="4187511"/>
                <a:ext cx="28440" cy="58320"/>
              </p14:xfrm>
            </p:contentPart>
          </mc:Choice>
          <mc:Fallback xmlns="">
            <p:pic>
              <p:nvPicPr>
                <p:cNvPr id="1085" name="Ink 1084">
                  <a:extLst>
                    <a:ext uri="{FF2B5EF4-FFF2-40B4-BE49-F238E27FC236}">
                      <a16:creationId xmlns:a16="http://schemas.microsoft.com/office/drawing/2014/main" id="{5E84A682-D9E2-4D44-BC92-33C6CB768103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7944369" y="4125951"/>
                  <a:ext cx="15156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1086" name="Ink 1085">
                  <a:extLst>
                    <a:ext uri="{FF2B5EF4-FFF2-40B4-BE49-F238E27FC236}">
                      <a16:creationId xmlns:a16="http://schemas.microsoft.com/office/drawing/2014/main" id="{DA239D36-BB36-F64C-A361-888989E0DEC5}"/>
                    </a:ext>
                  </a:extLst>
                </p14:cNvPr>
                <p14:cNvContentPartPr/>
                <p14:nvPr/>
              </p14:nvContentPartPr>
              <p14:xfrm>
                <a:off x="7458009" y="4200111"/>
                <a:ext cx="560520" cy="317880"/>
              </p14:xfrm>
            </p:contentPart>
          </mc:Choice>
          <mc:Fallback xmlns="">
            <p:pic>
              <p:nvPicPr>
                <p:cNvPr id="1086" name="Ink 1085">
                  <a:extLst>
                    <a:ext uri="{FF2B5EF4-FFF2-40B4-BE49-F238E27FC236}">
                      <a16:creationId xmlns:a16="http://schemas.microsoft.com/office/drawing/2014/main" id="{DA239D36-BB36-F64C-A361-888989E0DEC5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7396489" y="4138551"/>
                  <a:ext cx="683561" cy="44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1092" name="Ink 1091">
                  <a:extLst>
                    <a:ext uri="{FF2B5EF4-FFF2-40B4-BE49-F238E27FC236}">
                      <a16:creationId xmlns:a16="http://schemas.microsoft.com/office/drawing/2014/main" id="{CD8CEB8E-AE20-6947-8072-9EBDFB5F892D}"/>
                    </a:ext>
                  </a:extLst>
                </p14:cNvPr>
                <p14:cNvContentPartPr/>
                <p14:nvPr/>
              </p14:nvContentPartPr>
              <p14:xfrm>
                <a:off x="8055609" y="4274631"/>
                <a:ext cx="12960" cy="62640"/>
              </p14:xfrm>
            </p:contentPart>
          </mc:Choice>
          <mc:Fallback xmlns="">
            <p:pic>
              <p:nvPicPr>
                <p:cNvPr id="1092" name="Ink 1091">
                  <a:extLst>
                    <a:ext uri="{FF2B5EF4-FFF2-40B4-BE49-F238E27FC236}">
                      <a16:creationId xmlns:a16="http://schemas.microsoft.com/office/drawing/2014/main" id="{CD8CEB8E-AE20-6947-8072-9EBDFB5F892D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8024649" y="4243671"/>
                  <a:ext cx="7416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1093" name="Ink 1092">
                  <a:extLst>
                    <a:ext uri="{FF2B5EF4-FFF2-40B4-BE49-F238E27FC236}">
                      <a16:creationId xmlns:a16="http://schemas.microsoft.com/office/drawing/2014/main" id="{5B895A91-1700-F744-B214-F9FEF6C15199}"/>
                    </a:ext>
                  </a:extLst>
                </p14:cNvPr>
                <p14:cNvContentPartPr/>
                <p14:nvPr/>
              </p14:nvContentPartPr>
              <p14:xfrm>
                <a:off x="8036889" y="4255911"/>
                <a:ext cx="19080" cy="174600"/>
              </p14:xfrm>
            </p:contentPart>
          </mc:Choice>
          <mc:Fallback xmlns="">
            <p:pic>
              <p:nvPicPr>
                <p:cNvPr id="1093" name="Ink 1092">
                  <a:extLst>
                    <a:ext uri="{FF2B5EF4-FFF2-40B4-BE49-F238E27FC236}">
                      <a16:creationId xmlns:a16="http://schemas.microsoft.com/office/drawing/2014/main" id="{5B895A91-1700-F744-B214-F9FEF6C15199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8005334" y="4224951"/>
                  <a:ext cx="81457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1094" name="Ink 1093">
                  <a:extLst>
                    <a:ext uri="{FF2B5EF4-FFF2-40B4-BE49-F238E27FC236}">
                      <a16:creationId xmlns:a16="http://schemas.microsoft.com/office/drawing/2014/main" id="{21038DC7-E78A-A343-8564-B48C0B56AE2E}"/>
                    </a:ext>
                  </a:extLst>
                </p14:cNvPr>
                <p14:cNvContentPartPr/>
                <p14:nvPr/>
              </p14:nvContentPartPr>
              <p14:xfrm>
                <a:off x="8049489" y="4255911"/>
                <a:ext cx="12960" cy="136800"/>
              </p14:xfrm>
            </p:contentPart>
          </mc:Choice>
          <mc:Fallback xmlns="">
            <p:pic>
              <p:nvPicPr>
                <p:cNvPr id="1094" name="Ink 1093">
                  <a:extLst>
                    <a:ext uri="{FF2B5EF4-FFF2-40B4-BE49-F238E27FC236}">
                      <a16:creationId xmlns:a16="http://schemas.microsoft.com/office/drawing/2014/main" id="{21038DC7-E78A-A343-8564-B48C0B56AE2E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8018529" y="4224869"/>
                  <a:ext cx="74160" cy="19816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1095" name="Ink 1094">
                  <a:extLst>
                    <a:ext uri="{FF2B5EF4-FFF2-40B4-BE49-F238E27FC236}">
                      <a16:creationId xmlns:a16="http://schemas.microsoft.com/office/drawing/2014/main" id="{C37BFABF-0CFA-C645-A0D8-5BEC2D8A1216}"/>
                    </a:ext>
                  </a:extLst>
                </p14:cNvPr>
                <p14:cNvContentPartPr/>
                <p14:nvPr/>
              </p14:nvContentPartPr>
              <p14:xfrm>
                <a:off x="7968489" y="4171671"/>
                <a:ext cx="261720" cy="389880"/>
              </p14:xfrm>
            </p:contentPart>
          </mc:Choice>
          <mc:Fallback xmlns="">
            <p:pic>
              <p:nvPicPr>
                <p:cNvPr id="1095" name="Ink 1094">
                  <a:extLst>
                    <a:ext uri="{FF2B5EF4-FFF2-40B4-BE49-F238E27FC236}">
                      <a16:creationId xmlns:a16="http://schemas.microsoft.com/office/drawing/2014/main" id="{C37BFABF-0CFA-C645-A0D8-5BEC2D8A1216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7937572" y="4140682"/>
                  <a:ext cx="322836" cy="45113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1096" name="Ink 1095">
                  <a:extLst>
                    <a:ext uri="{FF2B5EF4-FFF2-40B4-BE49-F238E27FC236}">
                      <a16:creationId xmlns:a16="http://schemas.microsoft.com/office/drawing/2014/main" id="{257FA0FC-3F0D-9E42-B076-88EF132CD650}"/>
                    </a:ext>
                  </a:extLst>
                </p14:cNvPr>
                <p14:cNvContentPartPr/>
                <p14:nvPr/>
              </p14:nvContentPartPr>
              <p14:xfrm>
                <a:off x="8074329" y="4480191"/>
                <a:ext cx="31320" cy="81360"/>
              </p14:xfrm>
            </p:contentPart>
          </mc:Choice>
          <mc:Fallback xmlns="">
            <p:pic>
              <p:nvPicPr>
                <p:cNvPr id="1096" name="Ink 1095">
                  <a:extLst>
                    <a:ext uri="{FF2B5EF4-FFF2-40B4-BE49-F238E27FC236}">
                      <a16:creationId xmlns:a16="http://schemas.microsoft.com/office/drawing/2014/main" id="{257FA0FC-3F0D-9E42-B076-88EF132CD650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8043721" y="4449231"/>
                  <a:ext cx="91825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1097" name="Ink 1096">
                  <a:extLst>
                    <a:ext uri="{FF2B5EF4-FFF2-40B4-BE49-F238E27FC236}">
                      <a16:creationId xmlns:a16="http://schemas.microsoft.com/office/drawing/2014/main" id="{538F4FB9-8915-6B47-B2CF-11F857665A7B}"/>
                    </a:ext>
                  </a:extLst>
                </p14:cNvPr>
                <p14:cNvContentPartPr/>
                <p14:nvPr/>
              </p14:nvContentPartPr>
              <p14:xfrm>
                <a:off x="8099169" y="4486311"/>
                <a:ext cx="12960" cy="43920"/>
              </p14:xfrm>
            </p:contentPart>
          </mc:Choice>
          <mc:Fallback xmlns="">
            <p:pic>
              <p:nvPicPr>
                <p:cNvPr id="1097" name="Ink 1096">
                  <a:extLst>
                    <a:ext uri="{FF2B5EF4-FFF2-40B4-BE49-F238E27FC236}">
                      <a16:creationId xmlns:a16="http://schemas.microsoft.com/office/drawing/2014/main" id="{538F4FB9-8915-6B47-B2CF-11F857665A7B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8067324" y="4455351"/>
                  <a:ext cx="75909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1098" name="Ink 1097">
                  <a:extLst>
                    <a:ext uri="{FF2B5EF4-FFF2-40B4-BE49-F238E27FC236}">
                      <a16:creationId xmlns:a16="http://schemas.microsoft.com/office/drawing/2014/main" id="{7DCC82B8-191F-9745-B833-80F138849413}"/>
                    </a:ext>
                  </a:extLst>
                </p14:cNvPr>
                <p14:cNvContentPartPr/>
                <p14:nvPr/>
              </p14:nvContentPartPr>
              <p14:xfrm>
                <a:off x="8043009" y="4467591"/>
                <a:ext cx="81360" cy="112320"/>
              </p14:xfrm>
            </p:contentPart>
          </mc:Choice>
          <mc:Fallback xmlns="">
            <p:pic>
              <p:nvPicPr>
                <p:cNvPr id="1098" name="Ink 1097">
                  <a:extLst>
                    <a:ext uri="{FF2B5EF4-FFF2-40B4-BE49-F238E27FC236}">
                      <a16:creationId xmlns:a16="http://schemas.microsoft.com/office/drawing/2014/main" id="{7DCC82B8-191F-9745-B833-80F138849413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8012049" y="4436631"/>
                  <a:ext cx="142560" cy="17352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74" name="Picture 12" descr="Drinking Fountain Icons - Download Free Vector Icons | Noun Project">
            <a:extLst>
              <a:ext uri="{FF2B5EF4-FFF2-40B4-BE49-F238E27FC236}">
                <a16:creationId xmlns:a16="http://schemas.microsoft.com/office/drawing/2014/main" id="{DDDAEFEF-080B-446A-96A6-C8394B7991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915" y="1087539"/>
            <a:ext cx="587429" cy="511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6" name="Picture 175">
            <a:extLst>
              <a:ext uri="{FF2B5EF4-FFF2-40B4-BE49-F238E27FC236}">
                <a16:creationId xmlns:a16="http://schemas.microsoft.com/office/drawing/2014/main" id="{A37C5A3D-E377-4C1D-BC6E-7383C1EAB352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023424" y="3400598"/>
            <a:ext cx="436619" cy="383373"/>
          </a:xfrm>
          <a:prstGeom prst="rect">
            <a:avLst/>
          </a:prstGeom>
        </p:spPr>
      </p:pic>
      <p:pic>
        <p:nvPicPr>
          <p:cNvPr id="177" name="Picture 176">
            <a:extLst>
              <a:ext uri="{FF2B5EF4-FFF2-40B4-BE49-F238E27FC236}">
                <a16:creationId xmlns:a16="http://schemas.microsoft.com/office/drawing/2014/main" id="{DA279D40-9242-4C6D-A497-09F0246CB142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464876" y="3217931"/>
            <a:ext cx="608983" cy="533585"/>
          </a:xfrm>
          <a:prstGeom prst="rect">
            <a:avLst/>
          </a:prstGeom>
        </p:spPr>
      </p:pic>
      <p:pic>
        <p:nvPicPr>
          <p:cNvPr id="178" name="Picture 177">
            <a:extLst>
              <a:ext uri="{FF2B5EF4-FFF2-40B4-BE49-F238E27FC236}">
                <a16:creationId xmlns:a16="http://schemas.microsoft.com/office/drawing/2014/main" id="{1AC5ED08-85A9-415B-80FC-3E4AA0DD93BA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235137" y="2842603"/>
            <a:ext cx="608983" cy="533585"/>
          </a:xfrm>
          <a:prstGeom prst="rect">
            <a:avLst/>
          </a:prstGeom>
        </p:spPr>
      </p:pic>
      <p:pic>
        <p:nvPicPr>
          <p:cNvPr id="179" name="Picture 12" descr="Drinking Fountain Icons - Download Free Vector Icons | Noun Project">
            <a:extLst>
              <a:ext uri="{FF2B5EF4-FFF2-40B4-BE49-F238E27FC236}">
                <a16:creationId xmlns:a16="http://schemas.microsoft.com/office/drawing/2014/main" id="{9E1F991F-A407-4CA8-8977-065EB3E847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7475" y="3517532"/>
            <a:ext cx="645112" cy="561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0" name="Picture 179" descr="A red and white sign&#10;&#10;Description automatically generated with low confidence">
            <a:extLst>
              <a:ext uri="{FF2B5EF4-FFF2-40B4-BE49-F238E27FC236}">
                <a16:creationId xmlns:a16="http://schemas.microsoft.com/office/drawing/2014/main" id="{DB7F8448-A502-4ABA-A53C-F422387B7B0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6564" b="89833" l="7273" r="93409">
                        <a14:foregroundMark x1="50341" y1="58687" x2="40682" y2="61905"/>
                        <a14:foregroundMark x1="20000" y1="49292" x2="67045" y2="44144"/>
                        <a14:foregroundMark x1="80000" y1="48391" x2="70000" y2="22523"/>
                        <a14:foregroundMark x1="70000" y1="22523" x2="60000" y2="14672"/>
                        <a14:foregroundMark x1="60000" y1="14672" x2="41477" y2="12355"/>
                        <a14:foregroundMark x1="41477" y1="12355" x2="31250" y2="21107"/>
                        <a14:foregroundMark x1="31250" y1="21107" x2="13182" y2="50193"/>
                        <a14:foregroundMark x1="13182" y1="50193" x2="13750" y2="75676"/>
                        <a14:foregroundMark x1="13750" y1="75676" x2="65341" y2="84170"/>
                        <a14:foregroundMark x1="65341" y1="84170" x2="80682" y2="74003"/>
                        <a14:foregroundMark x1="80682" y1="74003" x2="81591" y2="51609"/>
                        <a14:foregroundMark x1="81591" y1="51609" x2="80341" y2="47104"/>
                        <a14:foregroundMark x1="47614" y1="64865" x2="65682" y2="65637"/>
                        <a14:foregroundMark x1="50000" y1="6564" x2="50000" y2="6564"/>
                        <a14:foregroundMark x1="51591" y1="7079" x2="51591" y2="7079"/>
                        <a14:foregroundMark x1="51477" y1="20721" x2="51818" y2="40927"/>
                        <a14:foregroundMark x1="62045" y1="47233" x2="34432" y2="50708"/>
                        <a14:foregroundMark x1="69205" y1="48777" x2="31364" y2="42471"/>
                        <a14:foregroundMark x1="56705" y1="39768" x2="32955" y2="38353"/>
                        <a14:foregroundMark x1="21250" y1="67181" x2="19091" y2="46332"/>
                        <a14:foregroundMark x1="7273" y1="76190" x2="8409" y2="58301"/>
                        <a14:foregroundMark x1="11136" y1="75290" x2="7273" y2="47876"/>
                        <a14:foregroundMark x1="52500" y1="59073" x2="52500" y2="59073"/>
                        <a14:foregroundMark x1="63068" y1="63578" x2="63068" y2="63578"/>
                        <a14:foregroundMark x1="49659" y1="51223" x2="54659" y2="76705"/>
                        <a14:foregroundMark x1="78068" y1="60103" x2="29886" y2="78250"/>
                        <a14:foregroundMark x1="68409" y1="61261" x2="28523" y2="68855"/>
                        <a14:foregroundMark x1="71818" y1="59202" x2="29432" y2="58559"/>
                        <a14:foregroundMark x1="40000" y1="56371" x2="16023" y2="60746"/>
                        <a14:foregroundMark x1="54205" y1="28571" x2="46932" y2="26255"/>
                        <a14:foregroundMark x1="51364" y1="26641" x2="56477" y2="22651"/>
                        <a14:foregroundMark x1="56477" y1="22651" x2="34205" y2="24453"/>
                        <a14:foregroundMark x1="37386" y1="26384" x2="59432" y2="26770"/>
                        <a14:foregroundMark x1="38295" y1="31660" x2="55114" y2="29215"/>
                        <a14:foregroundMark x1="31591" y1="33591" x2="60000" y2="32561"/>
                        <a14:foregroundMark x1="58977" y1="28314" x2="60341" y2="25869"/>
                        <a14:foregroundMark x1="56818" y1="22136" x2="68523" y2="40669"/>
                        <a14:foregroundMark x1="63068" y1="27671" x2="75795" y2="43372"/>
                        <a14:foregroundMark x1="93409" y1="41441" x2="93409" y2="4144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0045" y="1257320"/>
            <a:ext cx="436620" cy="335753"/>
          </a:xfrm>
          <a:prstGeom prst="rect">
            <a:avLst/>
          </a:prstGeom>
        </p:spPr>
      </p:pic>
      <p:pic>
        <p:nvPicPr>
          <p:cNvPr id="182" name="Picture 181">
            <a:extLst>
              <a:ext uri="{FF2B5EF4-FFF2-40B4-BE49-F238E27FC236}">
                <a16:creationId xmlns:a16="http://schemas.microsoft.com/office/drawing/2014/main" id="{5B7F5DC4-CED4-44B5-9ACE-7CCCE855C6CC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548510" y="3547950"/>
            <a:ext cx="608983" cy="533585"/>
          </a:xfrm>
          <a:prstGeom prst="rect">
            <a:avLst/>
          </a:prstGeom>
        </p:spPr>
      </p:pic>
      <p:pic>
        <p:nvPicPr>
          <p:cNvPr id="183" name="Picture 182">
            <a:extLst>
              <a:ext uri="{FF2B5EF4-FFF2-40B4-BE49-F238E27FC236}">
                <a16:creationId xmlns:a16="http://schemas.microsoft.com/office/drawing/2014/main" id="{7718759F-E325-4EA8-9144-A09F375BBD0E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985461" y="3095973"/>
            <a:ext cx="436619" cy="383373"/>
          </a:xfrm>
          <a:prstGeom prst="rect">
            <a:avLst/>
          </a:prstGeom>
        </p:spPr>
      </p:pic>
      <p:pic>
        <p:nvPicPr>
          <p:cNvPr id="184" name="Picture 183">
            <a:extLst>
              <a:ext uri="{FF2B5EF4-FFF2-40B4-BE49-F238E27FC236}">
                <a16:creationId xmlns:a16="http://schemas.microsoft.com/office/drawing/2014/main" id="{DCCD37CE-1A72-410A-9162-798710DC75BF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453417" y="3757996"/>
            <a:ext cx="608983" cy="533585"/>
          </a:xfrm>
          <a:prstGeom prst="rect">
            <a:avLst/>
          </a:prstGeom>
        </p:spPr>
      </p:pic>
      <p:sp>
        <p:nvSpPr>
          <p:cNvPr id="199" name="TextBox 198">
            <a:extLst>
              <a:ext uri="{FF2B5EF4-FFF2-40B4-BE49-F238E27FC236}">
                <a16:creationId xmlns:a16="http://schemas.microsoft.com/office/drawing/2014/main" id="{DF438481-18FB-4341-BF6B-D81B47B600EC}"/>
              </a:ext>
            </a:extLst>
          </p:cNvPr>
          <p:cNvSpPr txBox="1"/>
          <p:nvPr/>
        </p:nvSpPr>
        <p:spPr>
          <a:xfrm rot="18684587">
            <a:off x="7750100" y="4780535"/>
            <a:ext cx="2119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ENTRANCE</a:t>
            </a:r>
          </a:p>
        </p:txBody>
      </p:sp>
      <p:sp>
        <p:nvSpPr>
          <p:cNvPr id="1051" name="Arrow: Up 1050">
            <a:extLst>
              <a:ext uri="{FF2B5EF4-FFF2-40B4-BE49-F238E27FC236}">
                <a16:creationId xmlns:a16="http://schemas.microsoft.com/office/drawing/2014/main" id="{6F9B2B7A-F3B2-42FA-AF6B-E86BFFA35EA1}"/>
              </a:ext>
            </a:extLst>
          </p:cNvPr>
          <p:cNvSpPr/>
          <p:nvPr/>
        </p:nvSpPr>
        <p:spPr>
          <a:xfrm rot="18681687">
            <a:off x="8954431" y="5007334"/>
            <a:ext cx="382179" cy="558506"/>
          </a:xfrm>
          <a:prstGeom prst="up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2" name="Rectangle 1051">
            <a:extLst>
              <a:ext uri="{FF2B5EF4-FFF2-40B4-BE49-F238E27FC236}">
                <a16:creationId xmlns:a16="http://schemas.microsoft.com/office/drawing/2014/main" id="{F8CF9A69-BE29-41AB-969B-767DD1BB9220}"/>
              </a:ext>
            </a:extLst>
          </p:cNvPr>
          <p:cNvSpPr/>
          <p:nvPr/>
        </p:nvSpPr>
        <p:spPr>
          <a:xfrm rot="18560175">
            <a:off x="8181235" y="4418835"/>
            <a:ext cx="300848" cy="437340"/>
          </a:xfrm>
          <a:prstGeom prst="rect">
            <a:avLst/>
          </a:prstGeom>
          <a:solidFill>
            <a:srgbClr val="B05C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9" name="Picture 208">
            <a:extLst>
              <a:ext uri="{FF2B5EF4-FFF2-40B4-BE49-F238E27FC236}">
                <a16:creationId xmlns:a16="http://schemas.microsoft.com/office/drawing/2014/main" id="{650EE075-702B-4BF1-9266-762CC594577E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045805" y="4855028"/>
            <a:ext cx="436619" cy="383373"/>
          </a:xfrm>
          <a:prstGeom prst="rect">
            <a:avLst/>
          </a:prstGeom>
        </p:spPr>
      </p:pic>
      <p:sp>
        <p:nvSpPr>
          <p:cNvPr id="1055" name="Multiplication Sign 1054">
            <a:extLst>
              <a:ext uri="{FF2B5EF4-FFF2-40B4-BE49-F238E27FC236}">
                <a16:creationId xmlns:a16="http://schemas.microsoft.com/office/drawing/2014/main" id="{B8B4D38E-BC45-41CC-AAC9-A09E4AAACCAA}"/>
              </a:ext>
            </a:extLst>
          </p:cNvPr>
          <p:cNvSpPr/>
          <p:nvPr/>
        </p:nvSpPr>
        <p:spPr>
          <a:xfrm>
            <a:off x="6481348" y="4118989"/>
            <a:ext cx="231788" cy="291124"/>
          </a:xfrm>
          <a:prstGeom prst="mathMultiply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F3C3D8AA-5DC9-4EA3-8B93-2DA86A68AF16}"/>
              </a:ext>
            </a:extLst>
          </p:cNvPr>
          <p:cNvSpPr txBox="1"/>
          <p:nvPr/>
        </p:nvSpPr>
        <p:spPr>
          <a:xfrm rot="21408194">
            <a:off x="6222920" y="4377643"/>
            <a:ext cx="13104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 ARE HERE</a:t>
            </a:r>
          </a:p>
        </p:txBody>
      </p:sp>
      <p:pic>
        <p:nvPicPr>
          <p:cNvPr id="1074" name="Picture 1073">
            <a:extLst>
              <a:ext uri="{FF2B5EF4-FFF2-40B4-BE49-F238E27FC236}">
                <a16:creationId xmlns:a16="http://schemas.microsoft.com/office/drawing/2014/main" id="{26C9A98F-B4EC-4F1F-A579-63C504CA3716}"/>
              </a:ext>
            </a:extLst>
          </p:cNvPr>
          <p:cNvPicPr>
            <a:picLocks noChangeAspect="1"/>
          </p:cNvPicPr>
          <p:nvPr/>
        </p:nvPicPr>
        <p:blipFill rotWithShape="1">
          <a:blip r:embed="rId9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285" t="34041" r="12077" b="47911"/>
          <a:stretch/>
        </p:blipFill>
        <p:spPr>
          <a:xfrm rot="20946929">
            <a:off x="8032375" y="4460951"/>
            <a:ext cx="536752" cy="284230"/>
          </a:xfrm>
          <a:prstGeom prst="rect">
            <a:avLst/>
          </a:prstGeom>
        </p:spPr>
      </p:pic>
      <p:sp>
        <p:nvSpPr>
          <p:cNvPr id="125" name="TextBox 124">
            <a:extLst>
              <a:ext uri="{FF2B5EF4-FFF2-40B4-BE49-F238E27FC236}">
                <a16:creationId xmlns:a16="http://schemas.microsoft.com/office/drawing/2014/main" id="{FDF277C3-3B16-4E51-ACD2-51610B13525B}"/>
              </a:ext>
            </a:extLst>
          </p:cNvPr>
          <p:cNvSpPr txBox="1"/>
          <p:nvPr/>
        </p:nvSpPr>
        <p:spPr>
          <a:xfrm>
            <a:off x="9616119" y="5045687"/>
            <a:ext cx="25148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Upcoming Live Shows</a:t>
            </a:r>
          </a:p>
        </p:txBody>
      </p: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32E961F8-BD12-452C-B27D-E0E2A6825317}"/>
              </a:ext>
            </a:extLst>
          </p:cNvPr>
          <p:cNvGrpSpPr/>
          <p:nvPr/>
        </p:nvGrpSpPr>
        <p:grpSpPr>
          <a:xfrm>
            <a:off x="9604236" y="5740191"/>
            <a:ext cx="1265635" cy="1265635"/>
            <a:chOff x="9604236" y="5740191"/>
            <a:chExt cx="1265635" cy="1265635"/>
          </a:xfrm>
        </p:grpSpPr>
        <p:pic>
          <p:nvPicPr>
            <p:cNvPr id="127" name="Picture 126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0631D7DA-3353-4793-A2BA-DBD92E553840}"/>
                </a:ext>
              </a:extLst>
            </p:cNvPr>
            <p:cNvPicPr>
              <a:picLocks noChangeAspect="1"/>
            </p:cNvPicPr>
            <p:nvPr/>
          </p:nvPicPr>
          <p:blipFill>
            <a:blip r:embed="rId9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04236" y="5740191"/>
              <a:ext cx="1265635" cy="1265635"/>
            </a:xfrm>
            <a:prstGeom prst="rect">
              <a:avLst/>
            </a:prstGeom>
          </p:spPr>
        </p:pic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20A308DF-9689-4D63-A2EE-E5516760B6F0}"/>
                </a:ext>
              </a:extLst>
            </p:cNvPr>
            <p:cNvSpPr txBox="1"/>
            <p:nvPr/>
          </p:nvSpPr>
          <p:spPr>
            <a:xfrm>
              <a:off x="9843469" y="6158539"/>
              <a:ext cx="78799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UNDO</a:t>
              </a:r>
            </a:p>
          </p:txBody>
        </p:sp>
      </p:grpSp>
      <p:sp>
        <p:nvSpPr>
          <p:cNvPr id="129" name="Arrow: Right 128">
            <a:extLst>
              <a:ext uri="{FF2B5EF4-FFF2-40B4-BE49-F238E27FC236}">
                <a16:creationId xmlns:a16="http://schemas.microsoft.com/office/drawing/2014/main" id="{263ADBF2-EDA0-4DB4-99DD-A1AF7B3D5C05}"/>
              </a:ext>
            </a:extLst>
          </p:cNvPr>
          <p:cNvSpPr/>
          <p:nvPr/>
        </p:nvSpPr>
        <p:spPr>
          <a:xfrm>
            <a:off x="11090830" y="6048716"/>
            <a:ext cx="875094" cy="631991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NEXT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E4F88DDF-43C0-45A2-B918-77C6AE14CB09}"/>
              </a:ext>
            </a:extLst>
          </p:cNvPr>
          <p:cNvSpPr txBox="1"/>
          <p:nvPr/>
        </p:nvSpPr>
        <p:spPr>
          <a:xfrm>
            <a:off x="10638863" y="5376286"/>
            <a:ext cx="169688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Masquerade Parade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CAF0374E-88DF-4FAD-95A8-C7FDF976788D}"/>
              </a:ext>
            </a:extLst>
          </p:cNvPr>
          <p:cNvSpPr txBox="1"/>
          <p:nvPr/>
        </p:nvSpPr>
        <p:spPr>
          <a:xfrm>
            <a:off x="9667723" y="391684"/>
            <a:ext cx="251021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Itinerary 1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7760421-2955-4895-A899-95BE18A449B0}"/>
              </a:ext>
            </a:extLst>
          </p:cNvPr>
          <p:cNvGrpSpPr/>
          <p:nvPr/>
        </p:nvGrpSpPr>
        <p:grpSpPr>
          <a:xfrm>
            <a:off x="9594973" y="1243784"/>
            <a:ext cx="2428896" cy="307777"/>
            <a:chOff x="9633526" y="3658626"/>
            <a:chExt cx="2428896" cy="307777"/>
          </a:xfrm>
        </p:grpSpPr>
        <p:sp>
          <p:nvSpPr>
            <p:cNvPr id="138" name="TextBox 137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FF9EA3F7-49C4-4899-86DC-65FDF5FF134D}"/>
                </a:ext>
              </a:extLst>
            </p:cNvPr>
            <p:cNvSpPr txBox="1"/>
            <p:nvPr/>
          </p:nvSpPr>
          <p:spPr>
            <a:xfrm>
              <a:off x="9633526" y="3658626"/>
              <a:ext cx="22366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ADD NEW ATTRACTION</a:t>
              </a:r>
            </a:p>
          </p:txBody>
        </p:sp>
        <p:pic>
          <p:nvPicPr>
            <p:cNvPr id="139" name="Picture 138" descr="Shape&#10;&#10;Description automatically generated with low confidence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A7F0214E-64A2-41A8-A148-C2A565584F6F}"/>
                </a:ext>
              </a:extLst>
            </p:cNvPr>
            <p:cNvPicPr>
              <a:picLocks noChangeAspect="1"/>
            </p:cNvPicPr>
            <p:nvPr/>
          </p:nvPicPr>
          <p:blipFill>
            <a:blip r:embed="rId9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38217" y="3685787"/>
              <a:ext cx="224205" cy="224205"/>
            </a:xfrm>
            <a:prstGeom prst="rect">
              <a:avLst/>
            </a:prstGeom>
          </p:spPr>
        </p:pic>
      </p:grpSp>
      <p:sp>
        <p:nvSpPr>
          <p:cNvPr id="142" name="TextBox 141">
            <a:extLst>
              <a:ext uri="{FF2B5EF4-FFF2-40B4-BE49-F238E27FC236}">
                <a16:creationId xmlns:a16="http://schemas.microsoft.com/office/drawing/2014/main" id="{574465A3-4169-42A1-B467-FB4F444DD402}"/>
              </a:ext>
            </a:extLst>
          </p:cNvPr>
          <p:cNvSpPr txBox="1"/>
          <p:nvPr/>
        </p:nvSpPr>
        <p:spPr>
          <a:xfrm>
            <a:off x="10236241" y="655168"/>
            <a:ext cx="1365542" cy="560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~ Empty ~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23295B2F-F5C2-441F-8C60-4041FA4F5E64}"/>
              </a:ext>
            </a:extLst>
          </p:cNvPr>
          <p:cNvSpPr txBox="1"/>
          <p:nvPr/>
        </p:nvSpPr>
        <p:spPr>
          <a:xfrm>
            <a:off x="9673251" y="1488559"/>
            <a:ext cx="251021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Itinerary 2</a:t>
            </a:r>
          </a:p>
        </p:txBody>
      </p: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05D51404-4A8E-4816-8230-01BCE2132799}"/>
              </a:ext>
            </a:extLst>
          </p:cNvPr>
          <p:cNvCxnSpPr>
            <a:cxnSpLocks/>
          </p:cNvCxnSpPr>
          <p:nvPr/>
        </p:nvCxnSpPr>
        <p:spPr>
          <a:xfrm>
            <a:off x="9625325" y="1919446"/>
            <a:ext cx="248654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1706A433-8E9C-4425-B16F-4CF581E6114D}"/>
              </a:ext>
            </a:extLst>
          </p:cNvPr>
          <p:cNvCxnSpPr>
            <a:cxnSpLocks/>
          </p:cNvCxnSpPr>
          <p:nvPr/>
        </p:nvCxnSpPr>
        <p:spPr>
          <a:xfrm>
            <a:off x="9625325" y="2365427"/>
            <a:ext cx="248654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4EC40454-C07B-432D-A06A-B57CDC8FE8BC}"/>
              </a:ext>
            </a:extLst>
          </p:cNvPr>
          <p:cNvGrpSpPr/>
          <p:nvPr/>
        </p:nvGrpSpPr>
        <p:grpSpPr>
          <a:xfrm>
            <a:off x="9604236" y="2374289"/>
            <a:ext cx="2428896" cy="307777"/>
            <a:chOff x="9633526" y="3658626"/>
            <a:chExt cx="2428896" cy="307777"/>
          </a:xfrm>
        </p:grpSpPr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534B70F5-4B4E-4F8F-853C-DC0170268D20}"/>
                </a:ext>
              </a:extLst>
            </p:cNvPr>
            <p:cNvSpPr txBox="1"/>
            <p:nvPr/>
          </p:nvSpPr>
          <p:spPr>
            <a:xfrm>
              <a:off x="9633526" y="3658626"/>
              <a:ext cx="22366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ADD NEW ATTRACTION</a:t>
              </a:r>
            </a:p>
          </p:txBody>
        </p:sp>
        <p:pic>
          <p:nvPicPr>
            <p:cNvPr id="150" name="Picture 149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2352DA64-A02E-41A5-BD1A-8E083B662962}"/>
                </a:ext>
              </a:extLst>
            </p:cNvPr>
            <p:cNvPicPr>
              <a:picLocks noChangeAspect="1"/>
            </p:cNvPicPr>
            <p:nvPr/>
          </p:nvPicPr>
          <p:blipFill>
            <a:blip r:embed="rId9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38217" y="3685787"/>
              <a:ext cx="224205" cy="224205"/>
            </a:xfrm>
            <a:prstGeom prst="rect">
              <a:avLst/>
            </a:prstGeom>
          </p:spPr>
        </p:pic>
      </p:grp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68B43F00-39AD-4606-8E1B-1020863524EA}"/>
              </a:ext>
            </a:extLst>
          </p:cNvPr>
          <p:cNvCxnSpPr>
            <a:cxnSpLocks/>
          </p:cNvCxnSpPr>
          <p:nvPr/>
        </p:nvCxnSpPr>
        <p:spPr>
          <a:xfrm>
            <a:off x="9625325" y="2674791"/>
            <a:ext cx="248654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TextBox 151">
            <a:extLst>
              <a:ext uri="{FF2B5EF4-FFF2-40B4-BE49-F238E27FC236}">
                <a16:creationId xmlns:a16="http://schemas.microsoft.com/office/drawing/2014/main" id="{102CB0A8-A669-443C-9CBD-E29A95464530}"/>
              </a:ext>
            </a:extLst>
          </p:cNvPr>
          <p:cNvSpPr txBox="1"/>
          <p:nvPr/>
        </p:nvSpPr>
        <p:spPr>
          <a:xfrm>
            <a:off x="9642663" y="2625434"/>
            <a:ext cx="251021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Itinerary 3</a:t>
            </a:r>
          </a:p>
        </p:txBody>
      </p: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D86655DA-CD18-4671-A517-76EECF801697}"/>
              </a:ext>
            </a:extLst>
          </p:cNvPr>
          <p:cNvGrpSpPr/>
          <p:nvPr/>
        </p:nvGrpSpPr>
        <p:grpSpPr>
          <a:xfrm>
            <a:off x="9699852" y="3042940"/>
            <a:ext cx="2324160" cy="369332"/>
            <a:chOff x="9709159" y="3345791"/>
            <a:chExt cx="2324160" cy="369332"/>
          </a:xfrm>
        </p:grpSpPr>
        <p:pic>
          <p:nvPicPr>
            <p:cNvPr id="154" name="Picture 153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8215B425-F7E9-4FA5-83D2-4E641862655B}"/>
                </a:ext>
              </a:extLst>
            </p:cNvPr>
            <p:cNvPicPr>
              <a:picLocks noChangeAspect="1"/>
            </p:cNvPicPr>
            <p:nvPr/>
          </p:nvPicPr>
          <p:blipFill>
            <a:blip r:embed="rId9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9709159" y="3459850"/>
              <a:ext cx="189889" cy="158961"/>
            </a:xfrm>
            <a:prstGeom prst="rect">
              <a:avLst/>
            </a:prstGeom>
          </p:spPr>
        </p:pic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BC276F4C-3F6D-46C3-BC2D-E7F6D18A9AC5}"/>
                </a:ext>
              </a:extLst>
            </p:cNvPr>
            <p:cNvSpPr txBox="1"/>
            <p:nvPr/>
          </p:nvSpPr>
          <p:spPr>
            <a:xfrm>
              <a:off x="9901657" y="3345791"/>
              <a:ext cx="16339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Tornado</a:t>
              </a:r>
            </a:p>
          </p:txBody>
        </p:sp>
        <p:pic>
          <p:nvPicPr>
            <p:cNvPr id="156" name="Picture 2" descr="Close, circle, remove, delete Free Icon of Neu Interface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7D734C3E-84DF-48E0-9C9D-2AE5A7A255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05572" y="3416586"/>
              <a:ext cx="227747" cy="2277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77FEF29F-2016-4A44-ADBD-029E48E4485F}"/>
              </a:ext>
            </a:extLst>
          </p:cNvPr>
          <p:cNvGrpSpPr/>
          <p:nvPr/>
        </p:nvGrpSpPr>
        <p:grpSpPr>
          <a:xfrm>
            <a:off x="9713920" y="3349742"/>
            <a:ext cx="2320982" cy="369332"/>
            <a:chOff x="9712494" y="3900040"/>
            <a:chExt cx="2320982" cy="369332"/>
          </a:xfrm>
        </p:grpSpPr>
        <p:pic>
          <p:nvPicPr>
            <p:cNvPr id="158" name="Picture 157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38AE598A-792D-41C9-9EB8-0727FBDEE800}"/>
                </a:ext>
              </a:extLst>
            </p:cNvPr>
            <p:cNvPicPr>
              <a:picLocks noChangeAspect="1"/>
            </p:cNvPicPr>
            <p:nvPr/>
          </p:nvPicPr>
          <p:blipFill>
            <a:blip r:embed="rId9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9712494" y="3980137"/>
              <a:ext cx="189889" cy="158961"/>
            </a:xfrm>
            <a:prstGeom prst="rect">
              <a:avLst/>
            </a:prstGeom>
          </p:spPr>
        </p:pic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A402CB97-3A48-4EA0-9A11-B05F8732FCD2}"/>
                </a:ext>
              </a:extLst>
            </p:cNvPr>
            <p:cNvSpPr txBox="1"/>
            <p:nvPr/>
          </p:nvSpPr>
          <p:spPr>
            <a:xfrm>
              <a:off x="9898193" y="3900040"/>
              <a:ext cx="163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Victory Spin</a:t>
              </a:r>
            </a:p>
          </p:txBody>
        </p:sp>
        <p:pic>
          <p:nvPicPr>
            <p:cNvPr id="160" name="Picture 2" descr="Close, circle, remove, delete Free Icon of Neu Interface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58275061-6FD7-4418-9616-D40A513E993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05729" y="4010212"/>
              <a:ext cx="227747" cy="2277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AF4DBFE7-F3B1-448E-858C-1DD22784D28B}"/>
              </a:ext>
            </a:extLst>
          </p:cNvPr>
          <p:cNvGrpSpPr/>
          <p:nvPr/>
        </p:nvGrpSpPr>
        <p:grpSpPr>
          <a:xfrm>
            <a:off x="9604236" y="3783288"/>
            <a:ext cx="2428896" cy="307777"/>
            <a:chOff x="9633526" y="3658626"/>
            <a:chExt cx="2428896" cy="307777"/>
          </a:xfrm>
        </p:grpSpPr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26F0EC85-8E21-4237-AEF6-B728EFEF6E8C}"/>
                </a:ext>
              </a:extLst>
            </p:cNvPr>
            <p:cNvSpPr txBox="1"/>
            <p:nvPr/>
          </p:nvSpPr>
          <p:spPr>
            <a:xfrm>
              <a:off x="9633526" y="3658626"/>
              <a:ext cx="22366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ADD NEW ATTRACTION</a:t>
              </a:r>
            </a:p>
          </p:txBody>
        </p:sp>
        <p:pic>
          <p:nvPicPr>
            <p:cNvPr id="163" name="Picture 162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79EDFEF5-3A77-4E73-B837-ECDE885F1CD1}"/>
                </a:ext>
              </a:extLst>
            </p:cNvPr>
            <p:cNvPicPr>
              <a:picLocks noChangeAspect="1"/>
            </p:cNvPicPr>
            <p:nvPr/>
          </p:nvPicPr>
          <p:blipFill>
            <a:blip r:embed="rId9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38217" y="3685787"/>
              <a:ext cx="224205" cy="224205"/>
            </a:xfrm>
            <a:prstGeom prst="rect">
              <a:avLst/>
            </a:prstGeom>
          </p:spPr>
        </p:pic>
      </p:grp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9D64D832-4455-4245-BCCC-B78B7EC02FAA}"/>
              </a:ext>
            </a:extLst>
          </p:cNvPr>
          <p:cNvCxnSpPr>
            <a:cxnSpLocks/>
          </p:cNvCxnSpPr>
          <p:nvPr/>
        </p:nvCxnSpPr>
        <p:spPr>
          <a:xfrm>
            <a:off x="9625325" y="4107590"/>
            <a:ext cx="248654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TextBox 164">
            <a:extLst>
              <a:ext uri="{FF2B5EF4-FFF2-40B4-BE49-F238E27FC236}">
                <a16:creationId xmlns:a16="http://schemas.microsoft.com/office/drawing/2014/main" id="{98226CC3-DBE5-4E59-921E-77D94E4BDC75}"/>
              </a:ext>
            </a:extLst>
          </p:cNvPr>
          <p:cNvSpPr txBox="1"/>
          <p:nvPr/>
        </p:nvSpPr>
        <p:spPr>
          <a:xfrm>
            <a:off x="9653312" y="4034780"/>
            <a:ext cx="251021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Itinerary 4</a:t>
            </a:r>
          </a:p>
        </p:txBody>
      </p: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2F9CD60B-14DC-43D4-A3CC-16E43ACA02DA}"/>
              </a:ext>
            </a:extLst>
          </p:cNvPr>
          <p:cNvCxnSpPr>
            <a:cxnSpLocks/>
          </p:cNvCxnSpPr>
          <p:nvPr/>
        </p:nvCxnSpPr>
        <p:spPr>
          <a:xfrm>
            <a:off x="9654499" y="4438162"/>
            <a:ext cx="248654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TextBox 167">
            <a:extLst>
              <a:ext uri="{FF2B5EF4-FFF2-40B4-BE49-F238E27FC236}">
                <a16:creationId xmlns:a16="http://schemas.microsoft.com/office/drawing/2014/main" id="{692A21AD-2545-482F-8D83-E53BC87D8EB5}"/>
              </a:ext>
            </a:extLst>
          </p:cNvPr>
          <p:cNvSpPr txBox="1"/>
          <p:nvPr/>
        </p:nvSpPr>
        <p:spPr>
          <a:xfrm>
            <a:off x="9604236" y="4730077"/>
            <a:ext cx="22366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ADD NEW ATTRACTION</a:t>
            </a:r>
          </a:p>
        </p:txBody>
      </p:sp>
      <p:cxnSp>
        <p:nvCxnSpPr>
          <p:cNvPr id="169" name="Straight Connector 168">
            <a:extLst>
              <a:ext uri="{FF2B5EF4-FFF2-40B4-BE49-F238E27FC236}">
                <a16:creationId xmlns:a16="http://schemas.microsoft.com/office/drawing/2014/main" id="{435A500A-1AD8-4CE4-9BBF-44F651F09196}"/>
              </a:ext>
            </a:extLst>
          </p:cNvPr>
          <p:cNvCxnSpPr>
            <a:cxnSpLocks/>
          </p:cNvCxnSpPr>
          <p:nvPr/>
        </p:nvCxnSpPr>
        <p:spPr>
          <a:xfrm>
            <a:off x="9635977" y="4750371"/>
            <a:ext cx="248654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0" name="Picture 169" descr="Shape&#10;&#10;Description automatically generated with low confidence">
            <a:extLst>
              <a:ext uri="{FF2B5EF4-FFF2-40B4-BE49-F238E27FC236}">
                <a16:creationId xmlns:a16="http://schemas.microsoft.com/office/drawing/2014/main" id="{1D802D54-5E0C-4E8B-AE84-9973B5930E63}"/>
              </a:ext>
            </a:extLst>
          </p:cNvPr>
          <p:cNvPicPr>
            <a:picLocks noChangeAspect="1"/>
          </p:cNvPicPr>
          <p:nvPr/>
        </p:nvPicPr>
        <p:blipFill>
          <a:blip r:embed="rId9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08927" y="4770054"/>
            <a:ext cx="224205" cy="224205"/>
          </a:xfrm>
          <a:prstGeom prst="rect">
            <a:avLst/>
          </a:prstGeom>
        </p:spPr>
      </p:pic>
      <p:sp>
        <p:nvSpPr>
          <p:cNvPr id="171" name="Rectangle 170">
            <a:extLst>
              <a:ext uri="{FF2B5EF4-FFF2-40B4-BE49-F238E27FC236}">
                <a16:creationId xmlns:a16="http://schemas.microsoft.com/office/drawing/2014/main" id="{A7746C5C-E083-421D-8027-C8CF04AAE491}"/>
              </a:ext>
            </a:extLst>
          </p:cNvPr>
          <p:cNvSpPr/>
          <p:nvPr/>
        </p:nvSpPr>
        <p:spPr>
          <a:xfrm rot="14569882">
            <a:off x="6352383" y="4291421"/>
            <a:ext cx="48119" cy="18592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Rectangle 171">
            <a:extLst>
              <a:ext uri="{FF2B5EF4-FFF2-40B4-BE49-F238E27FC236}">
                <a16:creationId xmlns:a16="http://schemas.microsoft.com/office/drawing/2014/main" id="{7264D246-F589-4653-9627-F216830FDB39}"/>
              </a:ext>
            </a:extLst>
          </p:cNvPr>
          <p:cNvSpPr/>
          <p:nvPr/>
        </p:nvSpPr>
        <p:spPr>
          <a:xfrm rot="15995915">
            <a:off x="6131271" y="4347254"/>
            <a:ext cx="48119" cy="18592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Rectangle 172">
            <a:extLst>
              <a:ext uri="{FF2B5EF4-FFF2-40B4-BE49-F238E27FC236}">
                <a16:creationId xmlns:a16="http://schemas.microsoft.com/office/drawing/2014/main" id="{B1AC4D67-3861-4411-BA6A-8D9F07B11DE8}"/>
              </a:ext>
            </a:extLst>
          </p:cNvPr>
          <p:cNvSpPr/>
          <p:nvPr/>
        </p:nvSpPr>
        <p:spPr>
          <a:xfrm rot="15995915">
            <a:off x="5866650" y="4357694"/>
            <a:ext cx="48119" cy="18592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9D0BA774-4CC3-4EA6-A3C2-3E0413964CCF}"/>
              </a:ext>
            </a:extLst>
          </p:cNvPr>
          <p:cNvSpPr/>
          <p:nvPr/>
        </p:nvSpPr>
        <p:spPr>
          <a:xfrm rot="17158718">
            <a:off x="5576095" y="4334505"/>
            <a:ext cx="48119" cy="18592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Rectangle 180">
            <a:extLst>
              <a:ext uri="{FF2B5EF4-FFF2-40B4-BE49-F238E27FC236}">
                <a16:creationId xmlns:a16="http://schemas.microsoft.com/office/drawing/2014/main" id="{3D08A25B-5365-4E6A-BFE7-98FA146E089A}"/>
              </a:ext>
            </a:extLst>
          </p:cNvPr>
          <p:cNvSpPr/>
          <p:nvPr/>
        </p:nvSpPr>
        <p:spPr>
          <a:xfrm rot="17802312">
            <a:off x="5337921" y="4201911"/>
            <a:ext cx="48119" cy="18592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3BBE4A22-B911-49AF-87C5-FD8124A8082A}"/>
              </a:ext>
            </a:extLst>
          </p:cNvPr>
          <p:cNvSpPr/>
          <p:nvPr/>
        </p:nvSpPr>
        <p:spPr>
          <a:xfrm rot="17615149">
            <a:off x="5127705" y="4051347"/>
            <a:ext cx="48119" cy="18592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Rectangle 185">
            <a:extLst>
              <a:ext uri="{FF2B5EF4-FFF2-40B4-BE49-F238E27FC236}">
                <a16:creationId xmlns:a16="http://schemas.microsoft.com/office/drawing/2014/main" id="{50B132ED-9B99-4744-91B2-B39724A78828}"/>
              </a:ext>
            </a:extLst>
          </p:cNvPr>
          <p:cNvSpPr/>
          <p:nvPr/>
        </p:nvSpPr>
        <p:spPr>
          <a:xfrm rot="16037102">
            <a:off x="4844882" y="4005632"/>
            <a:ext cx="48119" cy="18592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301FFD1B-FD6D-48D7-A792-4FDD39D50668}"/>
              </a:ext>
            </a:extLst>
          </p:cNvPr>
          <p:cNvSpPr/>
          <p:nvPr/>
        </p:nvSpPr>
        <p:spPr>
          <a:xfrm rot="1940777">
            <a:off x="4712945" y="3908435"/>
            <a:ext cx="48119" cy="18592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" name="Rectangle 187">
            <a:extLst>
              <a:ext uri="{FF2B5EF4-FFF2-40B4-BE49-F238E27FC236}">
                <a16:creationId xmlns:a16="http://schemas.microsoft.com/office/drawing/2014/main" id="{7D60C264-7EFC-4723-B092-A082BAF382FF}"/>
              </a:ext>
            </a:extLst>
          </p:cNvPr>
          <p:cNvSpPr/>
          <p:nvPr/>
        </p:nvSpPr>
        <p:spPr>
          <a:xfrm rot="329125">
            <a:off x="4819383" y="3642343"/>
            <a:ext cx="48119" cy="18592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34F0615F-7F8C-4E0D-B7B3-28C3758352D9}"/>
              </a:ext>
            </a:extLst>
          </p:cNvPr>
          <p:cNvSpPr/>
          <p:nvPr/>
        </p:nvSpPr>
        <p:spPr>
          <a:xfrm rot="329125">
            <a:off x="4776068" y="3377826"/>
            <a:ext cx="48119" cy="18592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Rectangle 189">
            <a:extLst>
              <a:ext uri="{FF2B5EF4-FFF2-40B4-BE49-F238E27FC236}">
                <a16:creationId xmlns:a16="http://schemas.microsoft.com/office/drawing/2014/main" id="{5DF03EF6-2F30-4A91-BC19-1310AEF755A9}"/>
              </a:ext>
            </a:extLst>
          </p:cNvPr>
          <p:cNvSpPr/>
          <p:nvPr/>
        </p:nvSpPr>
        <p:spPr>
          <a:xfrm rot="329125">
            <a:off x="4776772" y="3104094"/>
            <a:ext cx="48119" cy="18592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Rectangle 190">
            <a:extLst>
              <a:ext uri="{FF2B5EF4-FFF2-40B4-BE49-F238E27FC236}">
                <a16:creationId xmlns:a16="http://schemas.microsoft.com/office/drawing/2014/main" id="{3AB33BDB-4055-41BA-AEC2-2882E995FBCC}"/>
              </a:ext>
            </a:extLst>
          </p:cNvPr>
          <p:cNvSpPr/>
          <p:nvPr/>
        </p:nvSpPr>
        <p:spPr>
          <a:xfrm rot="329125">
            <a:off x="4796154" y="2859185"/>
            <a:ext cx="48119" cy="18592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" name="Rectangle 191">
            <a:extLst>
              <a:ext uri="{FF2B5EF4-FFF2-40B4-BE49-F238E27FC236}">
                <a16:creationId xmlns:a16="http://schemas.microsoft.com/office/drawing/2014/main" id="{3E7C0188-59D9-4CE4-B473-F263FF65E514}"/>
              </a:ext>
            </a:extLst>
          </p:cNvPr>
          <p:cNvSpPr/>
          <p:nvPr/>
        </p:nvSpPr>
        <p:spPr>
          <a:xfrm rot="16746559">
            <a:off x="4689072" y="2691704"/>
            <a:ext cx="48119" cy="18592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8C276D33-84A3-4997-BD12-3DFF7DF11501}"/>
              </a:ext>
            </a:extLst>
          </p:cNvPr>
          <p:cNvSpPr/>
          <p:nvPr/>
        </p:nvSpPr>
        <p:spPr>
          <a:xfrm rot="15355287">
            <a:off x="4417413" y="2744311"/>
            <a:ext cx="48119" cy="18592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Rectangle 193">
            <a:extLst>
              <a:ext uri="{FF2B5EF4-FFF2-40B4-BE49-F238E27FC236}">
                <a16:creationId xmlns:a16="http://schemas.microsoft.com/office/drawing/2014/main" id="{06C1E893-DB6E-4B73-90A0-2AEB27D61AF4}"/>
              </a:ext>
            </a:extLst>
          </p:cNvPr>
          <p:cNvSpPr/>
          <p:nvPr/>
        </p:nvSpPr>
        <p:spPr>
          <a:xfrm rot="15355287">
            <a:off x="4952017" y="2647593"/>
            <a:ext cx="48119" cy="18592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Rectangle 194">
            <a:extLst>
              <a:ext uri="{FF2B5EF4-FFF2-40B4-BE49-F238E27FC236}">
                <a16:creationId xmlns:a16="http://schemas.microsoft.com/office/drawing/2014/main" id="{62C4AAFD-5C57-443E-A86E-98327E376840}"/>
              </a:ext>
            </a:extLst>
          </p:cNvPr>
          <p:cNvSpPr/>
          <p:nvPr/>
        </p:nvSpPr>
        <p:spPr>
          <a:xfrm rot="15355287">
            <a:off x="5174674" y="2586969"/>
            <a:ext cx="48119" cy="18592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C171D022-C038-4B27-A2AB-CFE239254042}"/>
              </a:ext>
            </a:extLst>
          </p:cNvPr>
          <p:cNvSpPr/>
          <p:nvPr/>
        </p:nvSpPr>
        <p:spPr>
          <a:xfrm rot="16200000">
            <a:off x="9912373" y="2763067"/>
            <a:ext cx="48119" cy="18592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0" name="Group 199">
            <a:extLst>
              <a:ext uri="{FF2B5EF4-FFF2-40B4-BE49-F238E27FC236}">
                <a16:creationId xmlns:a16="http://schemas.microsoft.com/office/drawing/2014/main" id="{3831A48E-7284-4356-AF10-9F5E8AC40C9B}"/>
              </a:ext>
            </a:extLst>
          </p:cNvPr>
          <p:cNvGrpSpPr/>
          <p:nvPr/>
        </p:nvGrpSpPr>
        <p:grpSpPr>
          <a:xfrm>
            <a:off x="9706517" y="4407517"/>
            <a:ext cx="2324160" cy="369332"/>
            <a:chOff x="9709159" y="3345791"/>
            <a:chExt cx="2324160" cy="369332"/>
          </a:xfrm>
        </p:grpSpPr>
        <p:pic>
          <p:nvPicPr>
            <p:cNvPr id="201" name="Picture 200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7225F848-CB65-4531-929B-4B92750819EC}"/>
                </a:ext>
              </a:extLst>
            </p:cNvPr>
            <p:cNvPicPr>
              <a:picLocks noChangeAspect="1"/>
            </p:cNvPicPr>
            <p:nvPr/>
          </p:nvPicPr>
          <p:blipFill>
            <a:blip r:embed="rId9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9709159" y="3459850"/>
              <a:ext cx="189889" cy="158961"/>
            </a:xfrm>
            <a:prstGeom prst="rect">
              <a:avLst/>
            </a:prstGeom>
          </p:spPr>
        </p:pic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921CE357-0189-47D0-A6F5-2288D8515FB2}"/>
                </a:ext>
              </a:extLst>
            </p:cNvPr>
            <p:cNvSpPr txBox="1"/>
            <p:nvPr/>
          </p:nvSpPr>
          <p:spPr>
            <a:xfrm>
              <a:off x="9901657" y="3345791"/>
              <a:ext cx="16339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Thunder Ride</a:t>
              </a:r>
            </a:p>
          </p:txBody>
        </p:sp>
        <p:pic>
          <p:nvPicPr>
            <p:cNvPr id="203" name="Picture 2" descr="Close, circle, remove, delete Free Icon of Neu Interface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8E124601-675F-4656-AA93-9889B992A5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05572" y="3416586"/>
              <a:ext cx="227747" cy="2277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05" name="Oval 204">
            <a:extLst>
              <a:ext uri="{FF2B5EF4-FFF2-40B4-BE49-F238E27FC236}">
                <a16:creationId xmlns:a16="http://schemas.microsoft.com/office/drawing/2014/main" id="{3BF42E45-4939-447D-B83B-39A284C083D2}"/>
              </a:ext>
            </a:extLst>
          </p:cNvPr>
          <p:cNvSpPr/>
          <p:nvPr/>
        </p:nvSpPr>
        <p:spPr>
          <a:xfrm>
            <a:off x="3544508" y="2577237"/>
            <a:ext cx="313873" cy="34830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206" name="Oval 205">
            <a:extLst>
              <a:ext uri="{FF2B5EF4-FFF2-40B4-BE49-F238E27FC236}">
                <a16:creationId xmlns:a16="http://schemas.microsoft.com/office/drawing/2014/main" id="{92626AB1-9E8C-44AD-919D-A42EE4744043}"/>
              </a:ext>
            </a:extLst>
          </p:cNvPr>
          <p:cNvSpPr/>
          <p:nvPr/>
        </p:nvSpPr>
        <p:spPr>
          <a:xfrm>
            <a:off x="5208502" y="2710689"/>
            <a:ext cx="313873" cy="34830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207" name="Oval 206">
            <a:extLst>
              <a:ext uri="{FF2B5EF4-FFF2-40B4-BE49-F238E27FC236}">
                <a16:creationId xmlns:a16="http://schemas.microsoft.com/office/drawing/2014/main" id="{A496805D-B3AE-443C-94B7-F30037FFB479}"/>
              </a:ext>
            </a:extLst>
          </p:cNvPr>
          <p:cNvSpPr/>
          <p:nvPr/>
        </p:nvSpPr>
        <p:spPr>
          <a:xfrm>
            <a:off x="7722975" y="2346553"/>
            <a:ext cx="313873" cy="348308"/>
          </a:xfrm>
          <a:prstGeom prst="ellipse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B0F0"/>
                </a:solidFill>
              </a:rPr>
              <a:t>1</a:t>
            </a:r>
          </a:p>
        </p:txBody>
      </p:sp>
      <p:sp>
        <p:nvSpPr>
          <p:cNvPr id="208" name="Rectangle 207">
            <a:extLst>
              <a:ext uri="{FF2B5EF4-FFF2-40B4-BE49-F238E27FC236}">
                <a16:creationId xmlns:a16="http://schemas.microsoft.com/office/drawing/2014/main" id="{62AB679C-B539-47D0-8594-3DC54CCAF1F7}"/>
              </a:ext>
            </a:extLst>
          </p:cNvPr>
          <p:cNvSpPr/>
          <p:nvPr/>
        </p:nvSpPr>
        <p:spPr>
          <a:xfrm rot="19894596">
            <a:off x="6413448" y="3981497"/>
            <a:ext cx="48119" cy="185927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0" name="Rectangle 209">
            <a:extLst>
              <a:ext uri="{FF2B5EF4-FFF2-40B4-BE49-F238E27FC236}">
                <a16:creationId xmlns:a16="http://schemas.microsoft.com/office/drawing/2014/main" id="{2F619A73-0738-46D2-8C60-CC5546A10F07}"/>
              </a:ext>
            </a:extLst>
          </p:cNvPr>
          <p:cNvSpPr/>
          <p:nvPr/>
        </p:nvSpPr>
        <p:spPr>
          <a:xfrm rot="19894596">
            <a:off x="6303644" y="3735367"/>
            <a:ext cx="48119" cy="185927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1" name="Rectangle 210">
            <a:extLst>
              <a:ext uri="{FF2B5EF4-FFF2-40B4-BE49-F238E27FC236}">
                <a16:creationId xmlns:a16="http://schemas.microsoft.com/office/drawing/2014/main" id="{225AA7CD-17A1-41BA-A718-F4148566F221}"/>
              </a:ext>
            </a:extLst>
          </p:cNvPr>
          <p:cNvSpPr/>
          <p:nvPr/>
        </p:nvSpPr>
        <p:spPr>
          <a:xfrm rot="19894596">
            <a:off x="6211076" y="3506435"/>
            <a:ext cx="48119" cy="185927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" name="Rectangle 211">
            <a:extLst>
              <a:ext uri="{FF2B5EF4-FFF2-40B4-BE49-F238E27FC236}">
                <a16:creationId xmlns:a16="http://schemas.microsoft.com/office/drawing/2014/main" id="{14882CB4-76F8-4CB2-A13B-D96BF2092B6B}"/>
              </a:ext>
            </a:extLst>
          </p:cNvPr>
          <p:cNvSpPr/>
          <p:nvPr/>
        </p:nvSpPr>
        <p:spPr>
          <a:xfrm rot="21080112">
            <a:off x="6130491" y="3248519"/>
            <a:ext cx="48119" cy="185927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3" name="Rectangle 212">
            <a:extLst>
              <a:ext uri="{FF2B5EF4-FFF2-40B4-BE49-F238E27FC236}">
                <a16:creationId xmlns:a16="http://schemas.microsoft.com/office/drawing/2014/main" id="{9C888A6C-1E87-47AE-8A3C-E1A721748CCB}"/>
              </a:ext>
            </a:extLst>
          </p:cNvPr>
          <p:cNvSpPr/>
          <p:nvPr/>
        </p:nvSpPr>
        <p:spPr>
          <a:xfrm rot="21080112">
            <a:off x="6074300" y="2985095"/>
            <a:ext cx="48119" cy="185927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" name="Rectangle 213">
            <a:extLst>
              <a:ext uri="{FF2B5EF4-FFF2-40B4-BE49-F238E27FC236}">
                <a16:creationId xmlns:a16="http://schemas.microsoft.com/office/drawing/2014/main" id="{FB2796E2-B914-4F4F-A48B-1638EB33592C}"/>
              </a:ext>
            </a:extLst>
          </p:cNvPr>
          <p:cNvSpPr/>
          <p:nvPr/>
        </p:nvSpPr>
        <p:spPr>
          <a:xfrm rot="21080112">
            <a:off x="5999783" y="2721094"/>
            <a:ext cx="48119" cy="185927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5" name="Rectangle 214">
            <a:extLst>
              <a:ext uri="{FF2B5EF4-FFF2-40B4-BE49-F238E27FC236}">
                <a16:creationId xmlns:a16="http://schemas.microsoft.com/office/drawing/2014/main" id="{EDA887B9-A19A-47B9-8A9B-7D0D62362DD4}"/>
              </a:ext>
            </a:extLst>
          </p:cNvPr>
          <p:cNvSpPr/>
          <p:nvPr/>
        </p:nvSpPr>
        <p:spPr>
          <a:xfrm rot="4744379">
            <a:off x="6196924" y="2639391"/>
            <a:ext cx="48119" cy="185927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Rectangle 216">
            <a:extLst>
              <a:ext uri="{FF2B5EF4-FFF2-40B4-BE49-F238E27FC236}">
                <a16:creationId xmlns:a16="http://schemas.microsoft.com/office/drawing/2014/main" id="{5DAF74B3-09CD-4485-B6EF-0F43F75DA6F8}"/>
              </a:ext>
            </a:extLst>
          </p:cNvPr>
          <p:cNvSpPr/>
          <p:nvPr/>
        </p:nvSpPr>
        <p:spPr>
          <a:xfrm rot="4744379">
            <a:off x="6475618" y="2612474"/>
            <a:ext cx="48119" cy="185927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Rectangle 217">
            <a:extLst>
              <a:ext uri="{FF2B5EF4-FFF2-40B4-BE49-F238E27FC236}">
                <a16:creationId xmlns:a16="http://schemas.microsoft.com/office/drawing/2014/main" id="{3CBA6BE2-AB16-4AC8-A73A-AD847EFD1335}"/>
              </a:ext>
            </a:extLst>
          </p:cNvPr>
          <p:cNvSpPr/>
          <p:nvPr/>
        </p:nvSpPr>
        <p:spPr>
          <a:xfrm rot="4981754">
            <a:off x="6774023" y="2620622"/>
            <a:ext cx="48119" cy="185927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Rectangle 218">
            <a:extLst>
              <a:ext uri="{FF2B5EF4-FFF2-40B4-BE49-F238E27FC236}">
                <a16:creationId xmlns:a16="http://schemas.microsoft.com/office/drawing/2014/main" id="{9C32C20C-3728-4815-8FBB-BFC2B66733DD}"/>
              </a:ext>
            </a:extLst>
          </p:cNvPr>
          <p:cNvSpPr/>
          <p:nvPr/>
        </p:nvSpPr>
        <p:spPr>
          <a:xfrm rot="4981754">
            <a:off x="7071306" y="2609865"/>
            <a:ext cx="48119" cy="185927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Rectangle 219">
            <a:extLst>
              <a:ext uri="{FF2B5EF4-FFF2-40B4-BE49-F238E27FC236}">
                <a16:creationId xmlns:a16="http://schemas.microsoft.com/office/drawing/2014/main" id="{780F78D6-7F2E-4366-8BCA-B5DAF01E4178}"/>
              </a:ext>
            </a:extLst>
          </p:cNvPr>
          <p:cNvSpPr/>
          <p:nvPr/>
        </p:nvSpPr>
        <p:spPr>
          <a:xfrm rot="5400000">
            <a:off x="9912373" y="4184137"/>
            <a:ext cx="48119" cy="185927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1" name="Group 220">
            <a:extLst>
              <a:ext uri="{FF2B5EF4-FFF2-40B4-BE49-F238E27FC236}">
                <a16:creationId xmlns:a16="http://schemas.microsoft.com/office/drawing/2014/main" id="{FC7F866E-4D3C-4E8A-A084-BDE7D020961B}"/>
              </a:ext>
            </a:extLst>
          </p:cNvPr>
          <p:cNvGrpSpPr/>
          <p:nvPr/>
        </p:nvGrpSpPr>
        <p:grpSpPr>
          <a:xfrm>
            <a:off x="9699709" y="1927229"/>
            <a:ext cx="2324119" cy="369332"/>
            <a:chOff x="9709159" y="3345791"/>
            <a:chExt cx="2324119" cy="369332"/>
          </a:xfrm>
        </p:grpSpPr>
        <p:pic>
          <p:nvPicPr>
            <p:cNvPr id="222" name="Picture 221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BC3021C9-475A-49F7-837D-3C488795F672}"/>
                </a:ext>
              </a:extLst>
            </p:cNvPr>
            <p:cNvPicPr>
              <a:picLocks noChangeAspect="1"/>
            </p:cNvPicPr>
            <p:nvPr/>
          </p:nvPicPr>
          <p:blipFill>
            <a:blip r:embed="rId9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9709159" y="3459850"/>
              <a:ext cx="189889" cy="158961"/>
            </a:xfrm>
            <a:prstGeom prst="rect">
              <a:avLst/>
            </a:prstGeom>
          </p:spPr>
        </p:pic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16B234A9-D5A8-4C7F-A2A6-C95192354DF8}"/>
                </a:ext>
              </a:extLst>
            </p:cNvPr>
            <p:cNvSpPr txBox="1"/>
            <p:nvPr/>
          </p:nvSpPr>
          <p:spPr>
            <a:xfrm>
              <a:off x="9901656" y="3345791"/>
              <a:ext cx="19897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Haunted House</a:t>
              </a:r>
            </a:p>
          </p:txBody>
        </p:sp>
        <p:pic>
          <p:nvPicPr>
            <p:cNvPr id="224" name="Picture 2" descr="Close, circle, remove, delete Free Icon of Neu Interface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D03DAE5C-8525-4EB8-8E42-AAB5290AEF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05531" y="3433341"/>
              <a:ext cx="227747" cy="2277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25" name="Rectangle 224">
            <a:extLst>
              <a:ext uri="{FF2B5EF4-FFF2-40B4-BE49-F238E27FC236}">
                <a16:creationId xmlns:a16="http://schemas.microsoft.com/office/drawing/2014/main" id="{2DCBA66E-E58D-445C-978F-42E20034CBCB}"/>
              </a:ext>
            </a:extLst>
          </p:cNvPr>
          <p:cNvSpPr/>
          <p:nvPr/>
        </p:nvSpPr>
        <p:spPr>
          <a:xfrm rot="15170480">
            <a:off x="6324175" y="4197660"/>
            <a:ext cx="48119" cy="185927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Oval 225">
            <a:extLst>
              <a:ext uri="{FF2B5EF4-FFF2-40B4-BE49-F238E27FC236}">
                <a16:creationId xmlns:a16="http://schemas.microsoft.com/office/drawing/2014/main" id="{4C6D4069-B5A1-4F51-B39C-8BF87C7526C1}"/>
              </a:ext>
            </a:extLst>
          </p:cNvPr>
          <p:cNvSpPr/>
          <p:nvPr/>
        </p:nvSpPr>
        <p:spPr>
          <a:xfrm>
            <a:off x="1668413" y="3680509"/>
            <a:ext cx="313873" cy="348308"/>
          </a:xfrm>
          <a:prstGeom prst="ellipse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FF00"/>
                </a:solidFill>
              </a:rPr>
              <a:t>1</a:t>
            </a:r>
          </a:p>
        </p:txBody>
      </p:sp>
      <p:sp>
        <p:nvSpPr>
          <p:cNvPr id="227" name="Rectangle 226">
            <a:extLst>
              <a:ext uri="{FF2B5EF4-FFF2-40B4-BE49-F238E27FC236}">
                <a16:creationId xmlns:a16="http://schemas.microsoft.com/office/drawing/2014/main" id="{68050B87-3632-4DCB-8D56-85AADAFB9579}"/>
              </a:ext>
            </a:extLst>
          </p:cNvPr>
          <p:cNvSpPr/>
          <p:nvPr/>
        </p:nvSpPr>
        <p:spPr>
          <a:xfrm rot="16387019">
            <a:off x="6106434" y="4223234"/>
            <a:ext cx="48119" cy="185927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Rectangle 227">
            <a:extLst>
              <a:ext uri="{FF2B5EF4-FFF2-40B4-BE49-F238E27FC236}">
                <a16:creationId xmlns:a16="http://schemas.microsoft.com/office/drawing/2014/main" id="{15A655C6-0CDE-4859-A070-20282CA6F378}"/>
              </a:ext>
            </a:extLst>
          </p:cNvPr>
          <p:cNvSpPr/>
          <p:nvPr/>
        </p:nvSpPr>
        <p:spPr>
          <a:xfrm rot="16458039">
            <a:off x="5860158" y="4222964"/>
            <a:ext cx="48119" cy="185927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Rectangle 228">
            <a:extLst>
              <a:ext uri="{FF2B5EF4-FFF2-40B4-BE49-F238E27FC236}">
                <a16:creationId xmlns:a16="http://schemas.microsoft.com/office/drawing/2014/main" id="{FF1379EF-D8FA-4CDA-9C05-60309FCDA621}"/>
              </a:ext>
            </a:extLst>
          </p:cNvPr>
          <p:cNvSpPr/>
          <p:nvPr/>
        </p:nvSpPr>
        <p:spPr>
          <a:xfrm rot="16458039">
            <a:off x="5605207" y="4212053"/>
            <a:ext cx="48119" cy="185927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Rectangle 229">
            <a:extLst>
              <a:ext uri="{FF2B5EF4-FFF2-40B4-BE49-F238E27FC236}">
                <a16:creationId xmlns:a16="http://schemas.microsoft.com/office/drawing/2014/main" id="{5EDC22F2-D8A2-499B-ADBE-9DF630FC3D8E}"/>
              </a:ext>
            </a:extLst>
          </p:cNvPr>
          <p:cNvSpPr/>
          <p:nvPr/>
        </p:nvSpPr>
        <p:spPr>
          <a:xfrm rot="17604226">
            <a:off x="5386356" y="4101131"/>
            <a:ext cx="48119" cy="185927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Rectangle 230">
            <a:extLst>
              <a:ext uri="{FF2B5EF4-FFF2-40B4-BE49-F238E27FC236}">
                <a16:creationId xmlns:a16="http://schemas.microsoft.com/office/drawing/2014/main" id="{D6138F93-EB5B-4085-8C34-6B2DED5F5CE0}"/>
              </a:ext>
            </a:extLst>
          </p:cNvPr>
          <p:cNvSpPr/>
          <p:nvPr/>
        </p:nvSpPr>
        <p:spPr>
          <a:xfrm rot="17604226">
            <a:off x="5149707" y="3936453"/>
            <a:ext cx="48119" cy="185927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Rectangle 231">
            <a:extLst>
              <a:ext uri="{FF2B5EF4-FFF2-40B4-BE49-F238E27FC236}">
                <a16:creationId xmlns:a16="http://schemas.microsoft.com/office/drawing/2014/main" id="{FFBA74EE-1EAD-42AF-A3EE-A48060F1D2C9}"/>
              </a:ext>
            </a:extLst>
          </p:cNvPr>
          <p:cNvSpPr/>
          <p:nvPr/>
        </p:nvSpPr>
        <p:spPr>
          <a:xfrm rot="15208143">
            <a:off x="4875173" y="3890106"/>
            <a:ext cx="48119" cy="185927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Rectangle 232">
            <a:extLst>
              <a:ext uri="{FF2B5EF4-FFF2-40B4-BE49-F238E27FC236}">
                <a16:creationId xmlns:a16="http://schemas.microsoft.com/office/drawing/2014/main" id="{11DF56A8-80D9-4B54-81ED-CF267D0BF800}"/>
              </a:ext>
            </a:extLst>
          </p:cNvPr>
          <p:cNvSpPr/>
          <p:nvPr/>
        </p:nvSpPr>
        <p:spPr>
          <a:xfrm rot="12758400">
            <a:off x="4611114" y="3860623"/>
            <a:ext cx="48119" cy="185927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Rectangle 233">
            <a:extLst>
              <a:ext uri="{FF2B5EF4-FFF2-40B4-BE49-F238E27FC236}">
                <a16:creationId xmlns:a16="http://schemas.microsoft.com/office/drawing/2014/main" id="{95A4B364-14DD-4988-95AE-F78546711BC5}"/>
              </a:ext>
            </a:extLst>
          </p:cNvPr>
          <p:cNvSpPr/>
          <p:nvPr/>
        </p:nvSpPr>
        <p:spPr>
          <a:xfrm rot="11039007">
            <a:off x="4671282" y="3641420"/>
            <a:ext cx="48119" cy="185927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Rectangle 234">
            <a:extLst>
              <a:ext uri="{FF2B5EF4-FFF2-40B4-BE49-F238E27FC236}">
                <a16:creationId xmlns:a16="http://schemas.microsoft.com/office/drawing/2014/main" id="{1DA6B818-ADCC-4B17-96FA-2DB88FB69C09}"/>
              </a:ext>
            </a:extLst>
          </p:cNvPr>
          <p:cNvSpPr/>
          <p:nvPr/>
        </p:nvSpPr>
        <p:spPr>
          <a:xfrm rot="11039007">
            <a:off x="4660559" y="3387323"/>
            <a:ext cx="48119" cy="185927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Rectangle 235">
            <a:extLst>
              <a:ext uri="{FF2B5EF4-FFF2-40B4-BE49-F238E27FC236}">
                <a16:creationId xmlns:a16="http://schemas.microsoft.com/office/drawing/2014/main" id="{5C97E55A-42D5-44B1-B483-21D11FDDCC03}"/>
              </a:ext>
            </a:extLst>
          </p:cNvPr>
          <p:cNvSpPr/>
          <p:nvPr/>
        </p:nvSpPr>
        <p:spPr>
          <a:xfrm rot="5208812">
            <a:off x="4531364" y="3240758"/>
            <a:ext cx="48119" cy="185927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Rectangle 236">
            <a:extLst>
              <a:ext uri="{FF2B5EF4-FFF2-40B4-BE49-F238E27FC236}">
                <a16:creationId xmlns:a16="http://schemas.microsoft.com/office/drawing/2014/main" id="{4C0FA2AF-5B3A-42C9-993F-599AD107B395}"/>
              </a:ext>
            </a:extLst>
          </p:cNvPr>
          <p:cNvSpPr/>
          <p:nvPr/>
        </p:nvSpPr>
        <p:spPr>
          <a:xfrm rot="5208812">
            <a:off x="4267151" y="3230910"/>
            <a:ext cx="48119" cy="185927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Rectangle 237">
            <a:extLst>
              <a:ext uri="{FF2B5EF4-FFF2-40B4-BE49-F238E27FC236}">
                <a16:creationId xmlns:a16="http://schemas.microsoft.com/office/drawing/2014/main" id="{862442CA-8624-4D17-951A-9983F4214F27}"/>
              </a:ext>
            </a:extLst>
          </p:cNvPr>
          <p:cNvSpPr/>
          <p:nvPr/>
        </p:nvSpPr>
        <p:spPr>
          <a:xfrm rot="16200000">
            <a:off x="3994540" y="3201719"/>
            <a:ext cx="48119" cy="185927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Rectangle 238">
            <a:extLst>
              <a:ext uri="{FF2B5EF4-FFF2-40B4-BE49-F238E27FC236}">
                <a16:creationId xmlns:a16="http://schemas.microsoft.com/office/drawing/2014/main" id="{3714BECF-A777-49B7-A993-173DDF24B470}"/>
              </a:ext>
            </a:extLst>
          </p:cNvPr>
          <p:cNvSpPr/>
          <p:nvPr/>
        </p:nvSpPr>
        <p:spPr>
          <a:xfrm rot="14516586">
            <a:off x="3702546" y="3146186"/>
            <a:ext cx="48119" cy="185927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" name="Rectangle 239">
            <a:extLst>
              <a:ext uri="{FF2B5EF4-FFF2-40B4-BE49-F238E27FC236}">
                <a16:creationId xmlns:a16="http://schemas.microsoft.com/office/drawing/2014/main" id="{016FF9C6-3E1F-4C5A-82D6-DDDA1E6A26D3}"/>
              </a:ext>
            </a:extLst>
          </p:cNvPr>
          <p:cNvSpPr/>
          <p:nvPr/>
        </p:nvSpPr>
        <p:spPr>
          <a:xfrm rot="14516586">
            <a:off x="3420178" y="3280872"/>
            <a:ext cx="48119" cy="185927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Rectangle 240">
            <a:extLst>
              <a:ext uri="{FF2B5EF4-FFF2-40B4-BE49-F238E27FC236}">
                <a16:creationId xmlns:a16="http://schemas.microsoft.com/office/drawing/2014/main" id="{E2770840-265E-4792-96AA-2817DC08F710}"/>
              </a:ext>
            </a:extLst>
          </p:cNvPr>
          <p:cNvSpPr/>
          <p:nvPr/>
        </p:nvSpPr>
        <p:spPr>
          <a:xfrm rot="16200000">
            <a:off x="3130779" y="3344046"/>
            <a:ext cx="48119" cy="185927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" name="Rectangle 241">
            <a:extLst>
              <a:ext uri="{FF2B5EF4-FFF2-40B4-BE49-F238E27FC236}">
                <a16:creationId xmlns:a16="http://schemas.microsoft.com/office/drawing/2014/main" id="{684288FF-7C84-414B-88B2-DBC19CABBF28}"/>
              </a:ext>
            </a:extLst>
          </p:cNvPr>
          <p:cNvSpPr/>
          <p:nvPr/>
        </p:nvSpPr>
        <p:spPr>
          <a:xfrm rot="16200000">
            <a:off x="2848823" y="3352228"/>
            <a:ext cx="48119" cy="185927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Rectangle 242">
            <a:extLst>
              <a:ext uri="{FF2B5EF4-FFF2-40B4-BE49-F238E27FC236}">
                <a16:creationId xmlns:a16="http://schemas.microsoft.com/office/drawing/2014/main" id="{6FE3F698-D097-45D0-8C6F-14996AFA9B14}"/>
              </a:ext>
            </a:extLst>
          </p:cNvPr>
          <p:cNvSpPr/>
          <p:nvPr/>
        </p:nvSpPr>
        <p:spPr>
          <a:xfrm rot="16200000">
            <a:off x="2584614" y="3377759"/>
            <a:ext cx="48119" cy="185927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Rectangle 243">
            <a:extLst>
              <a:ext uri="{FF2B5EF4-FFF2-40B4-BE49-F238E27FC236}">
                <a16:creationId xmlns:a16="http://schemas.microsoft.com/office/drawing/2014/main" id="{FB3C8AEE-F907-4E49-BDED-CA10601B30E2}"/>
              </a:ext>
            </a:extLst>
          </p:cNvPr>
          <p:cNvSpPr/>
          <p:nvPr/>
        </p:nvSpPr>
        <p:spPr>
          <a:xfrm rot="15130732">
            <a:off x="2321915" y="3465700"/>
            <a:ext cx="48119" cy="185927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Rectangle 244">
            <a:extLst>
              <a:ext uri="{FF2B5EF4-FFF2-40B4-BE49-F238E27FC236}">
                <a16:creationId xmlns:a16="http://schemas.microsoft.com/office/drawing/2014/main" id="{CAF6411A-8FF7-401D-8E07-43BD485F558E}"/>
              </a:ext>
            </a:extLst>
          </p:cNvPr>
          <p:cNvSpPr/>
          <p:nvPr/>
        </p:nvSpPr>
        <p:spPr>
          <a:xfrm rot="5400000">
            <a:off x="9912372" y="1618680"/>
            <a:ext cx="48119" cy="185927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" name="Rectangle 245">
            <a:extLst>
              <a:ext uri="{FF2B5EF4-FFF2-40B4-BE49-F238E27FC236}">
                <a16:creationId xmlns:a16="http://schemas.microsoft.com/office/drawing/2014/main" id="{6D269434-D7C4-427D-B47C-D16C304F9B0A}"/>
              </a:ext>
            </a:extLst>
          </p:cNvPr>
          <p:cNvSpPr/>
          <p:nvPr/>
        </p:nvSpPr>
        <p:spPr>
          <a:xfrm>
            <a:off x="6310753" y="121733"/>
            <a:ext cx="2802919" cy="1740073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ysClr val="windowText" lastClr="000000"/>
                </a:solidFill>
              </a:rPr>
              <a:t>Sample rides have been added to the itineraries 2,3,4. </a:t>
            </a:r>
          </a:p>
          <a:p>
            <a:pPr algn="ctr"/>
            <a:endParaRPr lang="en-US" sz="1600" dirty="0">
              <a:solidFill>
                <a:sysClr val="windowText" lastClr="000000"/>
              </a:solidFill>
            </a:endParaRPr>
          </a:p>
          <a:p>
            <a:pPr algn="ctr"/>
            <a:r>
              <a:rPr lang="en-US" sz="1600" dirty="0">
                <a:solidFill>
                  <a:sysClr val="windowText" lastClr="000000"/>
                </a:solidFill>
              </a:rPr>
              <a:t>Click on “Add new attraction” for itinerary 1 to go through process</a:t>
            </a:r>
          </a:p>
        </p:txBody>
      </p:sp>
      <p:sp>
        <p:nvSpPr>
          <p:cNvPr id="247" name="Rectangle 246">
            <a:extLst>
              <a:ext uri="{FF2B5EF4-FFF2-40B4-BE49-F238E27FC236}">
                <a16:creationId xmlns:a16="http://schemas.microsoft.com/office/drawing/2014/main" id="{84D3E13D-B9F8-4F32-93FB-4770F45F1668}"/>
              </a:ext>
            </a:extLst>
          </p:cNvPr>
          <p:cNvSpPr/>
          <p:nvPr/>
        </p:nvSpPr>
        <p:spPr>
          <a:xfrm rot="5400000">
            <a:off x="9912372" y="502841"/>
            <a:ext cx="48119" cy="185927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8844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580113EF-F475-4ED4-A144-2FB1DF8A2E15}"/>
              </a:ext>
            </a:extLst>
          </p:cNvPr>
          <p:cNvGrpSpPr/>
          <p:nvPr/>
        </p:nvGrpSpPr>
        <p:grpSpPr>
          <a:xfrm>
            <a:off x="41646" y="29608"/>
            <a:ext cx="12182324" cy="6975864"/>
            <a:chOff x="1997392" y="792163"/>
            <a:chExt cx="8266050" cy="5434838"/>
          </a:xfrm>
        </p:grpSpPr>
        <p:pic>
          <p:nvPicPr>
            <p:cNvPr id="1032" name="Picture 8" descr="Fork and knife restaurant icon vector | free image by rawpixel.com | Restaurant  icon, Vector free, Logo restaurant">
              <a:extLst>
                <a:ext uri="{FF2B5EF4-FFF2-40B4-BE49-F238E27FC236}">
                  <a16:creationId xmlns:a16="http://schemas.microsoft.com/office/drawing/2014/main" id="{B622B152-086C-4276-AFB8-22613220F6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17963" y="5674631"/>
              <a:ext cx="437728" cy="4377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Restroom Icon Vector #53701 - Free Icons Library">
              <a:extLst>
                <a:ext uri="{FF2B5EF4-FFF2-40B4-BE49-F238E27FC236}">
                  <a16:creationId xmlns:a16="http://schemas.microsoft.com/office/drawing/2014/main" id="{B0FE3ED5-0388-497D-B642-FC40B7182B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83294" y="5384343"/>
              <a:ext cx="339536" cy="3395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9DCD0A01-61EA-48D6-A798-1F485454EA3A}"/>
                </a:ext>
              </a:extLst>
            </p:cNvPr>
            <p:cNvSpPr/>
            <p:nvPr/>
          </p:nvSpPr>
          <p:spPr>
            <a:xfrm>
              <a:off x="1997392" y="792163"/>
              <a:ext cx="8197215" cy="5273675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1E902DC4-C26C-4598-9F5E-C2E17FFA35A3}"/>
                </a:ext>
              </a:extLst>
            </p:cNvPr>
            <p:cNvCxnSpPr/>
            <p:nvPr/>
          </p:nvCxnSpPr>
          <p:spPr>
            <a:xfrm>
              <a:off x="8507417" y="792163"/>
              <a:ext cx="0" cy="527367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D65028AA-2030-4E4F-9F35-95998D90F552}"/>
                </a:ext>
              </a:extLst>
            </p:cNvPr>
            <p:cNvCxnSpPr>
              <a:cxnSpLocks/>
            </p:cNvCxnSpPr>
            <p:nvPr/>
          </p:nvCxnSpPr>
          <p:spPr>
            <a:xfrm>
              <a:off x="1997392" y="5369443"/>
              <a:ext cx="8197215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6AD6237-FA0A-4F6A-8553-7E6D4957C294}"/>
                </a:ext>
              </a:extLst>
            </p:cNvPr>
            <p:cNvCxnSpPr>
              <a:cxnSpLocks/>
            </p:cNvCxnSpPr>
            <p:nvPr/>
          </p:nvCxnSpPr>
          <p:spPr>
            <a:xfrm>
              <a:off x="3253562" y="5369443"/>
              <a:ext cx="0" cy="69639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FD504F1-E5A7-409B-B792-6B47EA7EC6CE}"/>
                </a:ext>
              </a:extLst>
            </p:cNvPr>
            <p:cNvCxnSpPr>
              <a:cxnSpLocks/>
            </p:cNvCxnSpPr>
            <p:nvPr/>
          </p:nvCxnSpPr>
          <p:spPr>
            <a:xfrm>
              <a:off x="8507417" y="1084517"/>
              <a:ext cx="168719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9A159F1-B999-41DD-82FC-F2DFCF0D4869}"/>
                </a:ext>
              </a:extLst>
            </p:cNvPr>
            <p:cNvCxnSpPr>
              <a:cxnSpLocks/>
            </p:cNvCxnSpPr>
            <p:nvPr/>
          </p:nvCxnSpPr>
          <p:spPr>
            <a:xfrm>
              <a:off x="8507417" y="1715382"/>
              <a:ext cx="168719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D1E91BD0-9E97-4BBF-A2F1-CE69F2356F87}"/>
                </a:ext>
              </a:extLst>
            </p:cNvPr>
            <p:cNvCxnSpPr>
              <a:cxnSpLocks/>
            </p:cNvCxnSpPr>
            <p:nvPr/>
          </p:nvCxnSpPr>
          <p:spPr>
            <a:xfrm>
              <a:off x="8501685" y="2050903"/>
              <a:ext cx="168719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5DF6C448-FA61-4CF7-805C-E6357B70FAF0}"/>
                </a:ext>
              </a:extLst>
            </p:cNvPr>
            <p:cNvCxnSpPr>
              <a:cxnSpLocks/>
            </p:cNvCxnSpPr>
            <p:nvPr/>
          </p:nvCxnSpPr>
          <p:spPr>
            <a:xfrm>
              <a:off x="8507416" y="4719865"/>
              <a:ext cx="168719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40025A17-DB62-4899-B614-F8690883F860}"/>
                </a:ext>
              </a:extLst>
            </p:cNvPr>
            <p:cNvCxnSpPr>
              <a:cxnSpLocks/>
            </p:cNvCxnSpPr>
            <p:nvPr/>
          </p:nvCxnSpPr>
          <p:spPr>
            <a:xfrm>
              <a:off x="9856381" y="792163"/>
              <a:ext cx="0" cy="29235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2D5860A2-E037-46D9-974E-6716D2FB0EDB}"/>
                </a:ext>
              </a:extLst>
            </p:cNvPr>
            <p:cNvCxnSpPr>
              <a:cxnSpLocks/>
            </p:cNvCxnSpPr>
            <p:nvPr/>
          </p:nvCxnSpPr>
          <p:spPr>
            <a:xfrm>
              <a:off x="8507416" y="4972574"/>
              <a:ext cx="168719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93D68B7-0D10-40FC-B624-4CAF81FE60BD}"/>
                </a:ext>
              </a:extLst>
            </p:cNvPr>
            <p:cNvSpPr txBox="1"/>
            <p:nvPr/>
          </p:nvSpPr>
          <p:spPr>
            <a:xfrm>
              <a:off x="8581193" y="798495"/>
              <a:ext cx="1325289" cy="2637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>
                  <a:latin typeface="Arial" panose="020B0604020202020204" pitchFamily="34" charset="0"/>
                  <a:cs typeface="Arial" panose="020B0604020202020204" pitchFamily="34" charset="0"/>
                </a:rPr>
                <a:t>Fri 4 Nov 1:30 PM</a:t>
              </a:r>
            </a:p>
          </p:txBody>
        </p:sp>
        <p:sp>
          <p:nvSpPr>
            <p:cNvPr id="34" name="TextBox 33">
              <a:hlinkClick r:id="rId5" action="ppaction://hlinksldjump"/>
              <a:extLst>
                <a:ext uri="{FF2B5EF4-FFF2-40B4-BE49-F238E27FC236}">
                  <a16:creationId xmlns:a16="http://schemas.microsoft.com/office/drawing/2014/main" id="{6D0BD0A8-B6DA-41A3-8A6C-63B3CBBFC18B}"/>
                </a:ext>
              </a:extLst>
            </p:cNvPr>
            <p:cNvSpPr txBox="1"/>
            <p:nvPr/>
          </p:nvSpPr>
          <p:spPr>
            <a:xfrm>
              <a:off x="9806280" y="811226"/>
              <a:ext cx="457162" cy="2637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EN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9234F17-4297-4A1F-8586-B8DF487E81C0}"/>
                </a:ext>
              </a:extLst>
            </p:cNvPr>
            <p:cNvSpPr txBox="1"/>
            <p:nvPr/>
          </p:nvSpPr>
          <p:spPr>
            <a:xfrm>
              <a:off x="8444336" y="1132140"/>
              <a:ext cx="1784688" cy="5994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b="1" dirty="0">
                  <a:latin typeface="Arial" panose="020B0604020202020204" pitchFamily="34" charset="0"/>
                  <a:cs typeface="Arial" panose="020B0604020202020204" pitchFamily="34" charset="0"/>
                </a:rPr>
                <a:t>Custom Itinerary 1</a:t>
              </a: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C615CB21-8589-42A3-9BD3-D3C244915BD7}"/>
                </a:ext>
              </a:extLst>
            </p:cNvPr>
            <p:cNvCxnSpPr>
              <a:cxnSpLocks/>
            </p:cNvCxnSpPr>
            <p:nvPr/>
          </p:nvCxnSpPr>
          <p:spPr>
            <a:xfrm>
              <a:off x="9351011" y="4972574"/>
              <a:ext cx="0" cy="109326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AC9DF3C0-BD85-4406-BDEC-F1AD36D9C373}"/>
                </a:ext>
              </a:extLst>
            </p:cNvPr>
            <p:cNvSpPr txBox="1"/>
            <p:nvPr/>
          </p:nvSpPr>
          <p:spPr>
            <a:xfrm>
              <a:off x="2070769" y="5541261"/>
              <a:ext cx="1108579" cy="3596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>
                  <a:latin typeface="Arial" panose="020B0604020202020204" pitchFamily="34" charset="0"/>
                  <a:cs typeface="Arial" panose="020B0604020202020204" pitchFamily="34" charset="0"/>
                </a:rPr>
                <a:t>LEGEND</a:t>
              </a:r>
              <a:endParaRPr lang="en-US" sz="20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56" name="Picture 55" descr="A red and white sign&#10;&#10;Description automatically generated with low confidence">
              <a:extLst>
                <a:ext uri="{FF2B5EF4-FFF2-40B4-BE49-F238E27FC236}">
                  <a16:creationId xmlns:a16="http://schemas.microsoft.com/office/drawing/2014/main" id="{9134271D-EE01-47D5-814C-9FEC1B4E101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6564" b="89833" l="7273" r="93409">
                          <a14:foregroundMark x1="50341" y1="58687" x2="40682" y2="61905"/>
                          <a14:foregroundMark x1="20000" y1="49292" x2="67045" y2="44144"/>
                          <a14:foregroundMark x1="80000" y1="48391" x2="70000" y2="22523"/>
                          <a14:foregroundMark x1="70000" y1="22523" x2="60000" y2="14672"/>
                          <a14:foregroundMark x1="60000" y1="14672" x2="41477" y2="12355"/>
                          <a14:foregroundMark x1="41477" y1="12355" x2="31250" y2="21107"/>
                          <a14:foregroundMark x1="31250" y1="21107" x2="13182" y2="50193"/>
                          <a14:foregroundMark x1="13182" y1="50193" x2="13750" y2="75676"/>
                          <a14:foregroundMark x1="13750" y1="75676" x2="65341" y2="84170"/>
                          <a14:foregroundMark x1="65341" y1="84170" x2="80682" y2="74003"/>
                          <a14:foregroundMark x1="80682" y1="74003" x2="81591" y2="51609"/>
                          <a14:foregroundMark x1="81591" y1="51609" x2="80341" y2="47104"/>
                          <a14:foregroundMark x1="47614" y1="64865" x2="65682" y2="65637"/>
                          <a14:foregroundMark x1="50000" y1="6564" x2="50000" y2="6564"/>
                          <a14:foregroundMark x1="51591" y1="7079" x2="51591" y2="7079"/>
                          <a14:foregroundMark x1="51477" y1="20721" x2="51818" y2="40927"/>
                          <a14:foregroundMark x1="62045" y1="47233" x2="34432" y2="50708"/>
                          <a14:foregroundMark x1="69205" y1="48777" x2="31364" y2="42471"/>
                          <a14:foregroundMark x1="56705" y1="39768" x2="32955" y2="38353"/>
                          <a14:foregroundMark x1="21250" y1="67181" x2="19091" y2="46332"/>
                          <a14:foregroundMark x1="7273" y1="76190" x2="8409" y2="58301"/>
                          <a14:foregroundMark x1="11136" y1="75290" x2="7273" y2="47876"/>
                          <a14:foregroundMark x1="52500" y1="59073" x2="52500" y2="59073"/>
                          <a14:foregroundMark x1="63068" y1="63578" x2="63068" y2="63578"/>
                          <a14:foregroundMark x1="49659" y1="51223" x2="54659" y2="76705"/>
                          <a14:foregroundMark x1="78068" y1="60103" x2="29886" y2="78250"/>
                          <a14:foregroundMark x1="68409" y1="61261" x2="28523" y2="68855"/>
                          <a14:foregroundMark x1="71818" y1="59202" x2="29432" y2="58559"/>
                          <a14:foregroundMark x1="40000" y1="56371" x2="16023" y2="60746"/>
                          <a14:foregroundMark x1="54205" y1="28571" x2="46932" y2="26255"/>
                          <a14:foregroundMark x1="51364" y1="26641" x2="56477" y2="22651"/>
                          <a14:foregroundMark x1="56477" y1="22651" x2="34205" y2="24453"/>
                          <a14:foregroundMark x1="37386" y1="26384" x2="59432" y2="26770"/>
                          <a14:foregroundMark x1="38295" y1="31660" x2="55114" y2="29215"/>
                          <a14:foregroundMark x1="31591" y1="33591" x2="60000" y2="32561"/>
                          <a14:foregroundMark x1="58977" y1="28314" x2="60341" y2="25869"/>
                          <a14:foregroundMark x1="56818" y1="22136" x2="68523" y2="40669"/>
                          <a14:foregroundMark x1="63068" y1="27671" x2="75795" y2="43372"/>
                          <a14:foregroundMark x1="93409" y1="41441" x2="93409" y2="4144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7200" y="5738744"/>
              <a:ext cx="335630" cy="296346"/>
            </a:xfrm>
            <a:prstGeom prst="rect">
              <a:avLst/>
            </a:prstGeom>
          </p:spPr>
        </p:pic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A0F69443-7110-4005-B22D-0250D50DDA65}"/>
                </a:ext>
              </a:extLst>
            </p:cNvPr>
            <p:cNvSpPr txBox="1"/>
            <p:nvPr/>
          </p:nvSpPr>
          <p:spPr>
            <a:xfrm>
              <a:off x="3722830" y="5457255"/>
              <a:ext cx="8543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latin typeface="Arial" panose="020B0604020202020204" pitchFamily="34" charset="0"/>
                  <a:cs typeface="Arial" panose="020B0604020202020204" pitchFamily="34" charset="0"/>
                </a:rPr>
                <a:t>Restroom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95520B87-923A-4B79-83DB-2E0D8E240271}"/>
                </a:ext>
              </a:extLst>
            </p:cNvPr>
            <p:cNvSpPr txBox="1"/>
            <p:nvPr/>
          </p:nvSpPr>
          <p:spPr>
            <a:xfrm>
              <a:off x="3716844" y="5773464"/>
              <a:ext cx="8543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latin typeface="Arial" panose="020B0604020202020204" pitchFamily="34" charset="0"/>
                  <a:cs typeface="Arial" panose="020B0604020202020204" pitchFamily="34" charset="0"/>
                </a:rPr>
                <a:t>First Aid</a:t>
              </a:r>
            </a:p>
          </p:txBody>
        </p:sp>
        <p:pic>
          <p:nvPicPr>
            <p:cNvPr id="1036" name="Picture 12" descr="Drinking Fountain Icons - Download Free Vector Icons | Noun Project">
              <a:extLst>
                <a:ext uri="{FF2B5EF4-FFF2-40B4-BE49-F238E27FC236}">
                  <a16:creationId xmlns:a16="http://schemas.microsoft.com/office/drawing/2014/main" id="{C6906F78-FE99-4B2D-A539-17E3DA9685F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95814" y="5328724"/>
              <a:ext cx="437727" cy="4377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D28B3EEC-7DB7-4542-B438-C56C9D11295A}"/>
                </a:ext>
              </a:extLst>
            </p:cNvPr>
            <p:cNvSpPr txBox="1"/>
            <p:nvPr/>
          </p:nvSpPr>
          <p:spPr>
            <a:xfrm>
              <a:off x="5102927" y="5773064"/>
              <a:ext cx="8543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latin typeface="Arial" panose="020B0604020202020204" pitchFamily="34" charset="0"/>
                  <a:cs typeface="Arial" panose="020B0604020202020204" pitchFamily="34" charset="0"/>
                </a:rPr>
                <a:t>Eateries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464FFFF2-62CC-4359-B4E6-78CC7211AE92}"/>
                </a:ext>
              </a:extLst>
            </p:cNvPr>
            <p:cNvSpPr txBox="1"/>
            <p:nvPr/>
          </p:nvSpPr>
          <p:spPr>
            <a:xfrm>
              <a:off x="4999469" y="5452306"/>
              <a:ext cx="108170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latin typeface="Arial" panose="020B0604020202020204" pitchFamily="34" charset="0"/>
                  <a:cs typeface="Arial" panose="020B0604020202020204" pitchFamily="34" charset="0"/>
                </a:rPr>
                <a:t>Water Point</a:t>
              </a:r>
            </a:p>
          </p:txBody>
        </p:sp>
        <p:pic>
          <p:nvPicPr>
            <p:cNvPr id="60" name="Picture 59" descr="A picture containing text, clipart&#10;&#10;Description automatically generated">
              <a:extLst>
                <a:ext uri="{FF2B5EF4-FFF2-40B4-BE49-F238E27FC236}">
                  <a16:creationId xmlns:a16="http://schemas.microsoft.com/office/drawing/2014/main" id="{EB0DEFF6-EDD0-46FD-9691-B36F68C222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79" t="63113" r="83017" b="11090"/>
            <a:stretch/>
          </p:blipFill>
          <p:spPr>
            <a:xfrm>
              <a:off x="6203749" y="5738744"/>
              <a:ext cx="280560" cy="285068"/>
            </a:xfrm>
            <a:prstGeom prst="rect">
              <a:avLst/>
            </a:prstGeom>
          </p:spPr>
        </p:pic>
        <p:pic>
          <p:nvPicPr>
            <p:cNvPr id="64" name="Picture 63" descr="A picture containing text, clipart&#10;&#10;Description automatically generated">
              <a:extLst>
                <a:ext uri="{FF2B5EF4-FFF2-40B4-BE49-F238E27FC236}">
                  <a16:creationId xmlns:a16="http://schemas.microsoft.com/office/drawing/2014/main" id="{E73A61BE-AAB2-4A91-B8C3-0B9D2E0A3E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701" t="37138" r="17310" b="36423"/>
            <a:stretch/>
          </p:blipFill>
          <p:spPr>
            <a:xfrm>
              <a:off x="6178284" y="5401066"/>
              <a:ext cx="305336" cy="306090"/>
            </a:xfrm>
            <a:prstGeom prst="rect">
              <a:avLst/>
            </a:prstGeom>
          </p:spPr>
        </p:pic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7843C086-CB3A-4FD5-8E88-277864E277D3}"/>
                </a:ext>
              </a:extLst>
            </p:cNvPr>
            <p:cNvSpPr txBox="1"/>
            <p:nvPr/>
          </p:nvSpPr>
          <p:spPr>
            <a:xfrm>
              <a:off x="6493978" y="5454131"/>
              <a:ext cx="193303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latin typeface="Arial" panose="020B0604020202020204" pitchFamily="34" charset="0"/>
                  <a:cs typeface="Arial" panose="020B0604020202020204" pitchFamily="34" charset="0"/>
                </a:rPr>
                <a:t>Rides with a min height of </a:t>
              </a:r>
              <a:r>
                <a:rPr lang="en-US" sz="1200" b="1">
                  <a:latin typeface="Arial" panose="020B0604020202020204" pitchFamily="34" charset="0"/>
                  <a:cs typeface="Arial" panose="020B0604020202020204" pitchFamily="34" charset="0"/>
                </a:rPr>
                <a:t>120</a:t>
              </a:r>
              <a:r>
                <a:rPr lang="en-US" sz="1200">
                  <a:latin typeface="Arial" panose="020B0604020202020204" pitchFamily="34" charset="0"/>
                  <a:cs typeface="Arial" panose="020B0604020202020204" pitchFamily="34" charset="0"/>
                </a:rPr>
                <a:t>cm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62EA21F0-3CE0-4F76-BE4B-96146620D1BF}"/>
                </a:ext>
              </a:extLst>
            </p:cNvPr>
            <p:cNvSpPr txBox="1"/>
            <p:nvPr/>
          </p:nvSpPr>
          <p:spPr>
            <a:xfrm>
              <a:off x="6489144" y="5765336"/>
              <a:ext cx="193303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latin typeface="Arial" panose="020B0604020202020204" pitchFamily="34" charset="0"/>
                  <a:cs typeface="Arial" panose="020B0604020202020204" pitchFamily="34" charset="0"/>
                </a:rPr>
                <a:t>Rides with a min height of </a:t>
              </a:r>
              <a:r>
                <a:rPr lang="en-US" sz="1200" b="1">
                  <a:latin typeface="Arial" panose="020B0604020202020204" pitchFamily="34" charset="0"/>
                  <a:cs typeface="Arial" panose="020B0604020202020204" pitchFamily="34" charset="0"/>
                </a:rPr>
                <a:t>140</a:t>
              </a:r>
              <a:r>
                <a:rPr lang="en-US" sz="1200">
                  <a:latin typeface="Arial" panose="020B0604020202020204" pitchFamily="34" charset="0"/>
                  <a:cs typeface="Arial" panose="020B0604020202020204" pitchFamily="34" charset="0"/>
                </a:rPr>
                <a:t>cm</a:t>
              </a:r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B64F47F1-0759-4565-9844-6881B0F40AB0}"/>
              </a:ext>
            </a:extLst>
          </p:cNvPr>
          <p:cNvSpPr/>
          <p:nvPr/>
        </p:nvSpPr>
        <p:spPr>
          <a:xfrm>
            <a:off x="8909108" y="2424418"/>
            <a:ext cx="196172" cy="1669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8023F72-4F63-47A6-A6F2-59E29D0EEDB5}"/>
              </a:ext>
            </a:extLst>
          </p:cNvPr>
          <p:cNvSpPr/>
          <p:nvPr/>
        </p:nvSpPr>
        <p:spPr>
          <a:xfrm>
            <a:off x="77854" y="4852215"/>
            <a:ext cx="266095" cy="7684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15E7D2C-4F0D-4761-B229-F9239DE1F6EA}"/>
              </a:ext>
            </a:extLst>
          </p:cNvPr>
          <p:cNvSpPr txBox="1"/>
          <p:nvPr/>
        </p:nvSpPr>
        <p:spPr>
          <a:xfrm>
            <a:off x="9517498" y="5509513"/>
            <a:ext cx="149449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dirty="0">
                <a:latin typeface="Arial" panose="020B0604020202020204" pitchFamily="34" charset="0"/>
                <a:cs typeface="Arial" panose="020B0604020202020204" pitchFamily="34" charset="0"/>
              </a:rPr>
              <a:t>2:00 – 2:30 PM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9EF3C3E-0AAA-4856-B517-D7BCE38F0F61}"/>
              </a:ext>
            </a:extLst>
          </p:cNvPr>
          <p:cNvSpPr txBox="1"/>
          <p:nvPr/>
        </p:nvSpPr>
        <p:spPr>
          <a:xfrm>
            <a:off x="10870803" y="5376707"/>
            <a:ext cx="12769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Masquerade Parade</a:t>
            </a:r>
          </a:p>
        </p:txBody>
      </p: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19D3CB3F-33F6-45B9-BDC6-69959099EFAF}"/>
              </a:ext>
            </a:extLst>
          </p:cNvPr>
          <p:cNvCxnSpPr>
            <a:cxnSpLocks/>
          </p:cNvCxnSpPr>
          <p:nvPr/>
        </p:nvCxnSpPr>
        <p:spPr>
          <a:xfrm>
            <a:off x="10930465" y="1215438"/>
            <a:ext cx="4497" cy="43936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TextBox 128">
            <a:extLst>
              <a:ext uri="{FF2B5EF4-FFF2-40B4-BE49-F238E27FC236}">
                <a16:creationId xmlns:a16="http://schemas.microsoft.com/office/drawing/2014/main" id="{870154C5-94D4-40DB-91AD-8CCDCED3711C}"/>
              </a:ext>
            </a:extLst>
          </p:cNvPr>
          <p:cNvSpPr txBox="1"/>
          <p:nvPr/>
        </p:nvSpPr>
        <p:spPr>
          <a:xfrm>
            <a:off x="10958374" y="1233669"/>
            <a:ext cx="1168086" cy="400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Full-day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597538CE-B1B3-4910-BC2E-92DB5DD0AF67}"/>
              </a:ext>
            </a:extLst>
          </p:cNvPr>
          <p:cNvSpPr txBox="1"/>
          <p:nvPr/>
        </p:nvSpPr>
        <p:spPr>
          <a:xfrm>
            <a:off x="9650416" y="4767672"/>
            <a:ext cx="22366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ADD NEW ATTRACTION</a:t>
            </a:r>
          </a:p>
        </p:txBody>
      </p:sp>
      <p:pic>
        <p:nvPicPr>
          <p:cNvPr id="22" name="Picture 21" descr="Shape&#10;&#10;Description automatically generated with low confidence">
            <a:extLst>
              <a:ext uri="{FF2B5EF4-FFF2-40B4-BE49-F238E27FC236}">
                <a16:creationId xmlns:a16="http://schemas.microsoft.com/office/drawing/2014/main" id="{777B0B19-F0AC-4852-9CCD-E2484D8713D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5107" y="4794833"/>
            <a:ext cx="224205" cy="224205"/>
          </a:xfrm>
          <a:prstGeom prst="rect">
            <a:avLst/>
          </a:prstGeom>
        </p:spPr>
      </p:pic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2AC28B16-9731-4CD5-B18F-095524A3C788}"/>
              </a:ext>
            </a:extLst>
          </p:cNvPr>
          <p:cNvCxnSpPr>
            <a:cxnSpLocks/>
          </p:cNvCxnSpPr>
          <p:nvPr/>
        </p:nvCxnSpPr>
        <p:spPr>
          <a:xfrm>
            <a:off x="9616119" y="4750371"/>
            <a:ext cx="248654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TextBox 133">
            <a:extLst>
              <a:ext uri="{FF2B5EF4-FFF2-40B4-BE49-F238E27FC236}">
                <a16:creationId xmlns:a16="http://schemas.microsoft.com/office/drawing/2014/main" id="{3B39866B-57F1-4F57-B80A-0946DD2A0C2D}"/>
              </a:ext>
            </a:extLst>
          </p:cNvPr>
          <p:cNvSpPr txBox="1"/>
          <p:nvPr/>
        </p:nvSpPr>
        <p:spPr>
          <a:xfrm>
            <a:off x="9625690" y="5045506"/>
            <a:ext cx="25148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Upcoming Live Shows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3741666-EBEB-4693-BC0D-52E416F6036F}"/>
              </a:ext>
            </a:extLst>
          </p:cNvPr>
          <p:cNvGrpSpPr/>
          <p:nvPr/>
        </p:nvGrpSpPr>
        <p:grpSpPr>
          <a:xfrm>
            <a:off x="9604236" y="5740191"/>
            <a:ext cx="1265635" cy="1265635"/>
            <a:chOff x="9604236" y="5740191"/>
            <a:chExt cx="1265635" cy="1265635"/>
          </a:xfrm>
        </p:grpSpPr>
        <p:pic>
          <p:nvPicPr>
            <p:cNvPr id="40" name="Picture 39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1992887E-AA3B-4310-B93B-E9DC48F9CF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04236" y="5740191"/>
              <a:ext cx="1265635" cy="1265635"/>
            </a:xfrm>
            <a:prstGeom prst="rect">
              <a:avLst/>
            </a:prstGeom>
          </p:spPr>
        </p:pic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BB2F5658-DEBC-4DFF-9C04-D4690E5736B3}"/>
                </a:ext>
              </a:extLst>
            </p:cNvPr>
            <p:cNvSpPr txBox="1"/>
            <p:nvPr/>
          </p:nvSpPr>
          <p:spPr>
            <a:xfrm>
              <a:off x="9843469" y="6158539"/>
              <a:ext cx="78799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UNDO</a:t>
              </a:r>
            </a:p>
          </p:txBody>
        </p:sp>
      </p:grp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92A31780-0DD1-49A1-A628-F31896883172}"/>
              </a:ext>
            </a:extLst>
          </p:cNvPr>
          <p:cNvSpPr/>
          <p:nvPr/>
        </p:nvSpPr>
        <p:spPr>
          <a:xfrm>
            <a:off x="11090830" y="6048716"/>
            <a:ext cx="875094" cy="631991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NEXT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6754B7-D7BB-41CC-A223-87C77F622024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 amt="40000"/>
          </a:blip>
          <a:stretch>
            <a:fillRect/>
          </a:stretch>
        </p:blipFill>
        <p:spPr>
          <a:xfrm>
            <a:off x="-357502" y="-364973"/>
            <a:ext cx="10539985" cy="6858000"/>
          </a:xfrm>
          <a:prstGeom prst="rect">
            <a:avLst/>
          </a:prstGeom>
        </p:spPr>
      </p:pic>
      <p:sp>
        <p:nvSpPr>
          <p:cNvPr id="257" name="TextBox 256">
            <a:extLst>
              <a:ext uri="{FF2B5EF4-FFF2-40B4-BE49-F238E27FC236}">
                <a16:creationId xmlns:a16="http://schemas.microsoft.com/office/drawing/2014/main" id="{D9E544D2-027E-40D1-A784-AA7E619B1857}"/>
              </a:ext>
            </a:extLst>
          </p:cNvPr>
          <p:cNvSpPr txBox="1"/>
          <p:nvPr/>
        </p:nvSpPr>
        <p:spPr>
          <a:xfrm>
            <a:off x="9652300" y="1228057"/>
            <a:ext cx="1269170" cy="400110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Half-day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58" name="Ink 257">
                <a:extLst>
                  <a:ext uri="{FF2B5EF4-FFF2-40B4-BE49-F238E27FC236}">
                    <a16:creationId xmlns:a16="http://schemas.microsoft.com/office/drawing/2014/main" id="{2757005F-4236-40B8-A559-FCC64E92500C}"/>
                  </a:ext>
                </a:extLst>
              </p14:cNvPr>
              <p14:cNvContentPartPr/>
              <p14:nvPr/>
            </p14:nvContentPartPr>
            <p14:xfrm>
              <a:off x="9718415" y="1609645"/>
              <a:ext cx="1193760" cy="6840"/>
            </p14:xfrm>
          </p:contentPart>
        </mc:Choice>
        <mc:Fallback xmlns="">
          <p:pic>
            <p:nvPicPr>
              <p:cNvPr id="258" name="Ink 257">
                <a:extLst>
                  <a:ext uri="{FF2B5EF4-FFF2-40B4-BE49-F238E27FC236}">
                    <a16:creationId xmlns:a16="http://schemas.microsoft.com/office/drawing/2014/main" id="{2757005F-4236-40B8-A559-FCC64E92500C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9700775" y="1573645"/>
                <a:ext cx="1229400" cy="7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D06B215D-2DA6-49F9-A912-D8B1C02CA1B9}"/>
                  </a:ext>
                </a:extLst>
              </p14:cNvPr>
              <p14:cNvContentPartPr/>
              <p14:nvPr/>
            </p14:nvContentPartPr>
            <p14:xfrm>
              <a:off x="9658185" y="1248083"/>
              <a:ext cx="11880" cy="25704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D06B215D-2DA6-49F9-A912-D8B1C02CA1B9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9640185" y="1212083"/>
                <a:ext cx="47520" cy="32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4B15E962-269C-445A-896A-421E5BC7BCFA}"/>
                  </a:ext>
                </a:extLst>
              </p14:cNvPr>
              <p14:cNvContentPartPr/>
              <p14:nvPr/>
            </p14:nvContentPartPr>
            <p14:xfrm>
              <a:off x="9662505" y="1538243"/>
              <a:ext cx="5400" cy="615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4B15E962-269C-445A-896A-421E5BC7BCFA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9644865" y="1502243"/>
                <a:ext cx="41040" cy="13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187DF221-5836-4702-9439-58906D18B950}"/>
                  </a:ext>
                </a:extLst>
              </p14:cNvPr>
              <p14:cNvContentPartPr/>
              <p14:nvPr/>
            </p14:nvContentPartPr>
            <p14:xfrm>
              <a:off x="9668265" y="1595123"/>
              <a:ext cx="176040" cy="1008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187DF221-5836-4702-9439-58906D18B950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9650265" y="1559483"/>
                <a:ext cx="211680" cy="81720"/>
              </a:xfrm>
              <a:prstGeom prst="rect">
                <a:avLst/>
              </a:prstGeom>
            </p:spPr>
          </p:pic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7FE25133-71A4-4B20-AA8C-6B21DFD158AB}"/>
              </a:ext>
            </a:extLst>
          </p:cNvPr>
          <p:cNvGrpSpPr/>
          <p:nvPr/>
        </p:nvGrpSpPr>
        <p:grpSpPr>
          <a:xfrm>
            <a:off x="3887440" y="1206392"/>
            <a:ext cx="4800652" cy="4626977"/>
            <a:chOff x="4406997" y="1133295"/>
            <a:chExt cx="4800652" cy="4626977"/>
          </a:xfrm>
        </p:grpSpPr>
        <p:grpSp>
          <p:nvGrpSpPr>
            <p:cNvPr id="259" name="Group 258">
              <a:extLst>
                <a:ext uri="{FF2B5EF4-FFF2-40B4-BE49-F238E27FC236}">
                  <a16:creationId xmlns:a16="http://schemas.microsoft.com/office/drawing/2014/main" id="{274AAAB3-DE14-447C-BB99-CC40ACD7BD8D}"/>
                </a:ext>
              </a:extLst>
            </p:cNvPr>
            <p:cNvGrpSpPr/>
            <p:nvPr/>
          </p:nvGrpSpPr>
          <p:grpSpPr>
            <a:xfrm>
              <a:off x="4406997" y="1133295"/>
              <a:ext cx="4800652" cy="4626977"/>
              <a:chOff x="6765598" y="124109"/>
              <a:chExt cx="4409099" cy="4664694"/>
            </a:xfrm>
          </p:grpSpPr>
          <p:sp>
            <p:nvSpPr>
              <p:cNvPr id="260" name="Rectangle 259">
                <a:extLst>
                  <a:ext uri="{FF2B5EF4-FFF2-40B4-BE49-F238E27FC236}">
                    <a16:creationId xmlns:a16="http://schemas.microsoft.com/office/drawing/2014/main" id="{C4E84798-4BB9-4D46-AD96-D663355D4EAB}"/>
                  </a:ext>
                </a:extLst>
              </p:cNvPr>
              <p:cNvSpPr/>
              <p:nvPr/>
            </p:nvSpPr>
            <p:spPr>
              <a:xfrm>
                <a:off x="6765598" y="128902"/>
                <a:ext cx="4409099" cy="4659901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Rides</a:t>
                </a:r>
              </a:p>
              <a:p>
                <a:pPr algn="ctr"/>
                <a:endParaRPr lang="en-US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sz="1800" dirty="0">
                    <a:solidFill>
                      <a:schemeClr val="bg2">
                        <a:lumMod val="7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Battleship Galactic</a:t>
                </a:r>
              </a:p>
              <a:p>
                <a:endParaRPr lang="en-US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The Flyer</a:t>
                </a:r>
              </a:p>
              <a:p>
                <a:endParaRPr lang="en-US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…</a:t>
                </a:r>
              </a:p>
              <a:p>
                <a:pPr algn="ctr"/>
                <a:endParaRPr lang="en-US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/>
                <a:r>
                  <a:rPr lang="en-US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Live Shows</a:t>
                </a:r>
              </a:p>
              <a:p>
                <a:endParaRPr lang="da-DK" sz="1600" dirty="0">
                  <a:solidFill>
                    <a:schemeClr val="bg2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da-DK" sz="16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2:00 </a:t>
                </a:r>
                <a:r>
                  <a:rPr lang="en-US" sz="16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–</a:t>
                </a:r>
                <a:r>
                  <a:rPr lang="da-DK" sz="16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2:30 PM       Masquerade Parade</a:t>
                </a:r>
              </a:p>
              <a:p>
                <a:endParaRPr lang="da-DK" sz="1600" dirty="0">
                  <a:solidFill>
                    <a:schemeClr val="bg2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sz="16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4:30 – 5:30 PM       Animated Adventure</a:t>
                </a:r>
              </a:p>
              <a:p>
                <a:endParaRPr lang="en-US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sz="16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7:30 – 8:30 PM       Amusement Show 2</a:t>
                </a:r>
              </a:p>
              <a:p>
                <a:endParaRPr lang="en-US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sz="16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9:00 – 9:30 PM       Light Show</a:t>
                </a:r>
              </a:p>
            </p:txBody>
          </p:sp>
          <p:sp>
            <p:nvSpPr>
              <p:cNvPr id="261" name="Multiplication Sign 260">
                <a:hlinkClick r:id="rId21" action="ppaction://hlinksldjump"/>
                <a:extLst>
                  <a:ext uri="{FF2B5EF4-FFF2-40B4-BE49-F238E27FC236}">
                    <a16:creationId xmlns:a16="http://schemas.microsoft.com/office/drawing/2014/main" id="{E07B7418-DD70-41D7-B37C-6F443E6656D2}"/>
                  </a:ext>
                </a:extLst>
              </p:cNvPr>
              <p:cNvSpPr/>
              <p:nvPr/>
            </p:nvSpPr>
            <p:spPr>
              <a:xfrm>
                <a:off x="10922773" y="124109"/>
                <a:ext cx="240001" cy="250435"/>
              </a:xfrm>
              <a:prstGeom prst="mathMultiply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262" name="Picture 261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6D2644AD-E971-48B3-A6D5-4088FF20270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67054" y="1786007"/>
              <a:ext cx="224205" cy="224205"/>
            </a:xfrm>
            <a:prstGeom prst="rect">
              <a:avLst/>
            </a:prstGeom>
          </p:spPr>
        </p:pic>
        <p:pic>
          <p:nvPicPr>
            <p:cNvPr id="263" name="Picture 262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3FC33B40-42E7-4E9A-B67C-55FDE288C2E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67054" y="2321213"/>
              <a:ext cx="224205" cy="224205"/>
            </a:xfrm>
            <a:prstGeom prst="rect">
              <a:avLst/>
            </a:prstGeom>
          </p:spPr>
        </p:pic>
        <p:pic>
          <p:nvPicPr>
            <p:cNvPr id="264" name="Picture 263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91C08728-8311-4613-B1DF-7A528ADC252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59625" y="5329120"/>
              <a:ext cx="224205" cy="224205"/>
            </a:xfrm>
            <a:prstGeom prst="rect">
              <a:avLst/>
            </a:prstGeom>
          </p:spPr>
        </p:pic>
        <p:pic>
          <p:nvPicPr>
            <p:cNvPr id="265" name="Picture 264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3FAC1A1C-B4EF-4AF6-90EF-67E846BEFE7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59624" y="3942483"/>
              <a:ext cx="224205" cy="224205"/>
            </a:xfrm>
            <a:prstGeom prst="rect">
              <a:avLst/>
            </a:prstGeom>
          </p:spPr>
        </p:pic>
        <p:pic>
          <p:nvPicPr>
            <p:cNvPr id="266" name="Picture 265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DF1E6071-6EB4-45FD-881D-7991EDF08FB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59625" y="4401773"/>
              <a:ext cx="224205" cy="224205"/>
            </a:xfrm>
            <a:prstGeom prst="rect">
              <a:avLst/>
            </a:prstGeom>
          </p:spPr>
        </p:pic>
        <p:pic>
          <p:nvPicPr>
            <p:cNvPr id="267" name="Picture 266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945E6CC8-51FE-4FE1-8C3B-F25E0BD276B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59625" y="4892097"/>
              <a:ext cx="224205" cy="224205"/>
            </a:xfrm>
            <a:prstGeom prst="rect">
              <a:avLst/>
            </a:prstGeom>
          </p:spPr>
        </p:pic>
      </p:grpSp>
      <p:sp>
        <p:nvSpPr>
          <p:cNvPr id="268" name="Rectangle 267">
            <a:extLst>
              <a:ext uri="{FF2B5EF4-FFF2-40B4-BE49-F238E27FC236}">
                <a16:creationId xmlns:a16="http://schemas.microsoft.com/office/drawing/2014/main" id="{ACF38477-3FE5-41BF-80E5-2C5A7B5F522D}"/>
              </a:ext>
            </a:extLst>
          </p:cNvPr>
          <p:cNvSpPr/>
          <p:nvPr/>
        </p:nvSpPr>
        <p:spPr>
          <a:xfrm>
            <a:off x="684975" y="1227127"/>
            <a:ext cx="2947086" cy="2628656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Battleship Galactic greyed out due to member of group under 140cm</a:t>
            </a:r>
          </a:p>
          <a:p>
            <a:pPr algn="ctr"/>
            <a:endParaRPr lang="en-US" dirty="0">
              <a:solidFill>
                <a:sysClr val="windowText" lastClr="000000"/>
              </a:solidFill>
            </a:endParaRPr>
          </a:p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… represents other rides that can be added</a:t>
            </a:r>
          </a:p>
          <a:p>
            <a:pPr algn="ctr"/>
            <a:endParaRPr lang="en-US" dirty="0">
              <a:solidFill>
                <a:sysClr val="windowText" lastClr="000000"/>
              </a:solidFill>
            </a:endParaRPr>
          </a:p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Scenario -&gt; add “The Flyer” into itinerary 1</a:t>
            </a:r>
          </a:p>
        </p:txBody>
      </p:sp>
      <p:sp>
        <p:nvSpPr>
          <p:cNvPr id="269" name="TextBox 268">
            <a:extLst>
              <a:ext uri="{FF2B5EF4-FFF2-40B4-BE49-F238E27FC236}">
                <a16:creationId xmlns:a16="http://schemas.microsoft.com/office/drawing/2014/main" id="{2D08002C-4B48-4845-954C-11505ED425C3}"/>
              </a:ext>
            </a:extLst>
          </p:cNvPr>
          <p:cNvSpPr txBox="1"/>
          <p:nvPr/>
        </p:nvSpPr>
        <p:spPr>
          <a:xfrm>
            <a:off x="9897303" y="1507556"/>
            <a:ext cx="1562709" cy="560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Tornado</a:t>
            </a:r>
          </a:p>
        </p:txBody>
      </p:sp>
      <p:sp>
        <p:nvSpPr>
          <p:cNvPr id="270" name="TextBox 269">
            <a:extLst>
              <a:ext uri="{FF2B5EF4-FFF2-40B4-BE49-F238E27FC236}">
                <a16:creationId xmlns:a16="http://schemas.microsoft.com/office/drawing/2014/main" id="{40B8918B-548D-4696-812E-F080C96170BA}"/>
              </a:ext>
            </a:extLst>
          </p:cNvPr>
          <p:cNvSpPr txBox="1"/>
          <p:nvPr/>
        </p:nvSpPr>
        <p:spPr>
          <a:xfrm>
            <a:off x="9903463" y="2063208"/>
            <a:ext cx="22448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Battleship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Galactic</a:t>
            </a:r>
          </a:p>
        </p:txBody>
      </p:sp>
      <p:pic>
        <p:nvPicPr>
          <p:cNvPr id="271" name="Picture 270" descr="Shape&#10;&#10;Description automatically generated with low confidence">
            <a:extLst>
              <a:ext uri="{FF2B5EF4-FFF2-40B4-BE49-F238E27FC236}">
                <a16:creationId xmlns:a16="http://schemas.microsoft.com/office/drawing/2014/main" id="{BEA95256-CACA-4897-A5A5-075AF24D50EA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695081" y="1796196"/>
            <a:ext cx="189889" cy="158961"/>
          </a:xfrm>
          <a:prstGeom prst="rect">
            <a:avLst/>
          </a:prstGeom>
        </p:spPr>
      </p:pic>
      <p:pic>
        <p:nvPicPr>
          <p:cNvPr id="272" name="Picture 271" descr="Shape&#10;&#10;Description automatically generated with low confidence">
            <a:extLst>
              <a:ext uri="{FF2B5EF4-FFF2-40B4-BE49-F238E27FC236}">
                <a16:creationId xmlns:a16="http://schemas.microsoft.com/office/drawing/2014/main" id="{364B7C51-171F-4BEA-B5EC-8276955B94D7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699326" y="2265173"/>
            <a:ext cx="189889" cy="158961"/>
          </a:xfrm>
          <a:prstGeom prst="rect">
            <a:avLst/>
          </a:prstGeom>
        </p:spPr>
      </p:pic>
      <p:pic>
        <p:nvPicPr>
          <p:cNvPr id="273" name="Picture 272" descr="Shape&#10;&#10;Description automatically generated with low confidence">
            <a:extLst>
              <a:ext uri="{FF2B5EF4-FFF2-40B4-BE49-F238E27FC236}">
                <a16:creationId xmlns:a16="http://schemas.microsoft.com/office/drawing/2014/main" id="{9DF6A449-5077-463A-BC91-3BFD8753EEA6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699852" y="2740249"/>
            <a:ext cx="189889" cy="158961"/>
          </a:xfrm>
          <a:prstGeom prst="rect">
            <a:avLst/>
          </a:prstGeom>
        </p:spPr>
      </p:pic>
      <p:sp>
        <p:nvSpPr>
          <p:cNvPr id="274" name="TextBox 273">
            <a:extLst>
              <a:ext uri="{FF2B5EF4-FFF2-40B4-BE49-F238E27FC236}">
                <a16:creationId xmlns:a16="http://schemas.microsoft.com/office/drawing/2014/main" id="{AA9D2681-205E-466E-A2F7-B33BCC296D8C}"/>
              </a:ext>
            </a:extLst>
          </p:cNvPr>
          <p:cNvSpPr txBox="1"/>
          <p:nvPr/>
        </p:nvSpPr>
        <p:spPr>
          <a:xfrm>
            <a:off x="9866545" y="2655186"/>
            <a:ext cx="1243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Flyer</a:t>
            </a:r>
          </a:p>
        </p:txBody>
      </p:sp>
      <p:pic>
        <p:nvPicPr>
          <p:cNvPr id="275" name="Picture 2" descr="Close, circle, remove, delete Free Icon of Neu Interface">
            <a:extLst>
              <a:ext uri="{FF2B5EF4-FFF2-40B4-BE49-F238E27FC236}">
                <a16:creationId xmlns:a16="http://schemas.microsoft.com/office/drawing/2014/main" id="{3ACF6AD9-0F0E-49F7-A3EA-3C9813AFB7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88158" y="1762585"/>
            <a:ext cx="227747" cy="227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" name="Picture 2" descr="Close, circle, remove, delete Free Icon of Neu Interface">
            <a:extLst>
              <a:ext uri="{FF2B5EF4-FFF2-40B4-BE49-F238E27FC236}">
                <a16:creationId xmlns:a16="http://schemas.microsoft.com/office/drawing/2014/main" id="{8200F6F8-28C3-4A38-84A3-BBC18C126B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06148" y="2254834"/>
            <a:ext cx="227747" cy="227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7" name="Picture 2" descr="Close, circle, remove, delete Free Icon of Neu Interface">
            <a:extLst>
              <a:ext uri="{FF2B5EF4-FFF2-40B4-BE49-F238E27FC236}">
                <a16:creationId xmlns:a16="http://schemas.microsoft.com/office/drawing/2014/main" id="{6BA3D9B9-39A4-40BC-A0D3-8D018C2266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05133" y="2721841"/>
            <a:ext cx="227747" cy="227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78" name="Group 277">
            <a:extLst>
              <a:ext uri="{FF2B5EF4-FFF2-40B4-BE49-F238E27FC236}">
                <a16:creationId xmlns:a16="http://schemas.microsoft.com/office/drawing/2014/main" id="{60DBA280-8839-4D80-8139-B4A6D5F646C8}"/>
              </a:ext>
            </a:extLst>
          </p:cNvPr>
          <p:cNvGrpSpPr/>
          <p:nvPr/>
        </p:nvGrpSpPr>
        <p:grpSpPr>
          <a:xfrm>
            <a:off x="9699852" y="3042940"/>
            <a:ext cx="2324160" cy="369332"/>
            <a:chOff x="9709159" y="3345791"/>
            <a:chExt cx="2324160" cy="369332"/>
          </a:xfrm>
        </p:grpSpPr>
        <p:pic>
          <p:nvPicPr>
            <p:cNvPr id="279" name="Picture 278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BD44AC68-5483-44FD-A66F-A4C2908F4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9709159" y="3459850"/>
              <a:ext cx="189889" cy="158961"/>
            </a:xfrm>
            <a:prstGeom prst="rect">
              <a:avLst/>
            </a:prstGeom>
          </p:spPr>
        </p:pic>
        <p:sp>
          <p:nvSpPr>
            <p:cNvPr id="280" name="TextBox 279">
              <a:extLst>
                <a:ext uri="{FF2B5EF4-FFF2-40B4-BE49-F238E27FC236}">
                  <a16:creationId xmlns:a16="http://schemas.microsoft.com/office/drawing/2014/main" id="{61A72397-627E-4511-AC96-2FC2CAF4AB50}"/>
                </a:ext>
              </a:extLst>
            </p:cNvPr>
            <p:cNvSpPr txBox="1"/>
            <p:nvPr/>
          </p:nvSpPr>
          <p:spPr>
            <a:xfrm>
              <a:off x="9901657" y="3345791"/>
              <a:ext cx="16339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Thunder Ride</a:t>
              </a:r>
            </a:p>
          </p:txBody>
        </p:sp>
        <p:pic>
          <p:nvPicPr>
            <p:cNvPr id="281" name="Picture 2" descr="Close, circle, remove, delete Free Icon of Neu Interface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9EDEAA97-EF2F-40F1-B71C-7C868691E1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05572" y="3416586"/>
              <a:ext cx="227747" cy="2277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82" name="Group 281">
            <a:extLst>
              <a:ext uri="{FF2B5EF4-FFF2-40B4-BE49-F238E27FC236}">
                <a16:creationId xmlns:a16="http://schemas.microsoft.com/office/drawing/2014/main" id="{E5FE645A-5E51-4C19-83AF-9BACB3BC2969}"/>
              </a:ext>
            </a:extLst>
          </p:cNvPr>
          <p:cNvGrpSpPr/>
          <p:nvPr/>
        </p:nvGrpSpPr>
        <p:grpSpPr>
          <a:xfrm>
            <a:off x="9695081" y="3405119"/>
            <a:ext cx="2320825" cy="369332"/>
            <a:chOff x="9712494" y="3900656"/>
            <a:chExt cx="2320825" cy="369332"/>
          </a:xfrm>
        </p:grpSpPr>
        <p:pic>
          <p:nvPicPr>
            <p:cNvPr id="283" name="Picture 282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4C4E5AD5-1578-4901-A7CA-C78515FEA231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9712494" y="3980137"/>
              <a:ext cx="189889" cy="158961"/>
            </a:xfrm>
            <a:prstGeom prst="rect">
              <a:avLst/>
            </a:prstGeom>
          </p:spPr>
        </p:pic>
        <p:sp>
          <p:nvSpPr>
            <p:cNvPr id="284" name="TextBox 283">
              <a:extLst>
                <a:ext uri="{FF2B5EF4-FFF2-40B4-BE49-F238E27FC236}">
                  <a16:creationId xmlns:a16="http://schemas.microsoft.com/office/drawing/2014/main" id="{C24D67AD-0307-4B45-8167-B6217EB11CD5}"/>
                </a:ext>
              </a:extLst>
            </p:cNvPr>
            <p:cNvSpPr txBox="1"/>
            <p:nvPr/>
          </p:nvSpPr>
          <p:spPr>
            <a:xfrm>
              <a:off x="9936824" y="3900656"/>
              <a:ext cx="163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Lunch</a:t>
              </a:r>
            </a:p>
          </p:txBody>
        </p:sp>
        <p:pic>
          <p:nvPicPr>
            <p:cNvPr id="285" name="Picture 2" descr="Close, circle, remove, delete Free Icon of Neu Interface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F42D5CBB-DC85-4AF8-872E-3BEAA6A8CEE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05572" y="3987577"/>
              <a:ext cx="227747" cy="2277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86" name="Group 285">
            <a:extLst>
              <a:ext uri="{FF2B5EF4-FFF2-40B4-BE49-F238E27FC236}">
                <a16:creationId xmlns:a16="http://schemas.microsoft.com/office/drawing/2014/main" id="{78F2BD37-D5DB-40C4-9162-BF4690ABD88A}"/>
              </a:ext>
            </a:extLst>
          </p:cNvPr>
          <p:cNvGrpSpPr/>
          <p:nvPr/>
        </p:nvGrpSpPr>
        <p:grpSpPr>
          <a:xfrm>
            <a:off x="9695584" y="3775686"/>
            <a:ext cx="2320321" cy="369332"/>
            <a:chOff x="9712494" y="3900040"/>
            <a:chExt cx="2320321" cy="369332"/>
          </a:xfrm>
        </p:grpSpPr>
        <p:pic>
          <p:nvPicPr>
            <p:cNvPr id="287" name="Picture 286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26CB1FC4-BCCE-4FF3-82B3-0B27522C6E50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9712494" y="3980137"/>
              <a:ext cx="189889" cy="158961"/>
            </a:xfrm>
            <a:prstGeom prst="rect">
              <a:avLst/>
            </a:prstGeom>
          </p:spPr>
        </p:pic>
        <p:sp>
          <p:nvSpPr>
            <p:cNvPr id="288" name="TextBox 287">
              <a:extLst>
                <a:ext uri="{FF2B5EF4-FFF2-40B4-BE49-F238E27FC236}">
                  <a16:creationId xmlns:a16="http://schemas.microsoft.com/office/drawing/2014/main" id="{E1638E2A-ED3C-4E94-8E1B-1379AE875210}"/>
                </a:ext>
              </a:extLst>
            </p:cNvPr>
            <p:cNvSpPr txBox="1"/>
            <p:nvPr/>
          </p:nvSpPr>
          <p:spPr>
            <a:xfrm>
              <a:off x="9898193" y="3900040"/>
              <a:ext cx="163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Victory Spin</a:t>
              </a:r>
            </a:p>
          </p:txBody>
        </p:sp>
        <p:pic>
          <p:nvPicPr>
            <p:cNvPr id="289" name="Picture 2" descr="Close, circle, remove, delete Free Icon of Neu Interface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D2E2B958-BDA2-43FD-A8D5-15925C6C029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05068" y="4024290"/>
              <a:ext cx="227747" cy="2277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90" name="Group 289">
            <a:extLst>
              <a:ext uri="{FF2B5EF4-FFF2-40B4-BE49-F238E27FC236}">
                <a16:creationId xmlns:a16="http://schemas.microsoft.com/office/drawing/2014/main" id="{6BB970FE-4A35-4186-A29E-A06A2887E8C0}"/>
              </a:ext>
            </a:extLst>
          </p:cNvPr>
          <p:cNvGrpSpPr/>
          <p:nvPr/>
        </p:nvGrpSpPr>
        <p:grpSpPr>
          <a:xfrm>
            <a:off x="9717337" y="4127965"/>
            <a:ext cx="2373098" cy="646331"/>
            <a:chOff x="9741111" y="3794822"/>
            <a:chExt cx="2373098" cy="646331"/>
          </a:xfrm>
        </p:grpSpPr>
        <p:pic>
          <p:nvPicPr>
            <p:cNvPr id="291" name="Picture 290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03B52234-B240-460C-80A5-CDB9E6F7EBCB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9741111" y="4039097"/>
              <a:ext cx="189889" cy="158961"/>
            </a:xfrm>
            <a:prstGeom prst="rect">
              <a:avLst/>
            </a:prstGeom>
          </p:spPr>
        </p:pic>
        <p:sp>
          <p:nvSpPr>
            <p:cNvPr id="292" name="TextBox 291">
              <a:extLst>
                <a:ext uri="{FF2B5EF4-FFF2-40B4-BE49-F238E27FC236}">
                  <a16:creationId xmlns:a16="http://schemas.microsoft.com/office/drawing/2014/main" id="{4D6CDCB6-056C-4CD7-B7B9-CD9ECD3ECB2C}"/>
                </a:ext>
              </a:extLst>
            </p:cNvPr>
            <p:cNvSpPr txBox="1"/>
            <p:nvPr/>
          </p:nvSpPr>
          <p:spPr>
            <a:xfrm>
              <a:off x="9921077" y="3794822"/>
              <a:ext cx="219313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Light Show (9.00pm)</a:t>
              </a:r>
            </a:p>
          </p:txBody>
        </p:sp>
        <p:pic>
          <p:nvPicPr>
            <p:cNvPr id="293" name="Picture 2" descr="Close, circle, remove, delete Free Icon of Neu Interface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747B32BC-F40D-4718-81C3-D09B774C2E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16877" y="4007709"/>
              <a:ext cx="227747" cy="2277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94" name="Picture 4" descr="browser search bar template, simple minimal design with magnifying glass, search  icon free vector 2272250 Vector Art at Vecteezy">
            <a:extLst>
              <a:ext uri="{FF2B5EF4-FFF2-40B4-BE49-F238E27FC236}">
                <a16:creationId xmlns:a16="http://schemas.microsoft.com/office/drawing/2014/main" id="{715751FA-AAB7-4E9A-AD32-E00E55268E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14" t="35299" r="8291" b="35608"/>
          <a:stretch/>
        </p:blipFill>
        <p:spPr bwMode="auto">
          <a:xfrm>
            <a:off x="3946557" y="1271272"/>
            <a:ext cx="1648991" cy="286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79CF61F-7DC1-4AD5-8450-28525953B62D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9605117" y="29608"/>
            <a:ext cx="2542032" cy="6781604"/>
          </a:xfrm>
          <a:prstGeom prst="rect">
            <a:avLst/>
          </a:prstGeom>
        </p:spPr>
      </p:pic>
      <p:pic>
        <p:nvPicPr>
          <p:cNvPr id="89" name="Picture 88" descr="Shape&#10;&#10;Description automatically generated with low confidence">
            <a:extLst>
              <a:ext uri="{FF2B5EF4-FFF2-40B4-BE49-F238E27FC236}">
                <a16:creationId xmlns:a16="http://schemas.microsoft.com/office/drawing/2014/main" id="{A2868FEB-1023-4ED6-B375-E215C2F159A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7496" y="2878991"/>
            <a:ext cx="224205" cy="224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4739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580113EF-F475-4ED4-A144-2FB1DF8A2E15}"/>
              </a:ext>
            </a:extLst>
          </p:cNvPr>
          <p:cNvGrpSpPr/>
          <p:nvPr/>
        </p:nvGrpSpPr>
        <p:grpSpPr>
          <a:xfrm>
            <a:off x="-79232" y="29608"/>
            <a:ext cx="12303202" cy="6975864"/>
            <a:chOff x="1915373" y="792163"/>
            <a:chExt cx="8348069" cy="5434838"/>
          </a:xfrm>
        </p:grpSpPr>
        <p:pic>
          <p:nvPicPr>
            <p:cNvPr id="1032" name="Picture 8" descr="Fork and knife restaurant icon vector | free image by rawpixel.com | Restaurant  icon, Vector free, Logo restaurant">
              <a:extLst>
                <a:ext uri="{FF2B5EF4-FFF2-40B4-BE49-F238E27FC236}">
                  <a16:creationId xmlns:a16="http://schemas.microsoft.com/office/drawing/2014/main" id="{B622B152-086C-4276-AFB8-22613220F6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17963" y="5674631"/>
              <a:ext cx="437728" cy="4377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Restroom Icon Vector #53701 - Free Icons Library">
              <a:extLst>
                <a:ext uri="{FF2B5EF4-FFF2-40B4-BE49-F238E27FC236}">
                  <a16:creationId xmlns:a16="http://schemas.microsoft.com/office/drawing/2014/main" id="{B0FE3ED5-0388-497D-B642-FC40B7182B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83294" y="5384343"/>
              <a:ext cx="339536" cy="3395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9DCD0A01-61EA-48D6-A798-1F485454EA3A}"/>
                </a:ext>
              </a:extLst>
            </p:cNvPr>
            <p:cNvSpPr/>
            <p:nvPr/>
          </p:nvSpPr>
          <p:spPr>
            <a:xfrm>
              <a:off x="1997392" y="792163"/>
              <a:ext cx="8197215" cy="5273675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1E902DC4-C26C-4598-9F5E-C2E17FFA35A3}"/>
                </a:ext>
              </a:extLst>
            </p:cNvPr>
            <p:cNvCxnSpPr/>
            <p:nvPr/>
          </p:nvCxnSpPr>
          <p:spPr>
            <a:xfrm>
              <a:off x="8507417" y="792163"/>
              <a:ext cx="0" cy="527367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D65028AA-2030-4E4F-9F35-95998D90F552}"/>
                </a:ext>
              </a:extLst>
            </p:cNvPr>
            <p:cNvCxnSpPr>
              <a:cxnSpLocks/>
            </p:cNvCxnSpPr>
            <p:nvPr/>
          </p:nvCxnSpPr>
          <p:spPr>
            <a:xfrm>
              <a:off x="1997392" y="5369443"/>
              <a:ext cx="8197215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6AD6237-FA0A-4F6A-8553-7E6D4957C294}"/>
                </a:ext>
              </a:extLst>
            </p:cNvPr>
            <p:cNvCxnSpPr>
              <a:cxnSpLocks/>
            </p:cNvCxnSpPr>
            <p:nvPr/>
          </p:nvCxnSpPr>
          <p:spPr>
            <a:xfrm>
              <a:off x="3253562" y="5369443"/>
              <a:ext cx="0" cy="69639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FD504F1-E5A7-409B-B792-6B47EA7EC6CE}"/>
                </a:ext>
              </a:extLst>
            </p:cNvPr>
            <p:cNvCxnSpPr>
              <a:cxnSpLocks/>
            </p:cNvCxnSpPr>
            <p:nvPr/>
          </p:nvCxnSpPr>
          <p:spPr>
            <a:xfrm>
              <a:off x="8507417" y="1084517"/>
              <a:ext cx="168719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9A159F1-B999-41DD-82FC-F2DFCF0D4869}"/>
                </a:ext>
              </a:extLst>
            </p:cNvPr>
            <p:cNvCxnSpPr>
              <a:cxnSpLocks/>
            </p:cNvCxnSpPr>
            <p:nvPr/>
          </p:nvCxnSpPr>
          <p:spPr>
            <a:xfrm>
              <a:off x="8500188" y="1404291"/>
              <a:ext cx="168719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D1E91BD0-9E97-4BBF-A2F1-CE69F2356F87}"/>
                </a:ext>
              </a:extLst>
            </p:cNvPr>
            <p:cNvCxnSpPr>
              <a:cxnSpLocks/>
            </p:cNvCxnSpPr>
            <p:nvPr/>
          </p:nvCxnSpPr>
          <p:spPr>
            <a:xfrm>
              <a:off x="8513124" y="1738117"/>
              <a:ext cx="168719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5DF6C448-FA61-4CF7-805C-E6357B70FAF0}"/>
                </a:ext>
              </a:extLst>
            </p:cNvPr>
            <p:cNvCxnSpPr>
              <a:cxnSpLocks/>
            </p:cNvCxnSpPr>
            <p:nvPr/>
          </p:nvCxnSpPr>
          <p:spPr>
            <a:xfrm>
              <a:off x="8507416" y="4683370"/>
              <a:ext cx="168719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602EB15-CD05-4117-87E7-C05B5E34366D}"/>
                </a:ext>
              </a:extLst>
            </p:cNvPr>
            <p:cNvCxnSpPr>
              <a:cxnSpLocks/>
            </p:cNvCxnSpPr>
            <p:nvPr/>
          </p:nvCxnSpPr>
          <p:spPr>
            <a:xfrm>
              <a:off x="8493942" y="3692939"/>
              <a:ext cx="168719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40025A17-DB62-4899-B614-F8690883F860}"/>
                </a:ext>
              </a:extLst>
            </p:cNvPr>
            <p:cNvCxnSpPr>
              <a:cxnSpLocks/>
            </p:cNvCxnSpPr>
            <p:nvPr/>
          </p:nvCxnSpPr>
          <p:spPr>
            <a:xfrm>
              <a:off x="9856381" y="792163"/>
              <a:ext cx="0" cy="29235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2D5860A2-E037-46D9-974E-6716D2FB0EDB}"/>
                </a:ext>
              </a:extLst>
            </p:cNvPr>
            <p:cNvCxnSpPr>
              <a:cxnSpLocks/>
            </p:cNvCxnSpPr>
            <p:nvPr/>
          </p:nvCxnSpPr>
          <p:spPr>
            <a:xfrm>
              <a:off x="8507416" y="4972574"/>
              <a:ext cx="168719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93D68B7-0D10-40FC-B624-4CAF81FE60BD}"/>
                </a:ext>
              </a:extLst>
            </p:cNvPr>
            <p:cNvSpPr txBox="1"/>
            <p:nvPr/>
          </p:nvSpPr>
          <p:spPr>
            <a:xfrm>
              <a:off x="8581193" y="798495"/>
              <a:ext cx="1325289" cy="2637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Fri 4 Nov 1:30 PM</a:t>
              </a:r>
            </a:p>
          </p:txBody>
        </p:sp>
        <p:sp>
          <p:nvSpPr>
            <p:cNvPr id="34" name="TextBox 33">
              <a:hlinkClick r:id="rId5" action="ppaction://hlinksldjump"/>
              <a:extLst>
                <a:ext uri="{FF2B5EF4-FFF2-40B4-BE49-F238E27FC236}">
                  <a16:creationId xmlns:a16="http://schemas.microsoft.com/office/drawing/2014/main" id="{6D0BD0A8-B6DA-41A3-8A6C-63B3CBBFC18B}"/>
                </a:ext>
              </a:extLst>
            </p:cNvPr>
            <p:cNvSpPr txBox="1"/>
            <p:nvPr/>
          </p:nvSpPr>
          <p:spPr>
            <a:xfrm>
              <a:off x="9806280" y="811226"/>
              <a:ext cx="457162" cy="2637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EN</a:t>
              </a: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C615CB21-8589-42A3-9BD3-D3C244915BD7}"/>
                </a:ext>
              </a:extLst>
            </p:cNvPr>
            <p:cNvCxnSpPr>
              <a:cxnSpLocks/>
            </p:cNvCxnSpPr>
            <p:nvPr/>
          </p:nvCxnSpPr>
          <p:spPr>
            <a:xfrm>
              <a:off x="9351011" y="4972574"/>
              <a:ext cx="0" cy="109326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456098B9-D805-4A3A-99C1-BA52B3FC8678}"/>
                </a:ext>
              </a:extLst>
            </p:cNvPr>
            <p:cNvCxnSpPr>
              <a:cxnSpLocks/>
            </p:cNvCxnSpPr>
            <p:nvPr/>
          </p:nvCxnSpPr>
          <p:spPr>
            <a:xfrm>
              <a:off x="8507416" y="1977904"/>
              <a:ext cx="168719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35E71173-9017-4B09-A463-4533C4765258}"/>
                </a:ext>
              </a:extLst>
            </p:cNvPr>
            <p:cNvCxnSpPr>
              <a:cxnSpLocks/>
            </p:cNvCxnSpPr>
            <p:nvPr/>
          </p:nvCxnSpPr>
          <p:spPr>
            <a:xfrm>
              <a:off x="8513124" y="3138344"/>
              <a:ext cx="168719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AC9DF3C0-BD85-4406-BDEC-F1AD36D9C373}"/>
                </a:ext>
              </a:extLst>
            </p:cNvPr>
            <p:cNvSpPr txBox="1"/>
            <p:nvPr/>
          </p:nvSpPr>
          <p:spPr>
            <a:xfrm>
              <a:off x="2070769" y="5541261"/>
              <a:ext cx="1108579" cy="3596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>
                  <a:latin typeface="Arial" panose="020B0604020202020204" pitchFamily="34" charset="0"/>
                  <a:cs typeface="Arial" panose="020B0604020202020204" pitchFamily="34" charset="0"/>
                </a:rPr>
                <a:t>LEGEND</a:t>
              </a:r>
              <a:endParaRPr lang="en-US" sz="20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56" name="Picture 55" descr="A red and white sign&#10;&#10;Description automatically generated with low confidence">
              <a:extLst>
                <a:ext uri="{FF2B5EF4-FFF2-40B4-BE49-F238E27FC236}">
                  <a16:creationId xmlns:a16="http://schemas.microsoft.com/office/drawing/2014/main" id="{9134271D-EE01-47D5-814C-9FEC1B4E101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6564" b="89833" l="7273" r="93409">
                          <a14:foregroundMark x1="50341" y1="58687" x2="40682" y2="61905"/>
                          <a14:foregroundMark x1="20000" y1="49292" x2="67045" y2="44144"/>
                          <a14:foregroundMark x1="80000" y1="48391" x2="70000" y2="22523"/>
                          <a14:foregroundMark x1="70000" y1="22523" x2="60000" y2="14672"/>
                          <a14:foregroundMark x1="60000" y1="14672" x2="41477" y2="12355"/>
                          <a14:foregroundMark x1="41477" y1="12355" x2="31250" y2="21107"/>
                          <a14:foregroundMark x1="31250" y1="21107" x2="13182" y2="50193"/>
                          <a14:foregroundMark x1="13182" y1="50193" x2="13750" y2="75676"/>
                          <a14:foregroundMark x1="13750" y1="75676" x2="65341" y2="84170"/>
                          <a14:foregroundMark x1="65341" y1="84170" x2="80682" y2="74003"/>
                          <a14:foregroundMark x1="80682" y1="74003" x2="81591" y2="51609"/>
                          <a14:foregroundMark x1="81591" y1="51609" x2="80341" y2="47104"/>
                          <a14:foregroundMark x1="47614" y1="64865" x2="65682" y2="65637"/>
                          <a14:foregroundMark x1="50000" y1="6564" x2="50000" y2="6564"/>
                          <a14:foregroundMark x1="51591" y1="7079" x2="51591" y2="7079"/>
                          <a14:foregroundMark x1="51477" y1="20721" x2="51818" y2="40927"/>
                          <a14:foregroundMark x1="62045" y1="47233" x2="34432" y2="50708"/>
                          <a14:foregroundMark x1="69205" y1="48777" x2="31364" y2="42471"/>
                          <a14:foregroundMark x1="56705" y1="39768" x2="32955" y2="38353"/>
                          <a14:foregroundMark x1="21250" y1="67181" x2="19091" y2="46332"/>
                          <a14:foregroundMark x1="7273" y1="76190" x2="8409" y2="58301"/>
                          <a14:foregroundMark x1="11136" y1="75290" x2="7273" y2="47876"/>
                          <a14:foregroundMark x1="52500" y1="59073" x2="52500" y2="59073"/>
                          <a14:foregroundMark x1="63068" y1="63578" x2="63068" y2="63578"/>
                          <a14:foregroundMark x1="49659" y1="51223" x2="54659" y2="76705"/>
                          <a14:foregroundMark x1="78068" y1="60103" x2="29886" y2="78250"/>
                          <a14:foregroundMark x1="68409" y1="61261" x2="28523" y2="68855"/>
                          <a14:foregroundMark x1="71818" y1="59202" x2="29432" y2="58559"/>
                          <a14:foregroundMark x1="40000" y1="56371" x2="16023" y2="60746"/>
                          <a14:foregroundMark x1="54205" y1="28571" x2="46932" y2="26255"/>
                          <a14:foregroundMark x1="51364" y1="26641" x2="56477" y2="22651"/>
                          <a14:foregroundMark x1="56477" y1="22651" x2="34205" y2="24453"/>
                          <a14:foregroundMark x1="37386" y1="26384" x2="59432" y2="26770"/>
                          <a14:foregroundMark x1="38295" y1="31660" x2="55114" y2="29215"/>
                          <a14:foregroundMark x1="31591" y1="33591" x2="60000" y2="32561"/>
                          <a14:foregroundMark x1="58977" y1="28314" x2="60341" y2="25869"/>
                          <a14:foregroundMark x1="56818" y1="22136" x2="68523" y2="40669"/>
                          <a14:foregroundMark x1="63068" y1="27671" x2="75795" y2="43372"/>
                          <a14:foregroundMark x1="93409" y1="41441" x2="93409" y2="4144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7200" y="5738744"/>
              <a:ext cx="335630" cy="296346"/>
            </a:xfrm>
            <a:prstGeom prst="rect">
              <a:avLst/>
            </a:prstGeom>
          </p:spPr>
        </p:pic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A0F69443-7110-4005-B22D-0250D50DDA65}"/>
                </a:ext>
              </a:extLst>
            </p:cNvPr>
            <p:cNvSpPr txBox="1"/>
            <p:nvPr/>
          </p:nvSpPr>
          <p:spPr>
            <a:xfrm>
              <a:off x="3722830" y="5457255"/>
              <a:ext cx="8543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latin typeface="Arial" panose="020B0604020202020204" pitchFamily="34" charset="0"/>
                  <a:cs typeface="Arial" panose="020B0604020202020204" pitchFamily="34" charset="0"/>
                </a:rPr>
                <a:t>Restroom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95520B87-923A-4B79-83DB-2E0D8E240271}"/>
                </a:ext>
              </a:extLst>
            </p:cNvPr>
            <p:cNvSpPr txBox="1"/>
            <p:nvPr/>
          </p:nvSpPr>
          <p:spPr>
            <a:xfrm>
              <a:off x="3716844" y="5773464"/>
              <a:ext cx="8543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latin typeface="Arial" panose="020B0604020202020204" pitchFamily="34" charset="0"/>
                  <a:cs typeface="Arial" panose="020B0604020202020204" pitchFamily="34" charset="0"/>
                </a:rPr>
                <a:t>First Aid</a:t>
              </a:r>
            </a:p>
          </p:txBody>
        </p:sp>
        <p:pic>
          <p:nvPicPr>
            <p:cNvPr id="1036" name="Picture 12" descr="Drinking Fountain Icons - Download Free Vector Icons | Noun Project">
              <a:extLst>
                <a:ext uri="{FF2B5EF4-FFF2-40B4-BE49-F238E27FC236}">
                  <a16:creationId xmlns:a16="http://schemas.microsoft.com/office/drawing/2014/main" id="{C6906F78-FE99-4B2D-A539-17E3DA9685F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95814" y="5328724"/>
              <a:ext cx="437727" cy="4377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D28B3EEC-7DB7-4542-B438-C56C9D11295A}"/>
                </a:ext>
              </a:extLst>
            </p:cNvPr>
            <p:cNvSpPr txBox="1"/>
            <p:nvPr/>
          </p:nvSpPr>
          <p:spPr>
            <a:xfrm>
              <a:off x="5102927" y="5773064"/>
              <a:ext cx="8543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latin typeface="Arial" panose="020B0604020202020204" pitchFamily="34" charset="0"/>
                  <a:cs typeface="Arial" panose="020B0604020202020204" pitchFamily="34" charset="0"/>
                </a:rPr>
                <a:t>Eateries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464FFFF2-62CC-4359-B4E6-78CC7211AE92}"/>
                </a:ext>
              </a:extLst>
            </p:cNvPr>
            <p:cNvSpPr txBox="1"/>
            <p:nvPr/>
          </p:nvSpPr>
          <p:spPr>
            <a:xfrm>
              <a:off x="4999469" y="5452306"/>
              <a:ext cx="108170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latin typeface="Arial" panose="020B0604020202020204" pitchFamily="34" charset="0"/>
                  <a:cs typeface="Arial" panose="020B0604020202020204" pitchFamily="34" charset="0"/>
                </a:rPr>
                <a:t>Water Point</a:t>
              </a:r>
            </a:p>
          </p:txBody>
        </p:sp>
        <p:pic>
          <p:nvPicPr>
            <p:cNvPr id="60" name="Picture 59" descr="A picture containing text, clipart&#10;&#10;Description automatically generated">
              <a:extLst>
                <a:ext uri="{FF2B5EF4-FFF2-40B4-BE49-F238E27FC236}">
                  <a16:creationId xmlns:a16="http://schemas.microsoft.com/office/drawing/2014/main" id="{EB0DEFF6-EDD0-46FD-9691-B36F68C222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79" t="63113" r="83017" b="11090"/>
            <a:stretch/>
          </p:blipFill>
          <p:spPr>
            <a:xfrm>
              <a:off x="6203749" y="5738744"/>
              <a:ext cx="280560" cy="285068"/>
            </a:xfrm>
            <a:prstGeom prst="rect">
              <a:avLst/>
            </a:prstGeom>
          </p:spPr>
        </p:pic>
        <p:pic>
          <p:nvPicPr>
            <p:cNvPr id="64" name="Picture 63" descr="A picture containing text, clipart&#10;&#10;Description automatically generated">
              <a:extLst>
                <a:ext uri="{FF2B5EF4-FFF2-40B4-BE49-F238E27FC236}">
                  <a16:creationId xmlns:a16="http://schemas.microsoft.com/office/drawing/2014/main" id="{E73A61BE-AAB2-4A91-B8C3-0B9D2E0A3E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701" t="37138" r="17310" b="36423"/>
            <a:stretch/>
          </p:blipFill>
          <p:spPr>
            <a:xfrm>
              <a:off x="6178284" y="5401066"/>
              <a:ext cx="305336" cy="306090"/>
            </a:xfrm>
            <a:prstGeom prst="rect">
              <a:avLst/>
            </a:prstGeom>
          </p:spPr>
        </p:pic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7843C086-CB3A-4FD5-8E88-277864E277D3}"/>
                </a:ext>
              </a:extLst>
            </p:cNvPr>
            <p:cNvSpPr txBox="1"/>
            <p:nvPr/>
          </p:nvSpPr>
          <p:spPr>
            <a:xfrm>
              <a:off x="6493978" y="5454131"/>
              <a:ext cx="193303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latin typeface="Arial" panose="020B0604020202020204" pitchFamily="34" charset="0"/>
                  <a:cs typeface="Arial" panose="020B0604020202020204" pitchFamily="34" charset="0"/>
                </a:rPr>
                <a:t>Rides with a min height of </a:t>
              </a:r>
              <a:r>
                <a:rPr lang="en-US" sz="1200" b="1">
                  <a:latin typeface="Arial" panose="020B0604020202020204" pitchFamily="34" charset="0"/>
                  <a:cs typeface="Arial" panose="020B0604020202020204" pitchFamily="34" charset="0"/>
                </a:rPr>
                <a:t>120</a:t>
              </a:r>
              <a:r>
                <a:rPr lang="en-US" sz="1200">
                  <a:latin typeface="Arial" panose="020B0604020202020204" pitchFamily="34" charset="0"/>
                  <a:cs typeface="Arial" panose="020B0604020202020204" pitchFamily="34" charset="0"/>
                </a:rPr>
                <a:t>cm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62EA21F0-3CE0-4F76-BE4B-96146620D1BF}"/>
                </a:ext>
              </a:extLst>
            </p:cNvPr>
            <p:cNvSpPr txBox="1"/>
            <p:nvPr/>
          </p:nvSpPr>
          <p:spPr>
            <a:xfrm>
              <a:off x="6489144" y="5765336"/>
              <a:ext cx="193303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latin typeface="Arial" panose="020B0604020202020204" pitchFamily="34" charset="0"/>
                  <a:cs typeface="Arial" panose="020B0604020202020204" pitchFamily="34" charset="0"/>
                </a:rPr>
                <a:t>Rides with a min height of </a:t>
              </a:r>
              <a:r>
                <a:rPr lang="en-US" sz="1200" b="1">
                  <a:latin typeface="Arial" panose="020B0604020202020204" pitchFamily="34" charset="0"/>
                  <a:cs typeface="Arial" panose="020B0604020202020204" pitchFamily="34" charset="0"/>
                </a:rPr>
                <a:t>140</a:t>
              </a:r>
              <a:r>
                <a:rPr lang="en-US" sz="1200">
                  <a:latin typeface="Arial" panose="020B0604020202020204" pitchFamily="34" charset="0"/>
                  <a:cs typeface="Arial" panose="020B0604020202020204" pitchFamily="34" charset="0"/>
                </a:rPr>
                <a:t>cm</a:t>
              </a:r>
            </a:p>
          </p:txBody>
        </p:sp>
        <p:pic>
          <p:nvPicPr>
            <p:cNvPr id="14" name="Picture 13" descr="Map&#10;&#10;Description automatically generated">
              <a:extLst>
                <a:ext uri="{FF2B5EF4-FFF2-40B4-BE49-F238E27FC236}">
                  <a16:creationId xmlns:a16="http://schemas.microsoft.com/office/drawing/2014/main" id="{73C160BE-2450-41AE-AB91-AD669CE966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12" t="11927" r="11772" b="20783"/>
            <a:stretch/>
          </p:blipFill>
          <p:spPr>
            <a:xfrm rot="447540">
              <a:off x="1915373" y="951984"/>
              <a:ext cx="6712770" cy="4378325"/>
            </a:xfrm>
            <a:prstGeom prst="rect">
              <a:avLst/>
            </a:prstGeom>
          </p:spPr>
        </p:pic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B64F47F1-0759-4565-9844-6881B0F40AB0}"/>
              </a:ext>
            </a:extLst>
          </p:cNvPr>
          <p:cNvSpPr/>
          <p:nvPr/>
        </p:nvSpPr>
        <p:spPr>
          <a:xfrm>
            <a:off x="8909108" y="2424418"/>
            <a:ext cx="196172" cy="1669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8023F72-4F63-47A6-A6F2-59E29D0EEDB5}"/>
              </a:ext>
            </a:extLst>
          </p:cNvPr>
          <p:cNvSpPr/>
          <p:nvPr/>
        </p:nvSpPr>
        <p:spPr>
          <a:xfrm>
            <a:off x="77854" y="4852215"/>
            <a:ext cx="266095" cy="7684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67E97C8-A2AA-4538-9880-A5323C590116}"/>
              </a:ext>
            </a:extLst>
          </p:cNvPr>
          <p:cNvSpPr/>
          <p:nvPr/>
        </p:nvSpPr>
        <p:spPr>
          <a:xfrm>
            <a:off x="2625340" y="844766"/>
            <a:ext cx="4946627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prstTxWarp prst="textArchUp">
              <a:avLst/>
            </a:prstTxWarp>
            <a:spAutoFit/>
          </a:bodyPr>
          <a:lstStyle/>
          <a:p>
            <a:pPr algn="ctr"/>
            <a:r>
              <a:rPr lang="en-US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MULTIVERSE </a:t>
            </a:r>
          </a:p>
          <a:p>
            <a:pPr algn="ctr"/>
            <a:r>
              <a:rPr 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STUDIOS</a:t>
            </a:r>
            <a:endParaRPr lang="en-US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15E7D2C-4F0D-4761-B229-F9239DE1F6EA}"/>
              </a:ext>
            </a:extLst>
          </p:cNvPr>
          <p:cNvSpPr txBox="1"/>
          <p:nvPr/>
        </p:nvSpPr>
        <p:spPr>
          <a:xfrm>
            <a:off x="9517498" y="5509513"/>
            <a:ext cx="149449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dirty="0">
                <a:latin typeface="Arial" panose="020B0604020202020204" pitchFamily="34" charset="0"/>
                <a:cs typeface="Arial" panose="020B0604020202020204" pitchFamily="34" charset="0"/>
              </a:rPr>
              <a:t>2:00 – 2:30 PM</a:t>
            </a:r>
          </a:p>
        </p:txBody>
      </p:sp>
      <p:pic>
        <p:nvPicPr>
          <p:cNvPr id="21" name="Picture 4" descr="Help Icons - Download Free Vector Icons | Noun Project">
            <a:hlinkClick r:id="rId11" action="ppaction://hlinksldjump"/>
            <a:extLst>
              <a:ext uri="{FF2B5EF4-FFF2-40B4-BE49-F238E27FC236}">
                <a16:creationId xmlns:a16="http://schemas.microsoft.com/office/drawing/2014/main" id="{AF4880D3-D32D-4EE3-A6BE-91707BDB04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5280" y="67699"/>
            <a:ext cx="510839" cy="510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 descr="Background pattern&#10;&#10;Description automatically generated">
            <a:extLst>
              <a:ext uri="{FF2B5EF4-FFF2-40B4-BE49-F238E27FC236}">
                <a16:creationId xmlns:a16="http://schemas.microsoft.com/office/drawing/2014/main" id="{60447523-2318-4BC2-94CD-B808DE6FFED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169" y="484997"/>
            <a:ext cx="2033185" cy="1324615"/>
          </a:xfrm>
          <a:prstGeom prst="rect">
            <a:avLst/>
          </a:prstGeom>
        </p:spPr>
      </p:pic>
      <p:sp>
        <p:nvSpPr>
          <p:cNvPr id="27" name="Oval 26">
            <a:extLst>
              <a:ext uri="{FF2B5EF4-FFF2-40B4-BE49-F238E27FC236}">
                <a16:creationId xmlns:a16="http://schemas.microsoft.com/office/drawing/2014/main" id="{6BF66F54-60FE-4731-884E-CF04459B514C}"/>
              </a:ext>
            </a:extLst>
          </p:cNvPr>
          <p:cNvSpPr/>
          <p:nvPr/>
        </p:nvSpPr>
        <p:spPr>
          <a:xfrm>
            <a:off x="1873370" y="1868989"/>
            <a:ext cx="294503" cy="268264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36D8CA9D-29B1-4CAD-B645-611A0FEC660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338485" y="539313"/>
            <a:ext cx="346180" cy="305453"/>
          </a:xfrm>
          <a:prstGeom prst="rect">
            <a:avLst/>
          </a:prstGeom>
        </p:spPr>
      </p:pic>
      <p:pic>
        <p:nvPicPr>
          <p:cNvPr id="39" name="Picture 38" descr="A picture containing dark, night&#10;&#10;Description automatically generated">
            <a:extLst>
              <a:ext uri="{FF2B5EF4-FFF2-40B4-BE49-F238E27FC236}">
                <a16:creationId xmlns:a16="http://schemas.microsoft.com/office/drawing/2014/main" id="{09A20A6B-5B13-422B-B539-17EC493A394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4843" y="3644924"/>
            <a:ext cx="1190734" cy="1190734"/>
          </a:xfrm>
          <a:prstGeom prst="rect">
            <a:avLst/>
          </a:prstGeom>
        </p:spPr>
      </p:pic>
      <p:sp>
        <p:nvSpPr>
          <p:cNvPr id="69" name="Oval 68">
            <a:extLst>
              <a:ext uri="{FF2B5EF4-FFF2-40B4-BE49-F238E27FC236}">
                <a16:creationId xmlns:a16="http://schemas.microsoft.com/office/drawing/2014/main" id="{85FB5FB8-B283-4125-A3E6-6C32CD107FD9}"/>
              </a:ext>
            </a:extLst>
          </p:cNvPr>
          <p:cNvSpPr/>
          <p:nvPr/>
        </p:nvSpPr>
        <p:spPr>
          <a:xfrm>
            <a:off x="3338320" y="4877181"/>
            <a:ext cx="294503" cy="268264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6" name="Picture 75" descr="Shape&#10;&#10;Description automatically generated with low confidence">
            <a:extLst>
              <a:ext uri="{FF2B5EF4-FFF2-40B4-BE49-F238E27FC236}">
                <a16:creationId xmlns:a16="http://schemas.microsoft.com/office/drawing/2014/main" id="{40D4FEAD-E272-4D06-8D68-8E5A225BC86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3898" y="2315660"/>
            <a:ext cx="1029604" cy="1029604"/>
          </a:xfrm>
          <a:prstGeom prst="rect">
            <a:avLst/>
          </a:prstGeom>
        </p:spPr>
      </p:pic>
      <p:sp>
        <p:nvSpPr>
          <p:cNvPr id="88" name="Oval 87">
            <a:extLst>
              <a:ext uri="{FF2B5EF4-FFF2-40B4-BE49-F238E27FC236}">
                <a16:creationId xmlns:a16="http://schemas.microsoft.com/office/drawing/2014/main" id="{CD21379D-8E4C-4819-9882-A63F35FFD335}"/>
              </a:ext>
            </a:extLst>
          </p:cNvPr>
          <p:cNvSpPr/>
          <p:nvPr/>
        </p:nvSpPr>
        <p:spPr>
          <a:xfrm>
            <a:off x="1809292" y="3378605"/>
            <a:ext cx="294503" cy="268264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9" name="Picture 88" descr="Map&#10;&#10;Description automatically generated">
            <a:extLst>
              <a:ext uri="{FF2B5EF4-FFF2-40B4-BE49-F238E27FC236}">
                <a16:creationId xmlns:a16="http://schemas.microsoft.com/office/drawing/2014/main" id="{E3BBA421-7C74-4147-B6AA-D7E1699F7CED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12" t="11927" r="11772" b="20783"/>
          <a:stretch/>
        </p:blipFill>
        <p:spPr>
          <a:xfrm rot="2700000">
            <a:off x="-121861" y="4474579"/>
            <a:ext cx="2052274" cy="1165790"/>
          </a:xfrm>
          <a:prstGeom prst="rect">
            <a:avLst/>
          </a:prstGeom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C69E55FC-F0C3-4E07-BD36-E04AE521243A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46776" y="4296341"/>
            <a:ext cx="436619" cy="383373"/>
          </a:xfrm>
          <a:prstGeom prst="rect">
            <a:avLst/>
          </a:prstGeom>
        </p:spPr>
      </p:pic>
      <p:pic>
        <p:nvPicPr>
          <p:cNvPr id="93" name="Picture 12" descr="Drinking Fountain Icons - Download Free Vector Icons | Noun Project">
            <a:extLst>
              <a:ext uri="{FF2B5EF4-FFF2-40B4-BE49-F238E27FC236}">
                <a16:creationId xmlns:a16="http://schemas.microsoft.com/office/drawing/2014/main" id="{B293361A-2D00-4B88-A619-C4333342E4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858" y="4613649"/>
            <a:ext cx="429754" cy="374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4" name="Picture 93" descr="A red and white sign&#10;&#10;Description automatically generated with low confidence">
            <a:extLst>
              <a:ext uri="{FF2B5EF4-FFF2-40B4-BE49-F238E27FC236}">
                <a16:creationId xmlns:a16="http://schemas.microsoft.com/office/drawing/2014/main" id="{AFAC726A-D382-4AE7-AC04-F47800BB18E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6564" b="89833" l="7273" r="93409">
                        <a14:foregroundMark x1="50341" y1="58687" x2="40682" y2="61905"/>
                        <a14:foregroundMark x1="20000" y1="49292" x2="67045" y2="44144"/>
                        <a14:foregroundMark x1="80000" y1="48391" x2="70000" y2="22523"/>
                        <a14:foregroundMark x1="70000" y1="22523" x2="60000" y2="14672"/>
                        <a14:foregroundMark x1="60000" y1="14672" x2="41477" y2="12355"/>
                        <a14:foregroundMark x1="41477" y1="12355" x2="31250" y2="21107"/>
                        <a14:foregroundMark x1="31250" y1="21107" x2="13182" y2="50193"/>
                        <a14:foregroundMark x1="13182" y1="50193" x2="13750" y2="75676"/>
                        <a14:foregroundMark x1="13750" y1="75676" x2="65341" y2="84170"/>
                        <a14:foregroundMark x1="65341" y1="84170" x2="80682" y2="74003"/>
                        <a14:foregroundMark x1="80682" y1="74003" x2="81591" y2="51609"/>
                        <a14:foregroundMark x1="81591" y1="51609" x2="80341" y2="47104"/>
                        <a14:foregroundMark x1="47614" y1="64865" x2="65682" y2="65637"/>
                        <a14:foregroundMark x1="50000" y1="6564" x2="50000" y2="6564"/>
                        <a14:foregroundMark x1="51591" y1="7079" x2="51591" y2="7079"/>
                        <a14:foregroundMark x1="51477" y1="20721" x2="51818" y2="40927"/>
                        <a14:foregroundMark x1="62045" y1="47233" x2="34432" y2="50708"/>
                        <a14:foregroundMark x1="69205" y1="48777" x2="31364" y2="42471"/>
                        <a14:foregroundMark x1="56705" y1="39768" x2="32955" y2="38353"/>
                        <a14:foregroundMark x1="21250" y1="67181" x2="19091" y2="46332"/>
                        <a14:foregroundMark x1="7273" y1="76190" x2="8409" y2="58301"/>
                        <a14:foregroundMark x1="11136" y1="75290" x2="7273" y2="47876"/>
                        <a14:foregroundMark x1="52500" y1="59073" x2="52500" y2="59073"/>
                        <a14:foregroundMark x1="63068" y1="63578" x2="63068" y2="63578"/>
                        <a14:foregroundMark x1="49659" y1="51223" x2="54659" y2="76705"/>
                        <a14:foregroundMark x1="78068" y1="60103" x2="29886" y2="78250"/>
                        <a14:foregroundMark x1="68409" y1="61261" x2="28523" y2="68855"/>
                        <a14:foregroundMark x1="71818" y1="59202" x2="29432" y2="58559"/>
                        <a14:foregroundMark x1="40000" y1="56371" x2="16023" y2="60746"/>
                        <a14:foregroundMark x1="54205" y1="28571" x2="46932" y2="26255"/>
                        <a14:foregroundMark x1="51364" y1="26641" x2="56477" y2="22651"/>
                        <a14:foregroundMark x1="56477" y1="22651" x2="34205" y2="24453"/>
                        <a14:foregroundMark x1="37386" y1="26384" x2="59432" y2="26770"/>
                        <a14:foregroundMark x1="38295" y1="31660" x2="55114" y2="29215"/>
                        <a14:foregroundMark x1="31591" y1="33591" x2="60000" y2="32561"/>
                        <a14:foregroundMark x1="58977" y1="28314" x2="60341" y2="25869"/>
                        <a14:foregroundMark x1="56818" y1="22136" x2="68523" y2="40669"/>
                        <a14:foregroundMark x1="63068" y1="27671" x2="75795" y2="43372"/>
                        <a14:foregroundMark x1="93409" y1="41441" x2="93409" y2="4144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759" y="5217915"/>
            <a:ext cx="436620" cy="335753"/>
          </a:xfrm>
          <a:prstGeom prst="rect">
            <a:avLst/>
          </a:prstGeom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9B535F69-BC87-41E0-A0F3-0E55074EDAE8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97538" y="4817993"/>
            <a:ext cx="608983" cy="533585"/>
          </a:xfrm>
          <a:prstGeom prst="rect">
            <a:avLst/>
          </a:prstGeom>
        </p:spPr>
      </p:pic>
      <p:pic>
        <p:nvPicPr>
          <p:cNvPr id="87" name="Picture 86" descr="Icon&#10;&#10;Description automatically generated">
            <a:extLst>
              <a:ext uri="{FF2B5EF4-FFF2-40B4-BE49-F238E27FC236}">
                <a16:creationId xmlns:a16="http://schemas.microsoft.com/office/drawing/2014/main" id="{0C03C24B-F666-4092-8F1C-056340ED1BDE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531295">
            <a:off x="7803419" y="4230247"/>
            <a:ext cx="1049452" cy="798541"/>
          </a:xfrm>
          <a:prstGeom prst="rect">
            <a:avLst/>
          </a:prstGeom>
        </p:spPr>
      </p:pic>
      <p:sp>
        <p:nvSpPr>
          <p:cNvPr id="91" name="Rectangle 90">
            <a:extLst>
              <a:ext uri="{FF2B5EF4-FFF2-40B4-BE49-F238E27FC236}">
                <a16:creationId xmlns:a16="http://schemas.microsoft.com/office/drawing/2014/main" id="{1EBC77D2-2A72-4605-8262-11BD0A1E4AF9}"/>
              </a:ext>
            </a:extLst>
          </p:cNvPr>
          <p:cNvSpPr/>
          <p:nvPr/>
        </p:nvSpPr>
        <p:spPr>
          <a:xfrm rot="18513870">
            <a:off x="8234440" y="4403849"/>
            <a:ext cx="288531" cy="5468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9" name="Picture 98">
            <a:extLst>
              <a:ext uri="{FF2B5EF4-FFF2-40B4-BE49-F238E27FC236}">
                <a16:creationId xmlns:a16="http://schemas.microsoft.com/office/drawing/2014/main" id="{07FF4CD8-E902-4FFB-901B-46FEE17BE16D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 rot="21383876">
            <a:off x="964479" y="4107413"/>
            <a:ext cx="1629002" cy="1057423"/>
          </a:xfrm>
          <a:prstGeom prst="rect">
            <a:avLst/>
          </a:prstGeom>
        </p:spPr>
      </p:pic>
      <p:pic>
        <p:nvPicPr>
          <p:cNvPr id="106" name="Picture 105" descr="Background pattern&#10;&#10;Description automatically generated">
            <a:extLst>
              <a:ext uri="{FF2B5EF4-FFF2-40B4-BE49-F238E27FC236}">
                <a16:creationId xmlns:a16="http://schemas.microsoft.com/office/drawing/2014/main" id="{00B87E2B-BAC7-4970-90AF-7FDA0E20661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93249">
            <a:off x="6391723" y="1429327"/>
            <a:ext cx="1595244" cy="1039298"/>
          </a:xfrm>
          <a:prstGeom prst="rect">
            <a:avLst/>
          </a:prstGeom>
        </p:spPr>
      </p:pic>
      <p:sp>
        <p:nvSpPr>
          <p:cNvPr id="107" name="Oval 106">
            <a:extLst>
              <a:ext uri="{FF2B5EF4-FFF2-40B4-BE49-F238E27FC236}">
                <a16:creationId xmlns:a16="http://schemas.microsoft.com/office/drawing/2014/main" id="{50FB1E62-7A6B-4946-8FDD-3465F007E094}"/>
              </a:ext>
            </a:extLst>
          </p:cNvPr>
          <p:cNvSpPr/>
          <p:nvPr/>
        </p:nvSpPr>
        <p:spPr>
          <a:xfrm>
            <a:off x="7314979" y="2517116"/>
            <a:ext cx="294503" cy="268264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1" name="Picture 100" descr="Shape&#10;&#10;Description automatically generated with low confidence">
            <a:extLst>
              <a:ext uri="{FF2B5EF4-FFF2-40B4-BE49-F238E27FC236}">
                <a16:creationId xmlns:a16="http://schemas.microsoft.com/office/drawing/2014/main" id="{969F58AC-9270-4E8A-90C3-982839B6CAC6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8061" y="1374602"/>
            <a:ext cx="1134214" cy="1134214"/>
          </a:xfrm>
          <a:prstGeom prst="rect">
            <a:avLst/>
          </a:prstGeom>
        </p:spPr>
      </p:pic>
      <p:sp>
        <p:nvSpPr>
          <p:cNvPr id="110" name="Oval 109">
            <a:extLst>
              <a:ext uri="{FF2B5EF4-FFF2-40B4-BE49-F238E27FC236}">
                <a16:creationId xmlns:a16="http://schemas.microsoft.com/office/drawing/2014/main" id="{ED9F265A-17A0-4709-8D3C-4F45CF3E3632}"/>
              </a:ext>
            </a:extLst>
          </p:cNvPr>
          <p:cNvSpPr/>
          <p:nvPr/>
        </p:nvSpPr>
        <p:spPr>
          <a:xfrm>
            <a:off x="5367953" y="2457222"/>
            <a:ext cx="294503" cy="268264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3B54DBF9-F712-464C-ABC6-CC2D52415FD2}"/>
              </a:ext>
            </a:extLst>
          </p:cNvPr>
          <p:cNvGrpSpPr/>
          <p:nvPr/>
        </p:nvGrpSpPr>
        <p:grpSpPr>
          <a:xfrm>
            <a:off x="3273776" y="1363397"/>
            <a:ext cx="1562447" cy="1677642"/>
            <a:chOff x="3041590" y="2836706"/>
            <a:chExt cx="1562447" cy="1677642"/>
          </a:xfrm>
        </p:grpSpPr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B866CFE6-A599-4D7C-BCE7-E790BAFFB09F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3041590" y="2874783"/>
              <a:ext cx="1562447" cy="1387123"/>
            </a:xfrm>
            <a:prstGeom prst="rect">
              <a:avLst/>
            </a:prstGeom>
          </p:spPr>
        </p:pic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2652B819-4910-4C42-BD3C-809AEE8B6C11}"/>
                </a:ext>
              </a:extLst>
            </p:cNvPr>
            <p:cNvSpPr/>
            <p:nvPr/>
          </p:nvSpPr>
          <p:spPr>
            <a:xfrm>
              <a:off x="3650308" y="4246084"/>
              <a:ext cx="294503" cy="2682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5" name="Picture 114">
              <a:extLst>
                <a:ext uri="{FF2B5EF4-FFF2-40B4-BE49-F238E27FC236}">
                  <a16:creationId xmlns:a16="http://schemas.microsoft.com/office/drawing/2014/main" id="{C1F9FD4D-54AD-431A-A7E8-3B60C389D0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3250595" y="2836706"/>
              <a:ext cx="349249" cy="302053"/>
            </a:xfrm>
            <a:prstGeom prst="rect">
              <a:avLst/>
            </a:prstGeom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054" name="Ink 1053">
                <a:extLst>
                  <a:ext uri="{FF2B5EF4-FFF2-40B4-BE49-F238E27FC236}">
                    <a16:creationId xmlns:a16="http://schemas.microsoft.com/office/drawing/2014/main" id="{3884C35D-3A9C-432B-86D7-C2581D338AE1}"/>
                  </a:ext>
                </a:extLst>
              </p14:cNvPr>
              <p14:cNvContentPartPr/>
              <p14:nvPr/>
            </p14:nvContentPartPr>
            <p14:xfrm>
              <a:off x="865329" y="1997271"/>
              <a:ext cx="948600" cy="1613520"/>
            </p14:xfrm>
          </p:contentPart>
        </mc:Choice>
        <mc:Fallback xmlns="">
          <p:pic>
            <p:nvPicPr>
              <p:cNvPr id="1054" name="Ink 1053">
                <a:extLst>
                  <a:ext uri="{FF2B5EF4-FFF2-40B4-BE49-F238E27FC236}">
                    <a16:creationId xmlns:a16="http://schemas.microsoft.com/office/drawing/2014/main" id="{3884C35D-3A9C-432B-86D7-C2581D338AE1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803769" y="1935711"/>
                <a:ext cx="1071720" cy="173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2C850047-FB79-2840-8B04-2EC3BC521346}"/>
                  </a:ext>
                </a:extLst>
              </p14:cNvPr>
              <p14:cNvContentPartPr/>
              <p14:nvPr/>
            </p14:nvContentPartPr>
            <p14:xfrm>
              <a:off x="2203809" y="2085471"/>
              <a:ext cx="2534040" cy="1233000"/>
            </p14:xfrm>
          </p:contentPart>
        </mc:Choice>
        <mc:Fallback xmlns=""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2C850047-FB79-2840-8B04-2EC3BC521346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142249" y="2023911"/>
                <a:ext cx="2657160" cy="135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79506B2C-2740-6D45-B323-8F6007F09699}"/>
                  </a:ext>
                </a:extLst>
              </p14:cNvPr>
              <p14:cNvContentPartPr/>
              <p14:nvPr/>
            </p14:nvContentPartPr>
            <p14:xfrm>
              <a:off x="2247369" y="3280671"/>
              <a:ext cx="1444680" cy="27432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79506B2C-2740-6D45-B323-8F6007F09699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185809" y="3219111"/>
                <a:ext cx="1567800" cy="39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0626C858-325F-B94F-BF3E-4CCD3F227140}"/>
                  </a:ext>
                </a:extLst>
              </p14:cNvPr>
              <p14:cNvContentPartPr/>
              <p14:nvPr/>
            </p14:nvContentPartPr>
            <p14:xfrm>
              <a:off x="2265729" y="3233871"/>
              <a:ext cx="1419840" cy="32760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0626C858-325F-B94F-BF3E-4CCD3F227140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2204169" y="3172311"/>
                <a:ext cx="1542960" cy="45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BFE2CC95-F0B7-084B-8747-70C401C96866}"/>
                  </a:ext>
                </a:extLst>
              </p14:cNvPr>
              <p14:cNvContentPartPr/>
              <p14:nvPr/>
            </p14:nvContentPartPr>
            <p14:xfrm>
              <a:off x="2216049" y="3423951"/>
              <a:ext cx="1052640" cy="23076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BFE2CC95-F0B7-084B-8747-70C401C96866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2154468" y="3362295"/>
                <a:ext cx="1175802" cy="3540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2EF7E911-4FB6-EF4F-9E0F-B1808E483E01}"/>
                  </a:ext>
                </a:extLst>
              </p14:cNvPr>
              <p14:cNvContentPartPr/>
              <p14:nvPr/>
            </p14:nvContentPartPr>
            <p14:xfrm>
              <a:off x="2079249" y="3754071"/>
              <a:ext cx="896760" cy="114588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2EF7E911-4FB6-EF4F-9E0F-B1808E483E01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2017689" y="3692511"/>
                <a:ext cx="1019880" cy="126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06166574-63EF-A94E-A07B-AE8C8872CC13}"/>
                  </a:ext>
                </a:extLst>
              </p14:cNvPr>
              <p14:cNvContentPartPr/>
              <p14:nvPr/>
            </p14:nvContentPartPr>
            <p14:xfrm>
              <a:off x="2925969" y="4893111"/>
              <a:ext cx="311760" cy="13104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06166574-63EF-A94E-A07B-AE8C8872CC13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2864409" y="4831551"/>
                <a:ext cx="434880" cy="25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AF684C96-6EE1-6F4C-8042-6998F5E3B611}"/>
                  </a:ext>
                </a:extLst>
              </p14:cNvPr>
              <p14:cNvContentPartPr/>
              <p14:nvPr/>
            </p14:nvContentPartPr>
            <p14:xfrm>
              <a:off x="3896889" y="3268431"/>
              <a:ext cx="952920" cy="175608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AF684C96-6EE1-6F4C-8042-6998F5E3B611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3835329" y="3206871"/>
                <a:ext cx="1076040" cy="187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BE33284D-7466-E04B-8FDA-C810BEDFBC4E}"/>
                  </a:ext>
                </a:extLst>
              </p14:cNvPr>
              <p14:cNvContentPartPr/>
              <p14:nvPr/>
            </p14:nvContentPartPr>
            <p14:xfrm>
              <a:off x="4749729" y="3342951"/>
              <a:ext cx="6480" cy="6480"/>
            </p14:xfrm>
          </p:contentPart>
        </mc:Choice>
        <mc:Fallback xmlns=""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BE33284D-7466-E04B-8FDA-C810BEDFBC4E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4688169" y="3281391"/>
                <a:ext cx="129600" cy="12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027" name="Ink 1026">
                <a:extLst>
                  <a:ext uri="{FF2B5EF4-FFF2-40B4-BE49-F238E27FC236}">
                    <a16:creationId xmlns:a16="http://schemas.microsoft.com/office/drawing/2014/main" id="{C217A63E-9410-E747-B188-C55C11908CE6}"/>
                  </a:ext>
                </a:extLst>
              </p14:cNvPr>
              <p14:cNvContentPartPr/>
              <p14:nvPr/>
            </p14:nvContentPartPr>
            <p14:xfrm>
              <a:off x="759489" y="1624671"/>
              <a:ext cx="361440" cy="622800"/>
            </p14:xfrm>
          </p:contentPart>
        </mc:Choice>
        <mc:Fallback xmlns="">
          <p:pic>
            <p:nvPicPr>
              <p:cNvPr id="1027" name="Ink 1026">
                <a:extLst>
                  <a:ext uri="{FF2B5EF4-FFF2-40B4-BE49-F238E27FC236}">
                    <a16:creationId xmlns:a16="http://schemas.microsoft.com/office/drawing/2014/main" id="{C217A63E-9410-E747-B188-C55C11908CE6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697929" y="1563111"/>
                <a:ext cx="484560" cy="74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037" name="Ink 1036">
                <a:extLst>
                  <a:ext uri="{FF2B5EF4-FFF2-40B4-BE49-F238E27FC236}">
                    <a16:creationId xmlns:a16="http://schemas.microsoft.com/office/drawing/2014/main" id="{BD5F2E2E-EC84-744B-BC70-D65F36CD4B3F}"/>
                  </a:ext>
                </a:extLst>
              </p14:cNvPr>
              <p14:cNvContentPartPr/>
              <p14:nvPr/>
            </p14:nvContentPartPr>
            <p14:xfrm>
              <a:off x="4282809" y="2776671"/>
              <a:ext cx="535680" cy="535680"/>
            </p14:xfrm>
          </p:contentPart>
        </mc:Choice>
        <mc:Fallback xmlns="">
          <p:pic>
            <p:nvPicPr>
              <p:cNvPr id="1037" name="Ink 1036">
                <a:extLst>
                  <a:ext uri="{FF2B5EF4-FFF2-40B4-BE49-F238E27FC236}">
                    <a16:creationId xmlns:a16="http://schemas.microsoft.com/office/drawing/2014/main" id="{BD5F2E2E-EC84-744B-BC70-D65F36CD4B3F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4221249" y="2715111"/>
                <a:ext cx="658800" cy="65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038" name="Ink 1037">
                <a:extLst>
                  <a:ext uri="{FF2B5EF4-FFF2-40B4-BE49-F238E27FC236}">
                    <a16:creationId xmlns:a16="http://schemas.microsoft.com/office/drawing/2014/main" id="{3245F967-BDC5-3144-9820-57BD5336700E}"/>
                  </a:ext>
                </a:extLst>
              </p14:cNvPr>
              <p14:cNvContentPartPr/>
              <p14:nvPr/>
            </p14:nvContentPartPr>
            <p14:xfrm>
              <a:off x="4781049" y="2664351"/>
              <a:ext cx="486000" cy="585720"/>
            </p14:xfrm>
          </p:contentPart>
        </mc:Choice>
        <mc:Fallback xmlns="">
          <p:pic>
            <p:nvPicPr>
              <p:cNvPr id="1038" name="Ink 1037">
                <a:extLst>
                  <a:ext uri="{FF2B5EF4-FFF2-40B4-BE49-F238E27FC236}">
                    <a16:creationId xmlns:a16="http://schemas.microsoft.com/office/drawing/2014/main" id="{3245F967-BDC5-3144-9820-57BD5336700E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4719489" y="2602753"/>
                <a:ext cx="609120" cy="70891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1039" name="Ink 1038">
                <a:extLst>
                  <a:ext uri="{FF2B5EF4-FFF2-40B4-BE49-F238E27FC236}">
                    <a16:creationId xmlns:a16="http://schemas.microsoft.com/office/drawing/2014/main" id="{BEC8904A-C322-5C44-8AE4-DE393AD315E6}"/>
                  </a:ext>
                </a:extLst>
              </p14:cNvPr>
              <p14:cNvContentPartPr/>
              <p14:nvPr/>
            </p14:nvContentPartPr>
            <p14:xfrm>
              <a:off x="4706169" y="4089951"/>
              <a:ext cx="2801880" cy="461160"/>
            </p14:xfrm>
          </p:contentPart>
        </mc:Choice>
        <mc:Fallback xmlns="">
          <p:pic>
            <p:nvPicPr>
              <p:cNvPr id="1039" name="Ink 1038">
                <a:extLst>
                  <a:ext uri="{FF2B5EF4-FFF2-40B4-BE49-F238E27FC236}">
                    <a16:creationId xmlns:a16="http://schemas.microsoft.com/office/drawing/2014/main" id="{BEC8904A-C322-5C44-8AE4-DE393AD315E6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4644609" y="4028391"/>
                <a:ext cx="2925000" cy="58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1043" name="Ink 1042">
                <a:extLst>
                  <a:ext uri="{FF2B5EF4-FFF2-40B4-BE49-F238E27FC236}">
                    <a16:creationId xmlns:a16="http://schemas.microsoft.com/office/drawing/2014/main" id="{85B54D89-9E58-B84E-9B05-3F20F5B02533}"/>
                  </a:ext>
                </a:extLst>
              </p14:cNvPr>
              <p14:cNvContentPartPr/>
              <p14:nvPr/>
            </p14:nvContentPartPr>
            <p14:xfrm>
              <a:off x="7464129" y="4449231"/>
              <a:ext cx="153360" cy="93600"/>
            </p14:xfrm>
          </p:contentPart>
        </mc:Choice>
        <mc:Fallback xmlns="">
          <p:pic>
            <p:nvPicPr>
              <p:cNvPr id="1043" name="Ink 1042">
                <a:extLst>
                  <a:ext uri="{FF2B5EF4-FFF2-40B4-BE49-F238E27FC236}">
                    <a16:creationId xmlns:a16="http://schemas.microsoft.com/office/drawing/2014/main" id="{85B54D89-9E58-B84E-9B05-3F20F5B02533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7402424" y="4387671"/>
                <a:ext cx="276770" cy="21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1058" name="Ink 1057">
                <a:extLst>
                  <a:ext uri="{FF2B5EF4-FFF2-40B4-BE49-F238E27FC236}">
                    <a16:creationId xmlns:a16="http://schemas.microsoft.com/office/drawing/2014/main" id="{0E0B3994-155F-F643-95B1-1A11A11B94D9}"/>
                  </a:ext>
                </a:extLst>
              </p14:cNvPr>
              <p14:cNvContentPartPr/>
              <p14:nvPr/>
            </p14:nvContentPartPr>
            <p14:xfrm>
              <a:off x="4759449" y="2733111"/>
              <a:ext cx="1317240" cy="585720"/>
            </p14:xfrm>
          </p:contentPart>
        </mc:Choice>
        <mc:Fallback xmlns="">
          <p:pic>
            <p:nvPicPr>
              <p:cNvPr id="1058" name="Ink 1057">
                <a:extLst>
                  <a:ext uri="{FF2B5EF4-FFF2-40B4-BE49-F238E27FC236}">
                    <a16:creationId xmlns:a16="http://schemas.microsoft.com/office/drawing/2014/main" id="{0E0B3994-155F-F643-95B1-1A11A11B94D9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4677009" y="2650671"/>
                <a:ext cx="1481400" cy="74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1060" name="Ink 1059">
                <a:extLst>
                  <a:ext uri="{FF2B5EF4-FFF2-40B4-BE49-F238E27FC236}">
                    <a16:creationId xmlns:a16="http://schemas.microsoft.com/office/drawing/2014/main" id="{BF8E0D49-3460-4440-AFD7-6D1ABAC4E8AA}"/>
                  </a:ext>
                </a:extLst>
              </p14:cNvPr>
              <p14:cNvContentPartPr/>
              <p14:nvPr/>
            </p14:nvContentPartPr>
            <p14:xfrm>
              <a:off x="5976249" y="2674791"/>
              <a:ext cx="1202040" cy="87480"/>
            </p14:xfrm>
          </p:contentPart>
        </mc:Choice>
        <mc:Fallback xmlns="">
          <p:pic>
            <p:nvPicPr>
              <p:cNvPr id="1060" name="Ink 1059">
                <a:extLst>
                  <a:ext uri="{FF2B5EF4-FFF2-40B4-BE49-F238E27FC236}">
                    <a16:creationId xmlns:a16="http://schemas.microsoft.com/office/drawing/2014/main" id="{BF8E0D49-3460-4440-AFD7-6D1ABAC4E8AA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5893784" y="2592689"/>
                <a:ext cx="1366249" cy="2509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1031" name="Ink 1030">
                <a:extLst>
                  <a:ext uri="{FF2B5EF4-FFF2-40B4-BE49-F238E27FC236}">
                    <a16:creationId xmlns:a16="http://schemas.microsoft.com/office/drawing/2014/main" id="{6AED79CD-1FA6-EC4E-8E77-EB6B3F9EEE62}"/>
                  </a:ext>
                </a:extLst>
              </p14:cNvPr>
              <p14:cNvContentPartPr/>
              <p14:nvPr/>
            </p14:nvContentPartPr>
            <p14:xfrm>
              <a:off x="5997849" y="2838591"/>
              <a:ext cx="645120" cy="1395000"/>
            </p14:xfrm>
          </p:contentPart>
        </mc:Choice>
        <mc:Fallback xmlns="">
          <p:pic>
            <p:nvPicPr>
              <p:cNvPr id="1031" name="Ink 1030">
                <a:extLst>
                  <a:ext uri="{FF2B5EF4-FFF2-40B4-BE49-F238E27FC236}">
                    <a16:creationId xmlns:a16="http://schemas.microsoft.com/office/drawing/2014/main" id="{6AED79CD-1FA6-EC4E-8E77-EB6B3F9EEE62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5936289" y="2777031"/>
                <a:ext cx="768240" cy="151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1034" name="Ink 1033">
                <a:extLst>
                  <a:ext uri="{FF2B5EF4-FFF2-40B4-BE49-F238E27FC236}">
                    <a16:creationId xmlns:a16="http://schemas.microsoft.com/office/drawing/2014/main" id="{FBB5C620-88A3-E94B-914C-D493B15C05DD}"/>
                  </a:ext>
                </a:extLst>
              </p14:cNvPr>
              <p14:cNvContentPartPr/>
              <p14:nvPr/>
            </p14:nvContentPartPr>
            <p14:xfrm>
              <a:off x="6032409" y="2807631"/>
              <a:ext cx="93600" cy="149760"/>
            </p14:xfrm>
          </p:contentPart>
        </mc:Choice>
        <mc:Fallback xmlns="">
          <p:pic>
            <p:nvPicPr>
              <p:cNvPr id="1034" name="Ink 1033">
                <a:extLst>
                  <a:ext uri="{FF2B5EF4-FFF2-40B4-BE49-F238E27FC236}">
                    <a16:creationId xmlns:a16="http://schemas.microsoft.com/office/drawing/2014/main" id="{FBB5C620-88A3-E94B-914C-D493B15C05DD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5971085" y="2746071"/>
                <a:ext cx="216248" cy="27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1076" name="Ink 1075">
                <a:extLst>
                  <a:ext uri="{FF2B5EF4-FFF2-40B4-BE49-F238E27FC236}">
                    <a16:creationId xmlns:a16="http://schemas.microsoft.com/office/drawing/2014/main" id="{082852AE-E41E-41F4-B9FE-CEEDE1503DA2}"/>
                  </a:ext>
                </a:extLst>
              </p14:cNvPr>
              <p14:cNvContentPartPr/>
              <p14:nvPr/>
            </p14:nvContentPartPr>
            <p14:xfrm>
              <a:off x="7670049" y="2665431"/>
              <a:ext cx="491400" cy="1478880"/>
            </p14:xfrm>
          </p:contentPart>
        </mc:Choice>
        <mc:Fallback xmlns="">
          <p:pic>
            <p:nvPicPr>
              <p:cNvPr id="1076" name="Ink 1075">
                <a:extLst>
                  <a:ext uri="{FF2B5EF4-FFF2-40B4-BE49-F238E27FC236}">
                    <a16:creationId xmlns:a16="http://schemas.microsoft.com/office/drawing/2014/main" id="{082852AE-E41E-41F4-B9FE-CEEDE1503DA2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7608489" y="2603871"/>
                <a:ext cx="614520" cy="160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605C48FA-D8D7-8E45-88AE-730970DDD9ED}"/>
                  </a:ext>
                </a:extLst>
              </p14:cNvPr>
              <p14:cNvContentPartPr/>
              <p14:nvPr/>
            </p14:nvContentPartPr>
            <p14:xfrm>
              <a:off x="5696169" y="4476231"/>
              <a:ext cx="286560" cy="548280"/>
            </p14:xfrm>
          </p:contentPart>
        </mc:Choice>
        <mc:Fallback xmlns=""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605C48FA-D8D7-8E45-88AE-730970DDD9ED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5634686" y="4414671"/>
                <a:ext cx="409526" cy="67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5F4B4570-8F34-8649-8915-FF2E36E22981}"/>
                  </a:ext>
                </a:extLst>
              </p14:cNvPr>
              <p14:cNvContentPartPr/>
              <p14:nvPr/>
            </p14:nvContentPartPr>
            <p14:xfrm>
              <a:off x="5733609" y="4469751"/>
              <a:ext cx="25200" cy="255600"/>
            </p14:xfrm>
          </p:contentPart>
        </mc:Choice>
        <mc:Fallback xmlns=""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5F4B4570-8F34-8649-8915-FF2E36E22981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5672049" y="4408191"/>
                <a:ext cx="148320" cy="37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8F6830BD-E376-F44F-87F9-1F42D4F147A2}"/>
                  </a:ext>
                </a:extLst>
              </p14:cNvPr>
              <p14:cNvContentPartPr/>
              <p14:nvPr/>
            </p14:nvContentPartPr>
            <p14:xfrm>
              <a:off x="5677449" y="4469751"/>
              <a:ext cx="31320" cy="299160"/>
            </p14:xfrm>
          </p:contentPart>
        </mc:Choice>
        <mc:Fallback xmlns=""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8F6830BD-E376-F44F-87F9-1F42D4F147A2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5615889" y="4408191"/>
                <a:ext cx="154440" cy="42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09604024-289A-EF43-A46A-D266FBC09DBD}"/>
                  </a:ext>
                </a:extLst>
              </p14:cNvPr>
              <p14:cNvContentPartPr/>
              <p14:nvPr/>
            </p14:nvContentPartPr>
            <p14:xfrm>
              <a:off x="5714889" y="4501071"/>
              <a:ext cx="143640" cy="461160"/>
            </p14:xfrm>
          </p:contentPart>
        </mc:Choice>
        <mc:Fallback xmlns=""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09604024-289A-EF43-A46A-D266FBC09DBD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5653329" y="4439511"/>
                <a:ext cx="266760" cy="58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834DAF8B-03B6-EA46-9635-61BFEB96B46C}"/>
                  </a:ext>
                </a:extLst>
              </p14:cNvPr>
              <p14:cNvContentPartPr/>
              <p14:nvPr/>
            </p14:nvContentPartPr>
            <p14:xfrm>
              <a:off x="5770689" y="4694031"/>
              <a:ext cx="187200" cy="286560"/>
            </p14:xfrm>
          </p:contentPart>
        </mc:Choice>
        <mc:Fallback xmlns=""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834DAF8B-03B6-EA46-9635-61BFEB96B46C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5709129" y="4632548"/>
                <a:ext cx="310320" cy="409526"/>
              </a:xfrm>
              <a:prstGeom prst="rect">
                <a:avLst/>
              </a:prstGeom>
            </p:spPr>
          </p:pic>
        </mc:Fallback>
      </mc:AlternateContent>
      <p:grpSp>
        <p:nvGrpSpPr>
          <p:cNvPr id="1099" name="Group 1098">
            <a:extLst>
              <a:ext uri="{FF2B5EF4-FFF2-40B4-BE49-F238E27FC236}">
                <a16:creationId xmlns:a16="http://schemas.microsoft.com/office/drawing/2014/main" id="{AE306BBB-03C6-B94D-B65D-0BDBFA4829C8}"/>
              </a:ext>
            </a:extLst>
          </p:cNvPr>
          <p:cNvGrpSpPr/>
          <p:nvPr/>
        </p:nvGrpSpPr>
        <p:grpSpPr>
          <a:xfrm>
            <a:off x="7458009" y="4171671"/>
            <a:ext cx="772200" cy="408240"/>
            <a:chOff x="7458009" y="4171671"/>
            <a:chExt cx="772200" cy="408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1085" name="Ink 1084">
                  <a:extLst>
                    <a:ext uri="{FF2B5EF4-FFF2-40B4-BE49-F238E27FC236}">
                      <a16:creationId xmlns:a16="http://schemas.microsoft.com/office/drawing/2014/main" id="{5E84A682-D9E2-4D44-BC92-33C6CB768103}"/>
                    </a:ext>
                  </a:extLst>
                </p14:cNvPr>
                <p14:cNvContentPartPr/>
                <p14:nvPr/>
              </p14:nvContentPartPr>
              <p14:xfrm>
                <a:off x="8005929" y="4187511"/>
                <a:ext cx="28440" cy="58320"/>
              </p14:xfrm>
            </p:contentPart>
          </mc:Choice>
          <mc:Fallback xmlns="">
            <p:pic>
              <p:nvPicPr>
                <p:cNvPr id="1085" name="Ink 1084">
                  <a:extLst>
                    <a:ext uri="{FF2B5EF4-FFF2-40B4-BE49-F238E27FC236}">
                      <a16:creationId xmlns:a16="http://schemas.microsoft.com/office/drawing/2014/main" id="{5E84A682-D9E2-4D44-BC92-33C6CB768103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7944369" y="4125951"/>
                  <a:ext cx="15156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1086" name="Ink 1085">
                  <a:extLst>
                    <a:ext uri="{FF2B5EF4-FFF2-40B4-BE49-F238E27FC236}">
                      <a16:creationId xmlns:a16="http://schemas.microsoft.com/office/drawing/2014/main" id="{DA239D36-BB36-F64C-A361-888989E0DEC5}"/>
                    </a:ext>
                  </a:extLst>
                </p14:cNvPr>
                <p14:cNvContentPartPr/>
                <p14:nvPr/>
              </p14:nvContentPartPr>
              <p14:xfrm>
                <a:off x="7458009" y="4200111"/>
                <a:ext cx="560520" cy="317880"/>
              </p14:xfrm>
            </p:contentPart>
          </mc:Choice>
          <mc:Fallback xmlns="">
            <p:pic>
              <p:nvPicPr>
                <p:cNvPr id="1086" name="Ink 1085">
                  <a:extLst>
                    <a:ext uri="{FF2B5EF4-FFF2-40B4-BE49-F238E27FC236}">
                      <a16:creationId xmlns:a16="http://schemas.microsoft.com/office/drawing/2014/main" id="{DA239D36-BB36-F64C-A361-888989E0DEC5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7396489" y="4138551"/>
                  <a:ext cx="683561" cy="44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1092" name="Ink 1091">
                  <a:extLst>
                    <a:ext uri="{FF2B5EF4-FFF2-40B4-BE49-F238E27FC236}">
                      <a16:creationId xmlns:a16="http://schemas.microsoft.com/office/drawing/2014/main" id="{CD8CEB8E-AE20-6947-8072-9EBDFB5F892D}"/>
                    </a:ext>
                  </a:extLst>
                </p14:cNvPr>
                <p14:cNvContentPartPr/>
                <p14:nvPr/>
              </p14:nvContentPartPr>
              <p14:xfrm>
                <a:off x="8055609" y="4274631"/>
                <a:ext cx="12960" cy="62640"/>
              </p14:xfrm>
            </p:contentPart>
          </mc:Choice>
          <mc:Fallback xmlns="">
            <p:pic>
              <p:nvPicPr>
                <p:cNvPr id="1092" name="Ink 1091">
                  <a:extLst>
                    <a:ext uri="{FF2B5EF4-FFF2-40B4-BE49-F238E27FC236}">
                      <a16:creationId xmlns:a16="http://schemas.microsoft.com/office/drawing/2014/main" id="{CD8CEB8E-AE20-6947-8072-9EBDFB5F892D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8024649" y="4243671"/>
                  <a:ext cx="7416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1093" name="Ink 1092">
                  <a:extLst>
                    <a:ext uri="{FF2B5EF4-FFF2-40B4-BE49-F238E27FC236}">
                      <a16:creationId xmlns:a16="http://schemas.microsoft.com/office/drawing/2014/main" id="{5B895A91-1700-F744-B214-F9FEF6C15199}"/>
                    </a:ext>
                  </a:extLst>
                </p14:cNvPr>
                <p14:cNvContentPartPr/>
                <p14:nvPr/>
              </p14:nvContentPartPr>
              <p14:xfrm>
                <a:off x="8036889" y="4255911"/>
                <a:ext cx="19080" cy="174600"/>
              </p14:xfrm>
            </p:contentPart>
          </mc:Choice>
          <mc:Fallback xmlns="">
            <p:pic>
              <p:nvPicPr>
                <p:cNvPr id="1093" name="Ink 1092">
                  <a:extLst>
                    <a:ext uri="{FF2B5EF4-FFF2-40B4-BE49-F238E27FC236}">
                      <a16:creationId xmlns:a16="http://schemas.microsoft.com/office/drawing/2014/main" id="{5B895A91-1700-F744-B214-F9FEF6C15199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8005334" y="4224951"/>
                  <a:ext cx="81457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1094" name="Ink 1093">
                  <a:extLst>
                    <a:ext uri="{FF2B5EF4-FFF2-40B4-BE49-F238E27FC236}">
                      <a16:creationId xmlns:a16="http://schemas.microsoft.com/office/drawing/2014/main" id="{21038DC7-E78A-A343-8564-B48C0B56AE2E}"/>
                    </a:ext>
                  </a:extLst>
                </p14:cNvPr>
                <p14:cNvContentPartPr/>
                <p14:nvPr/>
              </p14:nvContentPartPr>
              <p14:xfrm>
                <a:off x="8049489" y="4255911"/>
                <a:ext cx="12960" cy="136800"/>
              </p14:xfrm>
            </p:contentPart>
          </mc:Choice>
          <mc:Fallback xmlns="">
            <p:pic>
              <p:nvPicPr>
                <p:cNvPr id="1094" name="Ink 1093">
                  <a:extLst>
                    <a:ext uri="{FF2B5EF4-FFF2-40B4-BE49-F238E27FC236}">
                      <a16:creationId xmlns:a16="http://schemas.microsoft.com/office/drawing/2014/main" id="{21038DC7-E78A-A343-8564-B48C0B56AE2E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8018529" y="4224869"/>
                  <a:ext cx="74160" cy="19816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1095" name="Ink 1094">
                  <a:extLst>
                    <a:ext uri="{FF2B5EF4-FFF2-40B4-BE49-F238E27FC236}">
                      <a16:creationId xmlns:a16="http://schemas.microsoft.com/office/drawing/2014/main" id="{C37BFABF-0CFA-C645-A0D8-5BEC2D8A1216}"/>
                    </a:ext>
                  </a:extLst>
                </p14:cNvPr>
                <p14:cNvContentPartPr/>
                <p14:nvPr/>
              </p14:nvContentPartPr>
              <p14:xfrm>
                <a:off x="7968489" y="4171671"/>
                <a:ext cx="261720" cy="389880"/>
              </p14:xfrm>
            </p:contentPart>
          </mc:Choice>
          <mc:Fallback xmlns="">
            <p:pic>
              <p:nvPicPr>
                <p:cNvPr id="1095" name="Ink 1094">
                  <a:extLst>
                    <a:ext uri="{FF2B5EF4-FFF2-40B4-BE49-F238E27FC236}">
                      <a16:creationId xmlns:a16="http://schemas.microsoft.com/office/drawing/2014/main" id="{C37BFABF-0CFA-C645-A0D8-5BEC2D8A1216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7937572" y="4140682"/>
                  <a:ext cx="322836" cy="45113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1096" name="Ink 1095">
                  <a:extLst>
                    <a:ext uri="{FF2B5EF4-FFF2-40B4-BE49-F238E27FC236}">
                      <a16:creationId xmlns:a16="http://schemas.microsoft.com/office/drawing/2014/main" id="{257FA0FC-3F0D-9E42-B076-88EF132CD650}"/>
                    </a:ext>
                  </a:extLst>
                </p14:cNvPr>
                <p14:cNvContentPartPr/>
                <p14:nvPr/>
              </p14:nvContentPartPr>
              <p14:xfrm>
                <a:off x="8074329" y="4480191"/>
                <a:ext cx="31320" cy="81360"/>
              </p14:xfrm>
            </p:contentPart>
          </mc:Choice>
          <mc:Fallback xmlns="">
            <p:pic>
              <p:nvPicPr>
                <p:cNvPr id="1096" name="Ink 1095">
                  <a:extLst>
                    <a:ext uri="{FF2B5EF4-FFF2-40B4-BE49-F238E27FC236}">
                      <a16:creationId xmlns:a16="http://schemas.microsoft.com/office/drawing/2014/main" id="{257FA0FC-3F0D-9E42-B076-88EF132CD650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8043721" y="4449231"/>
                  <a:ext cx="91825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1097" name="Ink 1096">
                  <a:extLst>
                    <a:ext uri="{FF2B5EF4-FFF2-40B4-BE49-F238E27FC236}">
                      <a16:creationId xmlns:a16="http://schemas.microsoft.com/office/drawing/2014/main" id="{538F4FB9-8915-6B47-B2CF-11F857665A7B}"/>
                    </a:ext>
                  </a:extLst>
                </p14:cNvPr>
                <p14:cNvContentPartPr/>
                <p14:nvPr/>
              </p14:nvContentPartPr>
              <p14:xfrm>
                <a:off x="8099169" y="4486311"/>
                <a:ext cx="12960" cy="43920"/>
              </p14:xfrm>
            </p:contentPart>
          </mc:Choice>
          <mc:Fallback xmlns="">
            <p:pic>
              <p:nvPicPr>
                <p:cNvPr id="1097" name="Ink 1096">
                  <a:extLst>
                    <a:ext uri="{FF2B5EF4-FFF2-40B4-BE49-F238E27FC236}">
                      <a16:creationId xmlns:a16="http://schemas.microsoft.com/office/drawing/2014/main" id="{538F4FB9-8915-6B47-B2CF-11F857665A7B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8067324" y="4455351"/>
                  <a:ext cx="75909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1098" name="Ink 1097">
                  <a:extLst>
                    <a:ext uri="{FF2B5EF4-FFF2-40B4-BE49-F238E27FC236}">
                      <a16:creationId xmlns:a16="http://schemas.microsoft.com/office/drawing/2014/main" id="{7DCC82B8-191F-9745-B833-80F138849413}"/>
                    </a:ext>
                  </a:extLst>
                </p14:cNvPr>
                <p14:cNvContentPartPr/>
                <p14:nvPr/>
              </p14:nvContentPartPr>
              <p14:xfrm>
                <a:off x="8043009" y="4467591"/>
                <a:ext cx="81360" cy="112320"/>
              </p14:xfrm>
            </p:contentPart>
          </mc:Choice>
          <mc:Fallback xmlns="">
            <p:pic>
              <p:nvPicPr>
                <p:cNvPr id="1098" name="Ink 1097">
                  <a:extLst>
                    <a:ext uri="{FF2B5EF4-FFF2-40B4-BE49-F238E27FC236}">
                      <a16:creationId xmlns:a16="http://schemas.microsoft.com/office/drawing/2014/main" id="{7DCC82B8-191F-9745-B833-80F138849413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8012049" y="4436631"/>
                  <a:ext cx="142560" cy="17352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74" name="Picture 12" descr="Drinking Fountain Icons - Download Free Vector Icons | Noun Project">
            <a:extLst>
              <a:ext uri="{FF2B5EF4-FFF2-40B4-BE49-F238E27FC236}">
                <a16:creationId xmlns:a16="http://schemas.microsoft.com/office/drawing/2014/main" id="{DDDAEFEF-080B-446A-96A6-C8394B7991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915" y="1087539"/>
            <a:ext cx="587429" cy="511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6" name="Picture 175">
            <a:extLst>
              <a:ext uri="{FF2B5EF4-FFF2-40B4-BE49-F238E27FC236}">
                <a16:creationId xmlns:a16="http://schemas.microsoft.com/office/drawing/2014/main" id="{A37C5A3D-E377-4C1D-BC6E-7383C1EAB352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023424" y="3400598"/>
            <a:ext cx="436619" cy="383373"/>
          </a:xfrm>
          <a:prstGeom prst="rect">
            <a:avLst/>
          </a:prstGeom>
        </p:spPr>
      </p:pic>
      <p:pic>
        <p:nvPicPr>
          <p:cNvPr id="177" name="Picture 176">
            <a:extLst>
              <a:ext uri="{FF2B5EF4-FFF2-40B4-BE49-F238E27FC236}">
                <a16:creationId xmlns:a16="http://schemas.microsoft.com/office/drawing/2014/main" id="{DA279D40-9242-4C6D-A497-09F0246CB142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464876" y="3217931"/>
            <a:ext cx="608983" cy="533585"/>
          </a:xfrm>
          <a:prstGeom prst="rect">
            <a:avLst/>
          </a:prstGeom>
        </p:spPr>
      </p:pic>
      <p:pic>
        <p:nvPicPr>
          <p:cNvPr id="178" name="Picture 177">
            <a:extLst>
              <a:ext uri="{FF2B5EF4-FFF2-40B4-BE49-F238E27FC236}">
                <a16:creationId xmlns:a16="http://schemas.microsoft.com/office/drawing/2014/main" id="{1AC5ED08-85A9-415B-80FC-3E4AA0DD93BA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235137" y="2842603"/>
            <a:ext cx="608983" cy="533585"/>
          </a:xfrm>
          <a:prstGeom prst="rect">
            <a:avLst/>
          </a:prstGeom>
        </p:spPr>
      </p:pic>
      <p:pic>
        <p:nvPicPr>
          <p:cNvPr id="179" name="Picture 12" descr="Drinking Fountain Icons - Download Free Vector Icons | Noun Project">
            <a:extLst>
              <a:ext uri="{FF2B5EF4-FFF2-40B4-BE49-F238E27FC236}">
                <a16:creationId xmlns:a16="http://schemas.microsoft.com/office/drawing/2014/main" id="{9E1F991F-A407-4CA8-8977-065EB3E847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7475" y="3517532"/>
            <a:ext cx="645112" cy="561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0" name="Picture 179" descr="A red and white sign&#10;&#10;Description automatically generated with low confidence">
            <a:extLst>
              <a:ext uri="{FF2B5EF4-FFF2-40B4-BE49-F238E27FC236}">
                <a16:creationId xmlns:a16="http://schemas.microsoft.com/office/drawing/2014/main" id="{DB7F8448-A502-4ABA-A53C-F422387B7B0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6564" b="89833" l="7273" r="93409">
                        <a14:foregroundMark x1="50341" y1="58687" x2="40682" y2="61905"/>
                        <a14:foregroundMark x1="20000" y1="49292" x2="67045" y2="44144"/>
                        <a14:foregroundMark x1="80000" y1="48391" x2="70000" y2="22523"/>
                        <a14:foregroundMark x1="70000" y1="22523" x2="60000" y2="14672"/>
                        <a14:foregroundMark x1="60000" y1="14672" x2="41477" y2="12355"/>
                        <a14:foregroundMark x1="41477" y1="12355" x2="31250" y2="21107"/>
                        <a14:foregroundMark x1="31250" y1="21107" x2="13182" y2="50193"/>
                        <a14:foregroundMark x1="13182" y1="50193" x2="13750" y2="75676"/>
                        <a14:foregroundMark x1="13750" y1="75676" x2="65341" y2="84170"/>
                        <a14:foregroundMark x1="65341" y1="84170" x2="80682" y2="74003"/>
                        <a14:foregroundMark x1="80682" y1="74003" x2="81591" y2="51609"/>
                        <a14:foregroundMark x1="81591" y1="51609" x2="80341" y2="47104"/>
                        <a14:foregroundMark x1="47614" y1="64865" x2="65682" y2="65637"/>
                        <a14:foregroundMark x1="50000" y1="6564" x2="50000" y2="6564"/>
                        <a14:foregroundMark x1="51591" y1="7079" x2="51591" y2="7079"/>
                        <a14:foregroundMark x1="51477" y1="20721" x2="51818" y2="40927"/>
                        <a14:foregroundMark x1="62045" y1="47233" x2="34432" y2="50708"/>
                        <a14:foregroundMark x1="69205" y1="48777" x2="31364" y2="42471"/>
                        <a14:foregroundMark x1="56705" y1="39768" x2="32955" y2="38353"/>
                        <a14:foregroundMark x1="21250" y1="67181" x2="19091" y2="46332"/>
                        <a14:foregroundMark x1="7273" y1="76190" x2="8409" y2="58301"/>
                        <a14:foregroundMark x1="11136" y1="75290" x2="7273" y2="47876"/>
                        <a14:foregroundMark x1="52500" y1="59073" x2="52500" y2="59073"/>
                        <a14:foregroundMark x1="63068" y1="63578" x2="63068" y2="63578"/>
                        <a14:foregroundMark x1="49659" y1="51223" x2="54659" y2="76705"/>
                        <a14:foregroundMark x1="78068" y1="60103" x2="29886" y2="78250"/>
                        <a14:foregroundMark x1="68409" y1="61261" x2="28523" y2="68855"/>
                        <a14:foregroundMark x1="71818" y1="59202" x2="29432" y2="58559"/>
                        <a14:foregroundMark x1="40000" y1="56371" x2="16023" y2="60746"/>
                        <a14:foregroundMark x1="54205" y1="28571" x2="46932" y2="26255"/>
                        <a14:foregroundMark x1="51364" y1="26641" x2="56477" y2="22651"/>
                        <a14:foregroundMark x1="56477" y1="22651" x2="34205" y2="24453"/>
                        <a14:foregroundMark x1="37386" y1="26384" x2="59432" y2="26770"/>
                        <a14:foregroundMark x1="38295" y1="31660" x2="55114" y2="29215"/>
                        <a14:foregroundMark x1="31591" y1="33591" x2="60000" y2="32561"/>
                        <a14:foregroundMark x1="58977" y1="28314" x2="60341" y2="25869"/>
                        <a14:foregroundMark x1="56818" y1="22136" x2="68523" y2="40669"/>
                        <a14:foregroundMark x1="63068" y1="27671" x2="75795" y2="43372"/>
                        <a14:foregroundMark x1="93409" y1="41441" x2="93409" y2="4144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0045" y="1257320"/>
            <a:ext cx="436620" cy="335753"/>
          </a:xfrm>
          <a:prstGeom prst="rect">
            <a:avLst/>
          </a:prstGeom>
        </p:spPr>
      </p:pic>
      <p:pic>
        <p:nvPicPr>
          <p:cNvPr id="182" name="Picture 181">
            <a:extLst>
              <a:ext uri="{FF2B5EF4-FFF2-40B4-BE49-F238E27FC236}">
                <a16:creationId xmlns:a16="http://schemas.microsoft.com/office/drawing/2014/main" id="{5B7F5DC4-CED4-44B5-9ACE-7CCCE855C6CC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548510" y="3547950"/>
            <a:ext cx="608983" cy="533585"/>
          </a:xfrm>
          <a:prstGeom prst="rect">
            <a:avLst/>
          </a:prstGeom>
        </p:spPr>
      </p:pic>
      <p:pic>
        <p:nvPicPr>
          <p:cNvPr id="183" name="Picture 182">
            <a:extLst>
              <a:ext uri="{FF2B5EF4-FFF2-40B4-BE49-F238E27FC236}">
                <a16:creationId xmlns:a16="http://schemas.microsoft.com/office/drawing/2014/main" id="{7718759F-E325-4EA8-9144-A09F375BBD0E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985461" y="3095973"/>
            <a:ext cx="436619" cy="383373"/>
          </a:xfrm>
          <a:prstGeom prst="rect">
            <a:avLst/>
          </a:prstGeom>
        </p:spPr>
      </p:pic>
      <p:pic>
        <p:nvPicPr>
          <p:cNvPr id="184" name="Picture 183">
            <a:extLst>
              <a:ext uri="{FF2B5EF4-FFF2-40B4-BE49-F238E27FC236}">
                <a16:creationId xmlns:a16="http://schemas.microsoft.com/office/drawing/2014/main" id="{DCCD37CE-1A72-410A-9162-798710DC75BF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453417" y="3757996"/>
            <a:ext cx="608983" cy="533585"/>
          </a:xfrm>
          <a:prstGeom prst="rect">
            <a:avLst/>
          </a:prstGeom>
        </p:spPr>
      </p:pic>
      <p:sp>
        <p:nvSpPr>
          <p:cNvPr id="199" name="TextBox 198">
            <a:extLst>
              <a:ext uri="{FF2B5EF4-FFF2-40B4-BE49-F238E27FC236}">
                <a16:creationId xmlns:a16="http://schemas.microsoft.com/office/drawing/2014/main" id="{DF438481-18FB-4341-BF6B-D81B47B600EC}"/>
              </a:ext>
            </a:extLst>
          </p:cNvPr>
          <p:cNvSpPr txBox="1"/>
          <p:nvPr/>
        </p:nvSpPr>
        <p:spPr>
          <a:xfrm rot="18684587">
            <a:off x="7750100" y="4780535"/>
            <a:ext cx="2119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ENTRANCE</a:t>
            </a:r>
          </a:p>
        </p:txBody>
      </p:sp>
      <p:sp>
        <p:nvSpPr>
          <p:cNvPr id="1051" name="Arrow: Up 1050">
            <a:extLst>
              <a:ext uri="{FF2B5EF4-FFF2-40B4-BE49-F238E27FC236}">
                <a16:creationId xmlns:a16="http://schemas.microsoft.com/office/drawing/2014/main" id="{6F9B2B7A-F3B2-42FA-AF6B-E86BFFA35EA1}"/>
              </a:ext>
            </a:extLst>
          </p:cNvPr>
          <p:cNvSpPr/>
          <p:nvPr/>
        </p:nvSpPr>
        <p:spPr>
          <a:xfrm rot="18681687">
            <a:off x="8954431" y="5007334"/>
            <a:ext cx="382179" cy="558506"/>
          </a:xfrm>
          <a:prstGeom prst="up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2" name="Rectangle 1051">
            <a:extLst>
              <a:ext uri="{FF2B5EF4-FFF2-40B4-BE49-F238E27FC236}">
                <a16:creationId xmlns:a16="http://schemas.microsoft.com/office/drawing/2014/main" id="{F8CF9A69-BE29-41AB-969B-767DD1BB9220}"/>
              </a:ext>
            </a:extLst>
          </p:cNvPr>
          <p:cNvSpPr/>
          <p:nvPr/>
        </p:nvSpPr>
        <p:spPr>
          <a:xfrm rot="18560175">
            <a:off x="8181235" y="4418835"/>
            <a:ext cx="300848" cy="437340"/>
          </a:xfrm>
          <a:prstGeom prst="rect">
            <a:avLst/>
          </a:prstGeom>
          <a:solidFill>
            <a:srgbClr val="B05C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9" name="Picture 208">
            <a:extLst>
              <a:ext uri="{FF2B5EF4-FFF2-40B4-BE49-F238E27FC236}">
                <a16:creationId xmlns:a16="http://schemas.microsoft.com/office/drawing/2014/main" id="{650EE075-702B-4BF1-9266-762CC594577E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045805" y="4855028"/>
            <a:ext cx="436619" cy="383373"/>
          </a:xfrm>
          <a:prstGeom prst="rect">
            <a:avLst/>
          </a:prstGeom>
        </p:spPr>
      </p:pic>
      <p:sp>
        <p:nvSpPr>
          <p:cNvPr id="1055" name="Multiplication Sign 1054">
            <a:extLst>
              <a:ext uri="{FF2B5EF4-FFF2-40B4-BE49-F238E27FC236}">
                <a16:creationId xmlns:a16="http://schemas.microsoft.com/office/drawing/2014/main" id="{B8B4D38E-BC45-41CC-AAC9-A09E4AAACCAA}"/>
              </a:ext>
            </a:extLst>
          </p:cNvPr>
          <p:cNvSpPr/>
          <p:nvPr/>
        </p:nvSpPr>
        <p:spPr>
          <a:xfrm>
            <a:off x="6481348" y="4118989"/>
            <a:ext cx="231788" cy="291124"/>
          </a:xfrm>
          <a:prstGeom prst="mathMultiply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F3C3D8AA-5DC9-4EA3-8B93-2DA86A68AF16}"/>
              </a:ext>
            </a:extLst>
          </p:cNvPr>
          <p:cNvSpPr txBox="1"/>
          <p:nvPr/>
        </p:nvSpPr>
        <p:spPr>
          <a:xfrm rot="21408194">
            <a:off x="6222920" y="4377643"/>
            <a:ext cx="13104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 ARE HERE</a:t>
            </a:r>
          </a:p>
        </p:txBody>
      </p:sp>
      <p:pic>
        <p:nvPicPr>
          <p:cNvPr id="1074" name="Picture 1073">
            <a:extLst>
              <a:ext uri="{FF2B5EF4-FFF2-40B4-BE49-F238E27FC236}">
                <a16:creationId xmlns:a16="http://schemas.microsoft.com/office/drawing/2014/main" id="{26C9A98F-B4EC-4F1F-A579-63C504CA3716}"/>
              </a:ext>
            </a:extLst>
          </p:cNvPr>
          <p:cNvPicPr>
            <a:picLocks noChangeAspect="1"/>
          </p:cNvPicPr>
          <p:nvPr/>
        </p:nvPicPr>
        <p:blipFill rotWithShape="1">
          <a:blip r:embed="rId9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285" t="34041" r="12077" b="47911"/>
          <a:stretch/>
        </p:blipFill>
        <p:spPr>
          <a:xfrm rot="20946929">
            <a:off x="8032375" y="4460951"/>
            <a:ext cx="536752" cy="284230"/>
          </a:xfrm>
          <a:prstGeom prst="rect">
            <a:avLst/>
          </a:prstGeom>
        </p:spPr>
      </p:pic>
      <p:sp>
        <p:nvSpPr>
          <p:cNvPr id="125" name="TextBox 124">
            <a:extLst>
              <a:ext uri="{FF2B5EF4-FFF2-40B4-BE49-F238E27FC236}">
                <a16:creationId xmlns:a16="http://schemas.microsoft.com/office/drawing/2014/main" id="{FDF277C3-3B16-4E51-ACD2-51610B13525B}"/>
              </a:ext>
            </a:extLst>
          </p:cNvPr>
          <p:cNvSpPr txBox="1"/>
          <p:nvPr/>
        </p:nvSpPr>
        <p:spPr>
          <a:xfrm>
            <a:off x="9616119" y="5045687"/>
            <a:ext cx="25148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Upcoming Live Shows</a:t>
            </a:r>
          </a:p>
        </p:txBody>
      </p: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32E961F8-BD12-452C-B27D-E0E2A6825317}"/>
              </a:ext>
            </a:extLst>
          </p:cNvPr>
          <p:cNvGrpSpPr/>
          <p:nvPr/>
        </p:nvGrpSpPr>
        <p:grpSpPr>
          <a:xfrm>
            <a:off x="9604236" y="5740191"/>
            <a:ext cx="1265635" cy="1265635"/>
            <a:chOff x="9604236" y="5740191"/>
            <a:chExt cx="1265635" cy="1265635"/>
          </a:xfrm>
        </p:grpSpPr>
        <p:pic>
          <p:nvPicPr>
            <p:cNvPr id="127" name="Picture 126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0631D7DA-3353-4793-A2BA-DBD92E553840}"/>
                </a:ext>
              </a:extLst>
            </p:cNvPr>
            <p:cNvPicPr>
              <a:picLocks noChangeAspect="1"/>
            </p:cNvPicPr>
            <p:nvPr/>
          </p:nvPicPr>
          <p:blipFill>
            <a:blip r:embed="rId9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04236" y="5740191"/>
              <a:ext cx="1265635" cy="1265635"/>
            </a:xfrm>
            <a:prstGeom prst="rect">
              <a:avLst/>
            </a:prstGeom>
          </p:spPr>
        </p:pic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20A308DF-9689-4D63-A2EE-E5516760B6F0}"/>
                </a:ext>
              </a:extLst>
            </p:cNvPr>
            <p:cNvSpPr txBox="1"/>
            <p:nvPr/>
          </p:nvSpPr>
          <p:spPr>
            <a:xfrm>
              <a:off x="9843469" y="6158539"/>
              <a:ext cx="78799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UNDO</a:t>
              </a:r>
            </a:p>
          </p:txBody>
        </p:sp>
      </p:grpSp>
      <p:sp>
        <p:nvSpPr>
          <p:cNvPr id="129" name="Arrow: Right 128">
            <a:extLst>
              <a:ext uri="{FF2B5EF4-FFF2-40B4-BE49-F238E27FC236}">
                <a16:creationId xmlns:a16="http://schemas.microsoft.com/office/drawing/2014/main" id="{263ADBF2-EDA0-4DB4-99DD-A1AF7B3D5C05}"/>
              </a:ext>
            </a:extLst>
          </p:cNvPr>
          <p:cNvSpPr/>
          <p:nvPr/>
        </p:nvSpPr>
        <p:spPr>
          <a:xfrm>
            <a:off x="11090830" y="6048716"/>
            <a:ext cx="875094" cy="631991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NEXT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E4F88DDF-43C0-45A2-B918-77C6AE14CB09}"/>
              </a:ext>
            </a:extLst>
          </p:cNvPr>
          <p:cNvSpPr txBox="1"/>
          <p:nvPr/>
        </p:nvSpPr>
        <p:spPr>
          <a:xfrm>
            <a:off x="10638863" y="5376286"/>
            <a:ext cx="169688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Masquerade Parade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CAF0374E-88DF-4FAD-95A8-C7FDF976788D}"/>
              </a:ext>
            </a:extLst>
          </p:cNvPr>
          <p:cNvSpPr txBox="1"/>
          <p:nvPr/>
        </p:nvSpPr>
        <p:spPr>
          <a:xfrm>
            <a:off x="9667723" y="391684"/>
            <a:ext cx="251021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Itinerary 1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7760421-2955-4895-A899-95BE18A449B0}"/>
              </a:ext>
            </a:extLst>
          </p:cNvPr>
          <p:cNvGrpSpPr/>
          <p:nvPr/>
        </p:nvGrpSpPr>
        <p:grpSpPr>
          <a:xfrm>
            <a:off x="9594973" y="1243784"/>
            <a:ext cx="2428896" cy="307777"/>
            <a:chOff x="9633526" y="3658626"/>
            <a:chExt cx="2428896" cy="307777"/>
          </a:xfrm>
        </p:grpSpPr>
        <p:sp>
          <p:nvSpPr>
            <p:cNvPr id="138" name="TextBox 137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FF9EA3F7-49C4-4899-86DC-65FDF5FF134D}"/>
                </a:ext>
              </a:extLst>
            </p:cNvPr>
            <p:cNvSpPr txBox="1"/>
            <p:nvPr/>
          </p:nvSpPr>
          <p:spPr>
            <a:xfrm>
              <a:off x="9633526" y="3658626"/>
              <a:ext cx="22366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ADD NEW ATTRACTION</a:t>
              </a:r>
            </a:p>
          </p:txBody>
        </p:sp>
        <p:pic>
          <p:nvPicPr>
            <p:cNvPr id="139" name="Picture 138" descr="Shape&#10;&#10;Description automatically generated with low confidence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A7F0214E-64A2-41A8-A148-C2A565584F6F}"/>
                </a:ext>
              </a:extLst>
            </p:cNvPr>
            <p:cNvPicPr>
              <a:picLocks noChangeAspect="1"/>
            </p:cNvPicPr>
            <p:nvPr/>
          </p:nvPicPr>
          <p:blipFill>
            <a:blip r:embed="rId9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38217" y="3685787"/>
              <a:ext cx="224205" cy="224205"/>
            </a:xfrm>
            <a:prstGeom prst="rect">
              <a:avLst/>
            </a:prstGeom>
          </p:spPr>
        </p:pic>
      </p:grpSp>
      <p:sp>
        <p:nvSpPr>
          <p:cNvPr id="144" name="TextBox 143">
            <a:extLst>
              <a:ext uri="{FF2B5EF4-FFF2-40B4-BE49-F238E27FC236}">
                <a16:creationId xmlns:a16="http://schemas.microsoft.com/office/drawing/2014/main" id="{23295B2F-F5C2-441F-8C60-4041FA4F5E64}"/>
              </a:ext>
            </a:extLst>
          </p:cNvPr>
          <p:cNvSpPr txBox="1"/>
          <p:nvPr/>
        </p:nvSpPr>
        <p:spPr>
          <a:xfrm>
            <a:off x="9673251" y="1488559"/>
            <a:ext cx="251021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Itinerary 2</a:t>
            </a:r>
          </a:p>
        </p:txBody>
      </p: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05D51404-4A8E-4816-8230-01BCE2132799}"/>
              </a:ext>
            </a:extLst>
          </p:cNvPr>
          <p:cNvCxnSpPr>
            <a:cxnSpLocks/>
          </p:cNvCxnSpPr>
          <p:nvPr/>
        </p:nvCxnSpPr>
        <p:spPr>
          <a:xfrm>
            <a:off x="9625325" y="1919446"/>
            <a:ext cx="248654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1706A433-8E9C-4425-B16F-4CF581E6114D}"/>
              </a:ext>
            </a:extLst>
          </p:cNvPr>
          <p:cNvCxnSpPr>
            <a:cxnSpLocks/>
          </p:cNvCxnSpPr>
          <p:nvPr/>
        </p:nvCxnSpPr>
        <p:spPr>
          <a:xfrm>
            <a:off x="9625325" y="2365427"/>
            <a:ext cx="248654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4EC40454-C07B-432D-A06A-B57CDC8FE8BC}"/>
              </a:ext>
            </a:extLst>
          </p:cNvPr>
          <p:cNvGrpSpPr/>
          <p:nvPr/>
        </p:nvGrpSpPr>
        <p:grpSpPr>
          <a:xfrm>
            <a:off x="9604236" y="2374289"/>
            <a:ext cx="2428896" cy="307777"/>
            <a:chOff x="9633526" y="3658626"/>
            <a:chExt cx="2428896" cy="307777"/>
          </a:xfrm>
        </p:grpSpPr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534B70F5-4B4E-4F8F-853C-DC0170268D20}"/>
                </a:ext>
              </a:extLst>
            </p:cNvPr>
            <p:cNvSpPr txBox="1"/>
            <p:nvPr/>
          </p:nvSpPr>
          <p:spPr>
            <a:xfrm>
              <a:off x="9633526" y="3658626"/>
              <a:ext cx="22366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ADD NEW ATTRACTION</a:t>
              </a:r>
            </a:p>
          </p:txBody>
        </p:sp>
        <p:pic>
          <p:nvPicPr>
            <p:cNvPr id="150" name="Picture 149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2352DA64-A02E-41A5-BD1A-8E083B662962}"/>
                </a:ext>
              </a:extLst>
            </p:cNvPr>
            <p:cNvPicPr>
              <a:picLocks noChangeAspect="1"/>
            </p:cNvPicPr>
            <p:nvPr/>
          </p:nvPicPr>
          <p:blipFill>
            <a:blip r:embed="rId9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38217" y="3685787"/>
              <a:ext cx="224205" cy="224205"/>
            </a:xfrm>
            <a:prstGeom prst="rect">
              <a:avLst/>
            </a:prstGeom>
          </p:spPr>
        </p:pic>
      </p:grp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68B43F00-39AD-4606-8E1B-1020863524EA}"/>
              </a:ext>
            </a:extLst>
          </p:cNvPr>
          <p:cNvCxnSpPr>
            <a:cxnSpLocks/>
          </p:cNvCxnSpPr>
          <p:nvPr/>
        </p:nvCxnSpPr>
        <p:spPr>
          <a:xfrm>
            <a:off x="9625325" y="2674791"/>
            <a:ext cx="248654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TextBox 151">
            <a:extLst>
              <a:ext uri="{FF2B5EF4-FFF2-40B4-BE49-F238E27FC236}">
                <a16:creationId xmlns:a16="http://schemas.microsoft.com/office/drawing/2014/main" id="{102CB0A8-A669-443C-9CBD-E29A95464530}"/>
              </a:ext>
            </a:extLst>
          </p:cNvPr>
          <p:cNvSpPr txBox="1"/>
          <p:nvPr/>
        </p:nvSpPr>
        <p:spPr>
          <a:xfrm>
            <a:off x="9642663" y="2625434"/>
            <a:ext cx="251021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Itinerary 3</a:t>
            </a:r>
          </a:p>
        </p:txBody>
      </p: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D86655DA-CD18-4671-A517-76EECF801697}"/>
              </a:ext>
            </a:extLst>
          </p:cNvPr>
          <p:cNvGrpSpPr/>
          <p:nvPr/>
        </p:nvGrpSpPr>
        <p:grpSpPr>
          <a:xfrm>
            <a:off x="9699852" y="3042940"/>
            <a:ext cx="2324160" cy="369332"/>
            <a:chOff x="9709159" y="3345791"/>
            <a:chExt cx="2324160" cy="369332"/>
          </a:xfrm>
        </p:grpSpPr>
        <p:pic>
          <p:nvPicPr>
            <p:cNvPr id="154" name="Picture 153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8215B425-F7E9-4FA5-83D2-4E641862655B}"/>
                </a:ext>
              </a:extLst>
            </p:cNvPr>
            <p:cNvPicPr>
              <a:picLocks noChangeAspect="1"/>
            </p:cNvPicPr>
            <p:nvPr/>
          </p:nvPicPr>
          <p:blipFill>
            <a:blip r:embed="rId9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9709159" y="3459850"/>
              <a:ext cx="189889" cy="158961"/>
            </a:xfrm>
            <a:prstGeom prst="rect">
              <a:avLst/>
            </a:prstGeom>
          </p:spPr>
        </p:pic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BC276F4C-3F6D-46C3-BC2D-E7F6D18A9AC5}"/>
                </a:ext>
              </a:extLst>
            </p:cNvPr>
            <p:cNvSpPr txBox="1"/>
            <p:nvPr/>
          </p:nvSpPr>
          <p:spPr>
            <a:xfrm>
              <a:off x="9901657" y="3345791"/>
              <a:ext cx="16339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Tornado</a:t>
              </a:r>
            </a:p>
          </p:txBody>
        </p:sp>
        <p:pic>
          <p:nvPicPr>
            <p:cNvPr id="156" name="Picture 2" descr="Close, circle, remove, delete Free Icon of Neu Interface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7D734C3E-84DF-48E0-9C9D-2AE5A7A255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05572" y="3416586"/>
              <a:ext cx="227747" cy="2277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77FEF29F-2016-4A44-ADBD-029E48E4485F}"/>
              </a:ext>
            </a:extLst>
          </p:cNvPr>
          <p:cNvGrpSpPr/>
          <p:nvPr/>
        </p:nvGrpSpPr>
        <p:grpSpPr>
          <a:xfrm>
            <a:off x="9713920" y="3349742"/>
            <a:ext cx="2320982" cy="369332"/>
            <a:chOff x="9712494" y="3900040"/>
            <a:chExt cx="2320982" cy="369332"/>
          </a:xfrm>
        </p:grpSpPr>
        <p:pic>
          <p:nvPicPr>
            <p:cNvPr id="158" name="Picture 157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38AE598A-792D-41C9-9EB8-0727FBDEE800}"/>
                </a:ext>
              </a:extLst>
            </p:cNvPr>
            <p:cNvPicPr>
              <a:picLocks noChangeAspect="1"/>
            </p:cNvPicPr>
            <p:nvPr/>
          </p:nvPicPr>
          <p:blipFill>
            <a:blip r:embed="rId9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9712494" y="3980137"/>
              <a:ext cx="189889" cy="158961"/>
            </a:xfrm>
            <a:prstGeom prst="rect">
              <a:avLst/>
            </a:prstGeom>
          </p:spPr>
        </p:pic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A402CB97-3A48-4EA0-9A11-B05F8732FCD2}"/>
                </a:ext>
              </a:extLst>
            </p:cNvPr>
            <p:cNvSpPr txBox="1"/>
            <p:nvPr/>
          </p:nvSpPr>
          <p:spPr>
            <a:xfrm>
              <a:off x="9898193" y="3900040"/>
              <a:ext cx="163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Victory Spin</a:t>
              </a:r>
            </a:p>
          </p:txBody>
        </p:sp>
        <p:pic>
          <p:nvPicPr>
            <p:cNvPr id="160" name="Picture 2" descr="Close, circle, remove, delete Free Icon of Neu Interface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58275061-6FD7-4418-9616-D40A513E993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05729" y="4010212"/>
              <a:ext cx="227747" cy="2277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AF4DBFE7-F3B1-448E-858C-1DD22784D28B}"/>
              </a:ext>
            </a:extLst>
          </p:cNvPr>
          <p:cNvGrpSpPr/>
          <p:nvPr/>
        </p:nvGrpSpPr>
        <p:grpSpPr>
          <a:xfrm>
            <a:off x="9604236" y="3783288"/>
            <a:ext cx="2428896" cy="307777"/>
            <a:chOff x="9633526" y="3658626"/>
            <a:chExt cx="2428896" cy="307777"/>
          </a:xfrm>
        </p:grpSpPr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26F0EC85-8E21-4237-AEF6-B728EFEF6E8C}"/>
                </a:ext>
              </a:extLst>
            </p:cNvPr>
            <p:cNvSpPr txBox="1"/>
            <p:nvPr/>
          </p:nvSpPr>
          <p:spPr>
            <a:xfrm>
              <a:off x="9633526" y="3658626"/>
              <a:ext cx="22366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ADD NEW ATTRACTION</a:t>
              </a:r>
            </a:p>
          </p:txBody>
        </p:sp>
        <p:pic>
          <p:nvPicPr>
            <p:cNvPr id="163" name="Picture 162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79EDFEF5-3A77-4E73-B837-ECDE885F1CD1}"/>
                </a:ext>
              </a:extLst>
            </p:cNvPr>
            <p:cNvPicPr>
              <a:picLocks noChangeAspect="1"/>
            </p:cNvPicPr>
            <p:nvPr/>
          </p:nvPicPr>
          <p:blipFill>
            <a:blip r:embed="rId9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38217" y="3685787"/>
              <a:ext cx="224205" cy="224205"/>
            </a:xfrm>
            <a:prstGeom prst="rect">
              <a:avLst/>
            </a:prstGeom>
          </p:spPr>
        </p:pic>
      </p:grp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9D64D832-4455-4245-BCCC-B78B7EC02FAA}"/>
              </a:ext>
            </a:extLst>
          </p:cNvPr>
          <p:cNvCxnSpPr>
            <a:cxnSpLocks/>
          </p:cNvCxnSpPr>
          <p:nvPr/>
        </p:nvCxnSpPr>
        <p:spPr>
          <a:xfrm>
            <a:off x="9625325" y="4107590"/>
            <a:ext cx="248654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TextBox 164">
            <a:extLst>
              <a:ext uri="{FF2B5EF4-FFF2-40B4-BE49-F238E27FC236}">
                <a16:creationId xmlns:a16="http://schemas.microsoft.com/office/drawing/2014/main" id="{98226CC3-DBE5-4E59-921E-77D94E4BDC75}"/>
              </a:ext>
            </a:extLst>
          </p:cNvPr>
          <p:cNvSpPr txBox="1"/>
          <p:nvPr/>
        </p:nvSpPr>
        <p:spPr>
          <a:xfrm>
            <a:off x="9653312" y="4034780"/>
            <a:ext cx="251021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Itinerary 4</a:t>
            </a:r>
          </a:p>
        </p:txBody>
      </p: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2F9CD60B-14DC-43D4-A3CC-16E43ACA02DA}"/>
              </a:ext>
            </a:extLst>
          </p:cNvPr>
          <p:cNvCxnSpPr>
            <a:cxnSpLocks/>
          </p:cNvCxnSpPr>
          <p:nvPr/>
        </p:nvCxnSpPr>
        <p:spPr>
          <a:xfrm>
            <a:off x="9654499" y="4438162"/>
            <a:ext cx="248654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TextBox 167">
            <a:extLst>
              <a:ext uri="{FF2B5EF4-FFF2-40B4-BE49-F238E27FC236}">
                <a16:creationId xmlns:a16="http://schemas.microsoft.com/office/drawing/2014/main" id="{692A21AD-2545-482F-8D83-E53BC87D8EB5}"/>
              </a:ext>
            </a:extLst>
          </p:cNvPr>
          <p:cNvSpPr txBox="1"/>
          <p:nvPr/>
        </p:nvSpPr>
        <p:spPr>
          <a:xfrm>
            <a:off x="9604236" y="4730077"/>
            <a:ext cx="22366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ADD NEW ATTRACTION</a:t>
            </a:r>
          </a:p>
        </p:txBody>
      </p:sp>
      <p:cxnSp>
        <p:nvCxnSpPr>
          <p:cNvPr id="169" name="Straight Connector 168">
            <a:extLst>
              <a:ext uri="{FF2B5EF4-FFF2-40B4-BE49-F238E27FC236}">
                <a16:creationId xmlns:a16="http://schemas.microsoft.com/office/drawing/2014/main" id="{435A500A-1AD8-4CE4-9BBF-44F651F09196}"/>
              </a:ext>
            </a:extLst>
          </p:cNvPr>
          <p:cNvCxnSpPr>
            <a:cxnSpLocks/>
          </p:cNvCxnSpPr>
          <p:nvPr/>
        </p:nvCxnSpPr>
        <p:spPr>
          <a:xfrm>
            <a:off x="9635977" y="4750371"/>
            <a:ext cx="248654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0" name="Picture 169" descr="Shape&#10;&#10;Description automatically generated with low confidence">
            <a:extLst>
              <a:ext uri="{FF2B5EF4-FFF2-40B4-BE49-F238E27FC236}">
                <a16:creationId xmlns:a16="http://schemas.microsoft.com/office/drawing/2014/main" id="{1D802D54-5E0C-4E8B-AE84-9973B5930E63}"/>
              </a:ext>
            </a:extLst>
          </p:cNvPr>
          <p:cNvPicPr>
            <a:picLocks noChangeAspect="1"/>
          </p:cNvPicPr>
          <p:nvPr/>
        </p:nvPicPr>
        <p:blipFill>
          <a:blip r:embed="rId9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08927" y="4778857"/>
            <a:ext cx="224205" cy="224205"/>
          </a:xfrm>
          <a:prstGeom prst="rect">
            <a:avLst/>
          </a:prstGeom>
        </p:spPr>
      </p:pic>
      <p:sp>
        <p:nvSpPr>
          <p:cNvPr id="171" name="Rectangle 170">
            <a:extLst>
              <a:ext uri="{FF2B5EF4-FFF2-40B4-BE49-F238E27FC236}">
                <a16:creationId xmlns:a16="http://schemas.microsoft.com/office/drawing/2014/main" id="{A7746C5C-E083-421D-8027-C8CF04AAE491}"/>
              </a:ext>
            </a:extLst>
          </p:cNvPr>
          <p:cNvSpPr/>
          <p:nvPr/>
        </p:nvSpPr>
        <p:spPr>
          <a:xfrm rot="14569882">
            <a:off x="6352383" y="4291421"/>
            <a:ext cx="48119" cy="18592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Rectangle 171">
            <a:extLst>
              <a:ext uri="{FF2B5EF4-FFF2-40B4-BE49-F238E27FC236}">
                <a16:creationId xmlns:a16="http://schemas.microsoft.com/office/drawing/2014/main" id="{7264D246-F589-4653-9627-F216830FDB39}"/>
              </a:ext>
            </a:extLst>
          </p:cNvPr>
          <p:cNvSpPr/>
          <p:nvPr/>
        </p:nvSpPr>
        <p:spPr>
          <a:xfrm rot="15995915">
            <a:off x="6131271" y="4347254"/>
            <a:ext cx="48119" cy="18592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Rectangle 172">
            <a:extLst>
              <a:ext uri="{FF2B5EF4-FFF2-40B4-BE49-F238E27FC236}">
                <a16:creationId xmlns:a16="http://schemas.microsoft.com/office/drawing/2014/main" id="{B1AC4D67-3861-4411-BA6A-8D9F07B11DE8}"/>
              </a:ext>
            </a:extLst>
          </p:cNvPr>
          <p:cNvSpPr/>
          <p:nvPr/>
        </p:nvSpPr>
        <p:spPr>
          <a:xfrm rot="15995915">
            <a:off x="5866650" y="4357694"/>
            <a:ext cx="48119" cy="18592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9D0BA774-4CC3-4EA6-A3C2-3E0413964CCF}"/>
              </a:ext>
            </a:extLst>
          </p:cNvPr>
          <p:cNvSpPr/>
          <p:nvPr/>
        </p:nvSpPr>
        <p:spPr>
          <a:xfrm rot="17158718">
            <a:off x="5576095" y="4334505"/>
            <a:ext cx="48119" cy="18592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Rectangle 180">
            <a:extLst>
              <a:ext uri="{FF2B5EF4-FFF2-40B4-BE49-F238E27FC236}">
                <a16:creationId xmlns:a16="http://schemas.microsoft.com/office/drawing/2014/main" id="{3D08A25B-5365-4E6A-BFE7-98FA146E089A}"/>
              </a:ext>
            </a:extLst>
          </p:cNvPr>
          <p:cNvSpPr/>
          <p:nvPr/>
        </p:nvSpPr>
        <p:spPr>
          <a:xfrm rot="17802312">
            <a:off x="5337921" y="4201911"/>
            <a:ext cx="48119" cy="18592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3BBE4A22-B911-49AF-87C5-FD8124A8082A}"/>
              </a:ext>
            </a:extLst>
          </p:cNvPr>
          <p:cNvSpPr/>
          <p:nvPr/>
        </p:nvSpPr>
        <p:spPr>
          <a:xfrm rot="17615149">
            <a:off x="5127705" y="4051347"/>
            <a:ext cx="48119" cy="18592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Rectangle 185">
            <a:extLst>
              <a:ext uri="{FF2B5EF4-FFF2-40B4-BE49-F238E27FC236}">
                <a16:creationId xmlns:a16="http://schemas.microsoft.com/office/drawing/2014/main" id="{50B132ED-9B99-4744-91B2-B39724A78828}"/>
              </a:ext>
            </a:extLst>
          </p:cNvPr>
          <p:cNvSpPr/>
          <p:nvPr/>
        </p:nvSpPr>
        <p:spPr>
          <a:xfrm rot="16037102">
            <a:off x="4844882" y="4005632"/>
            <a:ext cx="48119" cy="18592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301FFD1B-FD6D-48D7-A792-4FDD39D50668}"/>
              </a:ext>
            </a:extLst>
          </p:cNvPr>
          <p:cNvSpPr/>
          <p:nvPr/>
        </p:nvSpPr>
        <p:spPr>
          <a:xfrm rot="1940777">
            <a:off x="4712945" y="3908435"/>
            <a:ext cx="48119" cy="18592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" name="Rectangle 187">
            <a:extLst>
              <a:ext uri="{FF2B5EF4-FFF2-40B4-BE49-F238E27FC236}">
                <a16:creationId xmlns:a16="http://schemas.microsoft.com/office/drawing/2014/main" id="{7D60C264-7EFC-4723-B092-A082BAF382FF}"/>
              </a:ext>
            </a:extLst>
          </p:cNvPr>
          <p:cNvSpPr/>
          <p:nvPr/>
        </p:nvSpPr>
        <p:spPr>
          <a:xfrm rot="329125">
            <a:off x="4819383" y="3642343"/>
            <a:ext cx="48119" cy="18592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34F0615F-7F8C-4E0D-B7B3-28C3758352D9}"/>
              </a:ext>
            </a:extLst>
          </p:cNvPr>
          <p:cNvSpPr/>
          <p:nvPr/>
        </p:nvSpPr>
        <p:spPr>
          <a:xfrm rot="329125">
            <a:off x="4776068" y="3377826"/>
            <a:ext cx="48119" cy="18592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Rectangle 189">
            <a:extLst>
              <a:ext uri="{FF2B5EF4-FFF2-40B4-BE49-F238E27FC236}">
                <a16:creationId xmlns:a16="http://schemas.microsoft.com/office/drawing/2014/main" id="{5DF03EF6-2F30-4A91-BC19-1310AEF755A9}"/>
              </a:ext>
            </a:extLst>
          </p:cNvPr>
          <p:cNvSpPr/>
          <p:nvPr/>
        </p:nvSpPr>
        <p:spPr>
          <a:xfrm rot="329125">
            <a:off x="4776772" y="3104094"/>
            <a:ext cx="48119" cy="18592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Rectangle 190">
            <a:extLst>
              <a:ext uri="{FF2B5EF4-FFF2-40B4-BE49-F238E27FC236}">
                <a16:creationId xmlns:a16="http://schemas.microsoft.com/office/drawing/2014/main" id="{3AB33BDB-4055-41BA-AEC2-2882E995FBCC}"/>
              </a:ext>
            </a:extLst>
          </p:cNvPr>
          <p:cNvSpPr/>
          <p:nvPr/>
        </p:nvSpPr>
        <p:spPr>
          <a:xfrm rot="329125">
            <a:off x="4796154" y="2859185"/>
            <a:ext cx="48119" cy="18592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" name="Rectangle 191">
            <a:extLst>
              <a:ext uri="{FF2B5EF4-FFF2-40B4-BE49-F238E27FC236}">
                <a16:creationId xmlns:a16="http://schemas.microsoft.com/office/drawing/2014/main" id="{3E7C0188-59D9-4CE4-B473-F263FF65E514}"/>
              </a:ext>
            </a:extLst>
          </p:cNvPr>
          <p:cNvSpPr/>
          <p:nvPr/>
        </p:nvSpPr>
        <p:spPr>
          <a:xfrm rot="16746559">
            <a:off x="4689072" y="2691704"/>
            <a:ext cx="48119" cy="18592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8C276D33-84A3-4997-BD12-3DFF7DF11501}"/>
              </a:ext>
            </a:extLst>
          </p:cNvPr>
          <p:cNvSpPr/>
          <p:nvPr/>
        </p:nvSpPr>
        <p:spPr>
          <a:xfrm rot="15355287">
            <a:off x="4417413" y="2744311"/>
            <a:ext cx="48119" cy="18592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Rectangle 193">
            <a:extLst>
              <a:ext uri="{FF2B5EF4-FFF2-40B4-BE49-F238E27FC236}">
                <a16:creationId xmlns:a16="http://schemas.microsoft.com/office/drawing/2014/main" id="{06C1E893-DB6E-4B73-90A0-2AEB27D61AF4}"/>
              </a:ext>
            </a:extLst>
          </p:cNvPr>
          <p:cNvSpPr/>
          <p:nvPr/>
        </p:nvSpPr>
        <p:spPr>
          <a:xfrm rot="15355287">
            <a:off x="4952017" y="2647593"/>
            <a:ext cx="48119" cy="18592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Rectangle 194">
            <a:extLst>
              <a:ext uri="{FF2B5EF4-FFF2-40B4-BE49-F238E27FC236}">
                <a16:creationId xmlns:a16="http://schemas.microsoft.com/office/drawing/2014/main" id="{62C4AAFD-5C57-443E-A86E-98327E376840}"/>
              </a:ext>
            </a:extLst>
          </p:cNvPr>
          <p:cNvSpPr/>
          <p:nvPr/>
        </p:nvSpPr>
        <p:spPr>
          <a:xfrm rot="15355287">
            <a:off x="5174674" y="2586969"/>
            <a:ext cx="48119" cy="18592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C171D022-C038-4B27-A2AB-CFE239254042}"/>
              </a:ext>
            </a:extLst>
          </p:cNvPr>
          <p:cNvSpPr/>
          <p:nvPr/>
        </p:nvSpPr>
        <p:spPr>
          <a:xfrm rot="16200000">
            <a:off x="9912373" y="2763067"/>
            <a:ext cx="48119" cy="18592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0" name="Group 199">
            <a:extLst>
              <a:ext uri="{FF2B5EF4-FFF2-40B4-BE49-F238E27FC236}">
                <a16:creationId xmlns:a16="http://schemas.microsoft.com/office/drawing/2014/main" id="{3831A48E-7284-4356-AF10-9F5E8AC40C9B}"/>
              </a:ext>
            </a:extLst>
          </p:cNvPr>
          <p:cNvGrpSpPr/>
          <p:nvPr/>
        </p:nvGrpSpPr>
        <p:grpSpPr>
          <a:xfrm>
            <a:off x="9706517" y="4407517"/>
            <a:ext cx="2324160" cy="369332"/>
            <a:chOff x="9709159" y="3345791"/>
            <a:chExt cx="2324160" cy="369332"/>
          </a:xfrm>
        </p:grpSpPr>
        <p:pic>
          <p:nvPicPr>
            <p:cNvPr id="201" name="Picture 200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7225F848-CB65-4531-929B-4B92750819EC}"/>
                </a:ext>
              </a:extLst>
            </p:cNvPr>
            <p:cNvPicPr>
              <a:picLocks noChangeAspect="1"/>
            </p:cNvPicPr>
            <p:nvPr/>
          </p:nvPicPr>
          <p:blipFill>
            <a:blip r:embed="rId9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9709159" y="3459850"/>
              <a:ext cx="189889" cy="158961"/>
            </a:xfrm>
            <a:prstGeom prst="rect">
              <a:avLst/>
            </a:prstGeom>
          </p:spPr>
        </p:pic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921CE357-0189-47D0-A6F5-2288D8515FB2}"/>
                </a:ext>
              </a:extLst>
            </p:cNvPr>
            <p:cNvSpPr txBox="1"/>
            <p:nvPr/>
          </p:nvSpPr>
          <p:spPr>
            <a:xfrm>
              <a:off x="9901657" y="3345791"/>
              <a:ext cx="16339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Thunder Ride</a:t>
              </a:r>
            </a:p>
          </p:txBody>
        </p:sp>
        <p:pic>
          <p:nvPicPr>
            <p:cNvPr id="203" name="Picture 2" descr="Close, circle, remove, delete Free Icon of Neu Interface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8E124601-675F-4656-AA93-9889B992A5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05572" y="3416586"/>
              <a:ext cx="227747" cy="2277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05" name="Oval 204">
            <a:extLst>
              <a:ext uri="{FF2B5EF4-FFF2-40B4-BE49-F238E27FC236}">
                <a16:creationId xmlns:a16="http://schemas.microsoft.com/office/drawing/2014/main" id="{3BF42E45-4939-447D-B83B-39A284C083D2}"/>
              </a:ext>
            </a:extLst>
          </p:cNvPr>
          <p:cNvSpPr/>
          <p:nvPr/>
        </p:nvSpPr>
        <p:spPr>
          <a:xfrm>
            <a:off x="3544508" y="2577237"/>
            <a:ext cx="313873" cy="34830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206" name="Oval 205">
            <a:extLst>
              <a:ext uri="{FF2B5EF4-FFF2-40B4-BE49-F238E27FC236}">
                <a16:creationId xmlns:a16="http://schemas.microsoft.com/office/drawing/2014/main" id="{92626AB1-9E8C-44AD-919D-A42EE4744043}"/>
              </a:ext>
            </a:extLst>
          </p:cNvPr>
          <p:cNvSpPr/>
          <p:nvPr/>
        </p:nvSpPr>
        <p:spPr>
          <a:xfrm>
            <a:off x="5208502" y="2710689"/>
            <a:ext cx="313873" cy="34830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207" name="Oval 206">
            <a:extLst>
              <a:ext uri="{FF2B5EF4-FFF2-40B4-BE49-F238E27FC236}">
                <a16:creationId xmlns:a16="http://schemas.microsoft.com/office/drawing/2014/main" id="{A496805D-B3AE-443C-94B7-F30037FFB479}"/>
              </a:ext>
            </a:extLst>
          </p:cNvPr>
          <p:cNvSpPr/>
          <p:nvPr/>
        </p:nvSpPr>
        <p:spPr>
          <a:xfrm>
            <a:off x="7722975" y="2346553"/>
            <a:ext cx="313873" cy="348308"/>
          </a:xfrm>
          <a:prstGeom prst="ellipse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B0F0"/>
                </a:solidFill>
              </a:rPr>
              <a:t>1</a:t>
            </a:r>
          </a:p>
        </p:txBody>
      </p:sp>
      <p:sp>
        <p:nvSpPr>
          <p:cNvPr id="208" name="Rectangle 207">
            <a:extLst>
              <a:ext uri="{FF2B5EF4-FFF2-40B4-BE49-F238E27FC236}">
                <a16:creationId xmlns:a16="http://schemas.microsoft.com/office/drawing/2014/main" id="{62AB679C-B539-47D0-8594-3DC54CCAF1F7}"/>
              </a:ext>
            </a:extLst>
          </p:cNvPr>
          <p:cNvSpPr/>
          <p:nvPr/>
        </p:nvSpPr>
        <p:spPr>
          <a:xfrm rot="19894596">
            <a:off x="6413448" y="3981497"/>
            <a:ext cx="48119" cy="185927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0" name="Rectangle 209">
            <a:extLst>
              <a:ext uri="{FF2B5EF4-FFF2-40B4-BE49-F238E27FC236}">
                <a16:creationId xmlns:a16="http://schemas.microsoft.com/office/drawing/2014/main" id="{2F619A73-0738-46D2-8C60-CC5546A10F07}"/>
              </a:ext>
            </a:extLst>
          </p:cNvPr>
          <p:cNvSpPr/>
          <p:nvPr/>
        </p:nvSpPr>
        <p:spPr>
          <a:xfrm rot="19894596">
            <a:off x="6303644" y="3735367"/>
            <a:ext cx="48119" cy="185927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1" name="Rectangle 210">
            <a:extLst>
              <a:ext uri="{FF2B5EF4-FFF2-40B4-BE49-F238E27FC236}">
                <a16:creationId xmlns:a16="http://schemas.microsoft.com/office/drawing/2014/main" id="{225AA7CD-17A1-41BA-A718-F4148566F221}"/>
              </a:ext>
            </a:extLst>
          </p:cNvPr>
          <p:cNvSpPr/>
          <p:nvPr/>
        </p:nvSpPr>
        <p:spPr>
          <a:xfrm rot="19894596">
            <a:off x="6211076" y="3506435"/>
            <a:ext cx="48119" cy="185927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" name="Rectangle 211">
            <a:extLst>
              <a:ext uri="{FF2B5EF4-FFF2-40B4-BE49-F238E27FC236}">
                <a16:creationId xmlns:a16="http://schemas.microsoft.com/office/drawing/2014/main" id="{14882CB4-76F8-4CB2-A13B-D96BF2092B6B}"/>
              </a:ext>
            </a:extLst>
          </p:cNvPr>
          <p:cNvSpPr/>
          <p:nvPr/>
        </p:nvSpPr>
        <p:spPr>
          <a:xfrm rot="21080112">
            <a:off x="6130491" y="3248519"/>
            <a:ext cx="48119" cy="185927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3" name="Rectangle 212">
            <a:extLst>
              <a:ext uri="{FF2B5EF4-FFF2-40B4-BE49-F238E27FC236}">
                <a16:creationId xmlns:a16="http://schemas.microsoft.com/office/drawing/2014/main" id="{9C888A6C-1E87-47AE-8A3C-E1A721748CCB}"/>
              </a:ext>
            </a:extLst>
          </p:cNvPr>
          <p:cNvSpPr/>
          <p:nvPr/>
        </p:nvSpPr>
        <p:spPr>
          <a:xfrm rot="21080112">
            <a:off x="6074300" y="2985095"/>
            <a:ext cx="48119" cy="185927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" name="Rectangle 213">
            <a:extLst>
              <a:ext uri="{FF2B5EF4-FFF2-40B4-BE49-F238E27FC236}">
                <a16:creationId xmlns:a16="http://schemas.microsoft.com/office/drawing/2014/main" id="{FB2796E2-B914-4F4F-A48B-1638EB33592C}"/>
              </a:ext>
            </a:extLst>
          </p:cNvPr>
          <p:cNvSpPr/>
          <p:nvPr/>
        </p:nvSpPr>
        <p:spPr>
          <a:xfrm rot="21080112">
            <a:off x="5999783" y="2721094"/>
            <a:ext cx="48119" cy="185927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5" name="Rectangle 214">
            <a:extLst>
              <a:ext uri="{FF2B5EF4-FFF2-40B4-BE49-F238E27FC236}">
                <a16:creationId xmlns:a16="http://schemas.microsoft.com/office/drawing/2014/main" id="{EDA887B9-A19A-47B9-8A9B-7D0D62362DD4}"/>
              </a:ext>
            </a:extLst>
          </p:cNvPr>
          <p:cNvSpPr/>
          <p:nvPr/>
        </p:nvSpPr>
        <p:spPr>
          <a:xfrm rot="4744379">
            <a:off x="6196924" y="2639391"/>
            <a:ext cx="48119" cy="185927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Rectangle 216">
            <a:extLst>
              <a:ext uri="{FF2B5EF4-FFF2-40B4-BE49-F238E27FC236}">
                <a16:creationId xmlns:a16="http://schemas.microsoft.com/office/drawing/2014/main" id="{5DAF74B3-09CD-4485-B6EF-0F43F75DA6F8}"/>
              </a:ext>
            </a:extLst>
          </p:cNvPr>
          <p:cNvSpPr/>
          <p:nvPr/>
        </p:nvSpPr>
        <p:spPr>
          <a:xfrm rot="4744379">
            <a:off x="6475618" y="2612474"/>
            <a:ext cx="48119" cy="185927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Rectangle 217">
            <a:extLst>
              <a:ext uri="{FF2B5EF4-FFF2-40B4-BE49-F238E27FC236}">
                <a16:creationId xmlns:a16="http://schemas.microsoft.com/office/drawing/2014/main" id="{3CBA6BE2-AB16-4AC8-A73A-AD847EFD1335}"/>
              </a:ext>
            </a:extLst>
          </p:cNvPr>
          <p:cNvSpPr/>
          <p:nvPr/>
        </p:nvSpPr>
        <p:spPr>
          <a:xfrm rot="4981754">
            <a:off x="6774023" y="2620622"/>
            <a:ext cx="48119" cy="185927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Rectangle 218">
            <a:extLst>
              <a:ext uri="{FF2B5EF4-FFF2-40B4-BE49-F238E27FC236}">
                <a16:creationId xmlns:a16="http://schemas.microsoft.com/office/drawing/2014/main" id="{9C32C20C-3728-4815-8FBB-BFC2B66733DD}"/>
              </a:ext>
            </a:extLst>
          </p:cNvPr>
          <p:cNvSpPr/>
          <p:nvPr/>
        </p:nvSpPr>
        <p:spPr>
          <a:xfrm rot="4981754">
            <a:off x="7071306" y="2609865"/>
            <a:ext cx="48119" cy="185927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Rectangle 219">
            <a:extLst>
              <a:ext uri="{FF2B5EF4-FFF2-40B4-BE49-F238E27FC236}">
                <a16:creationId xmlns:a16="http://schemas.microsoft.com/office/drawing/2014/main" id="{780F78D6-7F2E-4366-8BCA-B5DAF01E4178}"/>
              </a:ext>
            </a:extLst>
          </p:cNvPr>
          <p:cNvSpPr/>
          <p:nvPr/>
        </p:nvSpPr>
        <p:spPr>
          <a:xfrm rot="5400000">
            <a:off x="9912373" y="4184137"/>
            <a:ext cx="48119" cy="185927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1" name="Group 220">
            <a:extLst>
              <a:ext uri="{FF2B5EF4-FFF2-40B4-BE49-F238E27FC236}">
                <a16:creationId xmlns:a16="http://schemas.microsoft.com/office/drawing/2014/main" id="{FC7F866E-4D3C-4E8A-A084-BDE7D020961B}"/>
              </a:ext>
            </a:extLst>
          </p:cNvPr>
          <p:cNvGrpSpPr/>
          <p:nvPr/>
        </p:nvGrpSpPr>
        <p:grpSpPr>
          <a:xfrm>
            <a:off x="9699709" y="1927229"/>
            <a:ext cx="2324119" cy="369332"/>
            <a:chOff x="9709159" y="3345791"/>
            <a:chExt cx="2324119" cy="369332"/>
          </a:xfrm>
        </p:grpSpPr>
        <p:pic>
          <p:nvPicPr>
            <p:cNvPr id="222" name="Picture 221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BC3021C9-475A-49F7-837D-3C488795F672}"/>
                </a:ext>
              </a:extLst>
            </p:cNvPr>
            <p:cNvPicPr>
              <a:picLocks noChangeAspect="1"/>
            </p:cNvPicPr>
            <p:nvPr/>
          </p:nvPicPr>
          <p:blipFill>
            <a:blip r:embed="rId9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9709159" y="3459850"/>
              <a:ext cx="189889" cy="158961"/>
            </a:xfrm>
            <a:prstGeom prst="rect">
              <a:avLst/>
            </a:prstGeom>
          </p:spPr>
        </p:pic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16B234A9-D5A8-4C7F-A2A6-C95192354DF8}"/>
                </a:ext>
              </a:extLst>
            </p:cNvPr>
            <p:cNvSpPr txBox="1"/>
            <p:nvPr/>
          </p:nvSpPr>
          <p:spPr>
            <a:xfrm>
              <a:off x="9901656" y="3345791"/>
              <a:ext cx="19897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Haunted House</a:t>
              </a:r>
            </a:p>
          </p:txBody>
        </p:sp>
        <p:pic>
          <p:nvPicPr>
            <p:cNvPr id="224" name="Picture 2" descr="Close, circle, remove, delete Free Icon of Neu Interface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D03DAE5C-8525-4EB8-8E42-AAB5290AEF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05531" y="3433341"/>
              <a:ext cx="227747" cy="2277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25" name="Rectangle 224">
            <a:extLst>
              <a:ext uri="{FF2B5EF4-FFF2-40B4-BE49-F238E27FC236}">
                <a16:creationId xmlns:a16="http://schemas.microsoft.com/office/drawing/2014/main" id="{2DCBA66E-E58D-445C-978F-42E20034CBCB}"/>
              </a:ext>
            </a:extLst>
          </p:cNvPr>
          <p:cNvSpPr/>
          <p:nvPr/>
        </p:nvSpPr>
        <p:spPr>
          <a:xfrm rot="15170480">
            <a:off x="6324175" y="4197660"/>
            <a:ext cx="48119" cy="185927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Oval 225">
            <a:extLst>
              <a:ext uri="{FF2B5EF4-FFF2-40B4-BE49-F238E27FC236}">
                <a16:creationId xmlns:a16="http://schemas.microsoft.com/office/drawing/2014/main" id="{4C6D4069-B5A1-4F51-B39C-8BF87C7526C1}"/>
              </a:ext>
            </a:extLst>
          </p:cNvPr>
          <p:cNvSpPr/>
          <p:nvPr/>
        </p:nvSpPr>
        <p:spPr>
          <a:xfrm>
            <a:off x="1668413" y="3680509"/>
            <a:ext cx="313873" cy="348308"/>
          </a:xfrm>
          <a:prstGeom prst="ellipse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FF00"/>
                </a:solidFill>
              </a:rPr>
              <a:t>1</a:t>
            </a:r>
          </a:p>
        </p:txBody>
      </p:sp>
      <p:sp>
        <p:nvSpPr>
          <p:cNvPr id="227" name="Rectangle 226">
            <a:extLst>
              <a:ext uri="{FF2B5EF4-FFF2-40B4-BE49-F238E27FC236}">
                <a16:creationId xmlns:a16="http://schemas.microsoft.com/office/drawing/2014/main" id="{68050B87-3632-4DCB-8D56-85AADAFB9579}"/>
              </a:ext>
            </a:extLst>
          </p:cNvPr>
          <p:cNvSpPr/>
          <p:nvPr/>
        </p:nvSpPr>
        <p:spPr>
          <a:xfrm rot="16387019">
            <a:off x="6106434" y="4223234"/>
            <a:ext cx="48119" cy="185927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Rectangle 227">
            <a:extLst>
              <a:ext uri="{FF2B5EF4-FFF2-40B4-BE49-F238E27FC236}">
                <a16:creationId xmlns:a16="http://schemas.microsoft.com/office/drawing/2014/main" id="{15A655C6-0CDE-4859-A070-20282CA6F378}"/>
              </a:ext>
            </a:extLst>
          </p:cNvPr>
          <p:cNvSpPr/>
          <p:nvPr/>
        </p:nvSpPr>
        <p:spPr>
          <a:xfrm rot="16458039">
            <a:off x="5860158" y="4222964"/>
            <a:ext cx="48119" cy="185927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Rectangle 228">
            <a:extLst>
              <a:ext uri="{FF2B5EF4-FFF2-40B4-BE49-F238E27FC236}">
                <a16:creationId xmlns:a16="http://schemas.microsoft.com/office/drawing/2014/main" id="{FF1379EF-D8FA-4CDA-9C05-60309FCDA621}"/>
              </a:ext>
            </a:extLst>
          </p:cNvPr>
          <p:cNvSpPr/>
          <p:nvPr/>
        </p:nvSpPr>
        <p:spPr>
          <a:xfrm rot="16458039">
            <a:off x="5605207" y="4212053"/>
            <a:ext cx="48119" cy="185927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Rectangle 229">
            <a:extLst>
              <a:ext uri="{FF2B5EF4-FFF2-40B4-BE49-F238E27FC236}">
                <a16:creationId xmlns:a16="http://schemas.microsoft.com/office/drawing/2014/main" id="{5EDC22F2-D8A2-499B-ADBE-9DF630FC3D8E}"/>
              </a:ext>
            </a:extLst>
          </p:cNvPr>
          <p:cNvSpPr/>
          <p:nvPr/>
        </p:nvSpPr>
        <p:spPr>
          <a:xfrm rot="17604226">
            <a:off x="5386356" y="4101131"/>
            <a:ext cx="48119" cy="185927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Rectangle 230">
            <a:extLst>
              <a:ext uri="{FF2B5EF4-FFF2-40B4-BE49-F238E27FC236}">
                <a16:creationId xmlns:a16="http://schemas.microsoft.com/office/drawing/2014/main" id="{D6138F93-EB5B-4085-8C34-6B2DED5F5CE0}"/>
              </a:ext>
            </a:extLst>
          </p:cNvPr>
          <p:cNvSpPr/>
          <p:nvPr/>
        </p:nvSpPr>
        <p:spPr>
          <a:xfrm rot="17604226">
            <a:off x="5149707" y="3936453"/>
            <a:ext cx="48119" cy="185927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Rectangle 231">
            <a:extLst>
              <a:ext uri="{FF2B5EF4-FFF2-40B4-BE49-F238E27FC236}">
                <a16:creationId xmlns:a16="http://schemas.microsoft.com/office/drawing/2014/main" id="{FFBA74EE-1EAD-42AF-A3EE-A48060F1D2C9}"/>
              </a:ext>
            </a:extLst>
          </p:cNvPr>
          <p:cNvSpPr/>
          <p:nvPr/>
        </p:nvSpPr>
        <p:spPr>
          <a:xfrm rot="15208143">
            <a:off x="4875173" y="3890106"/>
            <a:ext cx="48119" cy="185927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Rectangle 232">
            <a:extLst>
              <a:ext uri="{FF2B5EF4-FFF2-40B4-BE49-F238E27FC236}">
                <a16:creationId xmlns:a16="http://schemas.microsoft.com/office/drawing/2014/main" id="{11DF56A8-80D9-4B54-81ED-CF267D0BF800}"/>
              </a:ext>
            </a:extLst>
          </p:cNvPr>
          <p:cNvSpPr/>
          <p:nvPr/>
        </p:nvSpPr>
        <p:spPr>
          <a:xfrm rot="12758400">
            <a:off x="4611114" y="3860623"/>
            <a:ext cx="48119" cy="185927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Rectangle 233">
            <a:extLst>
              <a:ext uri="{FF2B5EF4-FFF2-40B4-BE49-F238E27FC236}">
                <a16:creationId xmlns:a16="http://schemas.microsoft.com/office/drawing/2014/main" id="{95A4B364-14DD-4988-95AE-F78546711BC5}"/>
              </a:ext>
            </a:extLst>
          </p:cNvPr>
          <p:cNvSpPr/>
          <p:nvPr/>
        </p:nvSpPr>
        <p:spPr>
          <a:xfrm rot="11039007">
            <a:off x="4671282" y="3641420"/>
            <a:ext cx="48119" cy="185927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Rectangle 234">
            <a:extLst>
              <a:ext uri="{FF2B5EF4-FFF2-40B4-BE49-F238E27FC236}">
                <a16:creationId xmlns:a16="http://schemas.microsoft.com/office/drawing/2014/main" id="{1DA6B818-ADCC-4B17-96FA-2DB88FB69C09}"/>
              </a:ext>
            </a:extLst>
          </p:cNvPr>
          <p:cNvSpPr/>
          <p:nvPr/>
        </p:nvSpPr>
        <p:spPr>
          <a:xfrm rot="11039007">
            <a:off x="4660559" y="3387323"/>
            <a:ext cx="48119" cy="185927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Rectangle 235">
            <a:extLst>
              <a:ext uri="{FF2B5EF4-FFF2-40B4-BE49-F238E27FC236}">
                <a16:creationId xmlns:a16="http://schemas.microsoft.com/office/drawing/2014/main" id="{5C97E55A-42D5-44B1-B483-21D11FDDCC03}"/>
              </a:ext>
            </a:extLst>
          </p:cNvPr>
          <p:cNvSpPr/>
          <p:nvPr/>
        </p:nvSpPr>
        <p:spPr>
          <a:xfrm rot="5208812">
            <a:off x="4531364" y="3240758"/>
            <a:ext cx="48119" cy="185927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Rectangle 236">
            <a:extLst>
              <a:ext uri="{FF2B5EF4-FFF2-40B4-BE49-F238E27FC236}">
                <a16:creationId xmlns:a16="http://schemas.microsoft.com/office/drawing/2014/main" id="{4C0FA2AF-5B3A-42C9-993F-599AD107B395}"/>
              </a:ext>
            </a:extLst>
          </p:cNvPr>
          <p:cNvSpPr/>
          <p:nvPr/>
        </p:nvSpPr>
        <p:spPr>
          <a:xfrm rot="5208812">
            <a:off x="4267151" y="3230910"/>
            <a:ext cx="48119" cy="185927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Rectangle 237">
            <a:extLst>
              <a:ext uri="{FF2B5EF4-FFF2-40B4-BE49-F238E27FC236}">
                <a16:creationId xmlns:a16="http://schemas.microsoft.com/office/drawing/2014/main" id="{862442CA-8624-4D17-951A-9983F4214F27}"/>
              </a:ext>
            </a:extLst>
          </p:cNvPr>
          <p:cNvSpPr/>
          <p:nvPr/>
        </p:nvSpPr>
        <p:spPr>
          <a:xfrm rot="16200000">
            <a:off x="3994540" y="3201719"/>
            <a:ext cx="48119" cy="185927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Rectangle 238">
            <a:extLst>
              <a:ext uri="{FF2B5EF4-FFF2-40B4-BE49-F238E27FC236}">
                <a16:creationId xmlns:a16="http://schemas.microsoft.com/office/drawing/2014/main" id="{3714BECF-A777-49B7-A993-173DDF24B470}"/>
              </a:ext>
            </a:extLst>
          </p:cNvPr>
          <p:cNvSpPr/>
          <p:nvPr/>
        </p:nvSpPr>
        <p:spPr>
          <a:xfrm rot="14516586">
            <a:off x="3702546" y="3146186"/>
            <a:ext cx="48119" cy="185927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" name="Rectangle 239">
            <a:extLst>
              <a:ext uri="{FF2B5EF4-FFF2-40B4-BE49-F238E27FC236}">
                <a16:creationId xmlns:a16="http://schemas.microsoft.com/office/drawing/2014/main" id="{016FF9C6-3E1F-4C5A-82D6-DDDA1E6A26D3}"/>
              </a:ext>
            </a:extLst>
          </p:cNvPr>
          <p:cNvSpPr/>
          <p:nvPr/>
        </p:nvSpPr>
        <p:spPr>
          <a:xfrm rot="14516586">
            <a:off x="3420178" y="3280872"/>
            <a:ext cx="48119" cy="185927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Rectangle 240">
            <a:extLst>
              <a:ext uri="{FF2B5EF4-FFF2-40B4-BE49-F238E27FC236}">
                <a16:creationId xmlns:a16="http://schemas.microsoft.com/office/drawing/2014/main" id="{E2770840-265E-4792-96AA-2817DC08F710}"/>
              </a:ext>
            </a:extLst>
          </p:cNvPr>
          <p:cNvSpPr/>
          <p:nvPr/>
        </p:nvSpPr>
        <p:spPr>
          <a:xfrm rot="16200000">
            <a:off x="3130779" y="3344046"/>
            <a:ext cx="48119" cy="185927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" name="Rectangle 241">
            <a:extLst>
              <a:ext uri="{FF2B5EF4-FFF2-40B4-BE49-F238E27FC236}">
                <a16:creationId xmlns:a16="http://schemas.microsoft.com/office/drawing/2014/main" id="{684288FF-7C84-414B-88B2-DBC19CABBF28}"/>
              </a:ext>
            </a:extLst>
          </p:cNvPr>
          <p:cNvSpPr/>
          <p:nvPr/>
        </p:nvSpPr>
        <p:spPr>
          <a:xfrm rot="16200000">
            <a:off x="2848823" y="3352228"/>
            <a:ext cx="48119" cy="185927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Rectangle 242">
            <a:extLst>
              <a:ext uri="{FF2B5EF4-FFF2-40B4-BE49-F238E27FC236}">
                <a16:creationId xmlns:a16="http://schemas.microsoft.com/office/drawing/2014/main" id="{6FE3F698-D097-45D0-8C6F-14996AFA9B14}"/>
              </a:ext>
            </a:extLst>
          </p:cNvPr>
          <p:cNvSpPr/>
          <p:nvPr/>
        </p:nvSpPr>
        <p:spPr>
          <a:xfrm rot="16200000">
            <a:off x="2584614" y="3377759"/>
            <a:ext cx="48119" cy="185927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Rectangle 243">
            <a:extLst>
              <a:ext uri="{FF2B5EF4-FFF2-40B4-BE49-F238E27FC236}">
                <a16:creationId xmlns:a16="http://schemas.microsoft.com/office/drawing/2014/main" id="{FB3C8AEE-F907-4E49-BDED-CA10601B30E2}"/>
              </a:ext>
            </a:extLst>
          </p:cNvPr>
          <p:cNvSpPr/>
          <p:nvPr/>
        </p:nvSpPr>
        <p:spPr>
          <a:xfrm rot="15130732">
            <a:off x="2321915" y="3465700"/>
            <a:ext cx="48119" cy="185927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Rectangle 244">
            <a:extLst>
              <a:ext uri="{FF2B5EF4-FFF2-40B4-BE49-F238E27FC236}">
                <a16:creationId xmlns:a16="http://schemas.microsoft.com/office/drawing/2014/main" id="{CAF6411A-8FF7-401D-8E07-43BD485F558E}"/>
              </a:ext>
            </a:extLst>
          </p:cNvPr>
          <p:cNvSpPr/>
          <p:nvPr/>
        </p:nvSpPr>
        <p:spPr>
          <a:xfrm rot="5400000">
            <a:off x="9912373" y="1618680"/>
            <a:ext cx="48119" cy="185927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7" name="Group 246">
            <a:extLst>
              <a:ext uri="{FF2B5EF4-FFF2-40B4-BE49-F238E27FC236}">
                <a16:creationId xmlns:a16="http://schemas.microsoft.com/office/drawing/2014/main" id="{16AC6290-2831-4434-AD81-DB4D39B75594}"/>
              </a:ext>
            </a:extLst>
          </p:cNvPr>
          <p:cNvGrpSpPr/>
          <p:nvPr/>
        </p:nvGrpSpPr>
        <p:grpSpPr>
          <a:xfrm>
            <a:off x="9706517" y="823157"/>
            <a:ext cx="2324160" cy="369332"/>
            <a:chOff x="9709159" y="3345791"/>
            <a:chExt cx="2324160" cy="369332"/>
          </a:xfrm>
        </p:grpSpPr>
        <p:pic>
          <p:nvPicPr>
            <p:cNvPr id="248" name="Picture 247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0CA92220-D5DD-4CC2-BE40-25A3E933397B}"/>
                </a:ext>
              </a:extLst>
            </p:cNvPr>
            <p:cNvPicPr>
              <a:picLocks noChangeAspect="1"/>
            </p:cNvPicPr>
            <p:nvPr/>
          </p:nvPicPr>
          <p:blipFill>
            <a:blip r:embed="rId9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9709159" y="3459850"/>
              <a:ext cx="189889" cy="158961"/>
            </a:xfrm>
            <a:prstGeom prst="rect">
              <a:avLst/>
            </a:prstGeom>
          </p:spPr>
        </p:pic>
        <p:sp>
          <p:nvSpPr>
            <p:cNvPr id="249" name="TextBox 248">
              <a:extLst>
                <a:ext uri="{FF2B5EF4-FFF2-40B4-BE49-F238E27FC236}">
                  <a16:creationId xmlns:a16="http://schemas.microsoft.com/office/drawing/2014/main" id="{CC6DC0BC-7C7B-454A-A6D8-2D5AA88E773B}"/>
                </a:ext>
              </a:extLst>
            </p:cNvPr>
            <p:cNvSpPr txBox="1"/>
            <p:nvPr/>
          </p:nvSpPr>
          <p:spPr>
            <a:xfrm>
              <a:off x="9901657" y="3345791"/>
              <a:ext cx="16339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The Flyer</a:t>
              </a:r>
            </a:p>
          </p:txBody>
        </p:sp>
        <p:pic>
          <p:nvPicPr>
            <p:cNvPr id="250" name="Picture 2" descr="Close, circle, remove, delete Free Icon of Neu Interface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5FA64A7A-F628-4E42-8D0A-7426E79326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05572" y="3416586"/>
              <a:ext cx="227747" cy="2277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51" name="Rectangle 250">
            <a:extLst>
              <a:ext uri="{FF2B5EF4-FFF2-40B4-BE49-F238E27FC236}">
                <a16:creationId xmlns:a16="http://schemas.microsoft.com/office/drawing/2014/main" id="{63BCD88F-1414-4375-B7DF-8F7763DFA591}"/>
              </a:ext>
            </a:extLst>
          </p:cNvPr>
          <p:cNvSpPr/>
          <p:nvPr/>
        </p:nvSpPr>
        <p:spPr>
          <a:xfrm rot="5400000">
            <a:off x="9912372" y="502841"/>
            <a:ext cx="48119" cy="185927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" name="Rectangle 252">
            <a:extLst>
              <a:ext uri="{FF2B5EF4-FFF2-40B4-BE49-F238E27FC236}">
                <a16:creationId xmlns:a16="http://schemas.microsoft.com/office/drawing/2014/main" id="{5E160745-3198-478F-96CA-B2FC62F1E698}"/>
              </a:ext>
            </a:extLst>
          </p:cNvPr>
          <p:cNvSpPr/>
          <p:nvPr/>
        </p:nvSpPr>
        <p:spPr>
          <a:xfrm rot="4123991">
            <a:off x="6397108" y="4405875"/>
            <a:ext cx="48119" cy="185927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4" name="Oval 253">
            <a:extLst>
              <a:ext uri="{FF2B5EF4-FFF2-40B4-BE49-F238E27FC236}">
                <a16:creationId xmlns:a16="http://schemas.microsoft.com/office/drawing/2014/main" id="{30B58EAA-F783-4DE3-9AC6-72FEC43048E8}"/>
              </a:ext>
            </a:extLst>
          </p:cNvPr>
          <p:cNvSpPr/>
          <p:nvPr/>
        </p:nvSpPr>
        <p:spPr>
          <a:xfrm>
            <a:off x="2967949" y="4821317"/>
            <a:ext cx="313873" cy="348308"/>
          </a:xfrm>
          <a:prstGeom prst="ellipse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1</a:t>
            </a:r>
          </a:p>
        </p:txBody>
      </p:sp>
      <p:sp>
        <p:nvSpPr>
          <p:cNvPr id="255" name="Rectangle 254">
            <a:extLst>
              <a:ext uri="{FF2B5EF4-FFF2-40B4-BE49-F238E27FC236}">
                <a16:creationId xmlns:a16="http://schemas.microsoft.com/office/drawing/2014/main" id="{E75FBB25-962A-43A0-BA12-CA190C9865EA}"/>
              </a:ext>
            </a:extLst>
          </p:cNvPr>
          <p:cNvSpPr/>
          <p:nvPr/>
        </p:nvSpPr>
        <p:spPr>
          <a:xfrm rot="4714838">
            <a:off x="6124403" y="4467414"/>
            <a:ext cx="48119" cy="185927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Rectangle 255">
            <a:extLst>
              <a:ext uri="{FF2B5EF4-FFF2-40B4-BE49-F238E27FC236}">
                <a16:creationId xmlns:a16="http://schemas.microsoft.com/office/drawing/2014/main" id="{416D2E96-C502-413F-8CF2-C0DB7654E6B4}"/>
              </a:ext>
            </a:extLst>
          </p:cNvPr>
          <p:cNvSpPr/>
          <p:nvPr/>
        </p:nvSpPr>
        <p:spPr>
          <a:xfrm rot="5400000">
            <a:off x="5851201" y="4484485"/>
            <a:ext cx="48119" cy="185927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Rectangle 256">
            <a:extLst>
              <a:ext uri="{FF2B5EF4-FFF2-40B4-BE49-F238E27FC236}">
                <a16:creationId xmlns:a16="http://schemas.microsoft.com/office/drawing/2014/main" id="{6B451814-81EA-401C-BF13-6C525D59555F}"/>
              </a:ext>
            </a:extLst>
          </p:cNvPr>
          <p:cNvSpPr/>
          <p:nvPr/>
        </p:nvSpPr>
        <p:spPr>
          <a:xfrm rot="5400000">
            <a:off x="5578145" y="4464627"/>
            <a:ext cx="48119" cy="185927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" name="Rectangle 257">
            <a:extLst>
              <a:ext uri="{FF2B5EF4-FFF2-40B4-BE49-F238E27FC236}">
                <a16:creationId xmlns:a16="http://schemas.microsoft.com/office/drawing/2014/main" id="{6A50AC3A-70FE-4100-9D95-4925EE8A9A40}"/>
              </a:ext>
            </a:extLst>
          </p:cNvPr>
          <p:cNvSpPr/>
          <p:nvPr/>
        </p:nvSpPr>
        <p:spPr>
          <a:xfrm rot="6725949">
            <a:off x="5351196" y="4361739"/>
            <a:ext cx="48119" cy="185927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" name="Rectangle 258">
            <a:extLst>
              <a:ext uri="{FF2B5EF4-FFF2-40B4-BE49-F238E27FC236}">
                <a16:creationId xmlns:a16="http://schemas.microsoft.com/office/drawing/2014/main" id="{78D4FC6C-DBCF-42C5-A8F6-DCA784C2E6E6}"/>
              </a:ext>
            </a:extLst>
          </p:cNvPr>
          <p:cNvSpPr/>
          <p:nvPr/>
        </p:nvSpPr>
        <p:spPr>
          <a:xfrm rot="6725949">
            <a:off x="5131544" y="4226206"/>
            <a:ext cx="48119" cy="185927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" name="Rectangle 259">
            <a:extLst>
              <a:ext uri="{FF2B5EF4-FFF2-40B4-BE49-F238E27FC236}">
                <a16:creationId xmlns:a16="http://schemas.microsoft.com/office/drawing/2014/main" id="{98892B71-D1BF-403D-81E1-2CE64444D052}"/>
              </a:ext>
            </a:extLst>
          </p:cNvPr>
          <p:cNvSpPr/>
          <p:nvPr/>
        </p:nvSpPr>
        <p:spPr>
          <a:xfrm rot="5925647">
            <a:off x="4877301" y="4134525"/>
            <a:ext cx="48119" cy="185927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Rectangle 260">
            <a:extLst>
              <a:ext uri="{FF2B5EF4-FFF2-40B4-BE49-F238E27FC236}">
                <a16:creationId xmlns:a16="http://schemas.microsoft.com/office/drawing/2014/main" id="{2C53B3EF-304D-42E7-AE8B-6BEE11656FBA}"/>
              </a:ext>
            </a:extLst>
          </p:cNvPr>
          <p:cNvSpPr/>
          <p:nvPr/>
        </p:nvSpPr>
        <p:spPr>
          <a:xfrm rot="5925647">
            <a:off x="4658025" y="4104872"/>
            <a:ext cx="48119" cy="185927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2" name="Rectangle 261">
            <a:extLst>
              <a:ext uri="{FF2B5EF4-FFF2-40B4-BE49-F238E27FC236}">
                <a16:creationId xmlns:a16="http://schemas.microsoft.com/office/drawing/2014/main" id="{2175663D-AE36-45B1-AD6F-750050EA9760}"/>
              </a:ext>
            </a:extLst>
          </p:cNvPr>
          <p:cNvSpPr/>
          <p:nvPr/>
        </p:nvSpPr>
        <p:spPr>
          <a:xfrm rot="3175571">
            <a:off x="4455840" y="4259266"/>
            <a:ext cx="48119" cy="185927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" name="Rectangle 262">
            <a:extLst>
              <a:ext uri="{FF2B5EF4-FFF2-40B4-BE49-F238E27FC236}">
                <a16:creationId xmlns:a16="http://schemas.microsoft.com/office/drawing/2014/main" id="{2E9DC361-3EA1-4ED3-9A3E-28AB88DBCFC5}"/>
              </a:ext>
            </a:extLst>
          </p:cNvPr>
          <p:cNvSpPr/>
          <p:nvPr/>
        </p:nvSpPr>
        <p:spPr>
          <a:xfrm rot="2165818">
            <a:off x="4254913" y="4458134"/>
            <a:ext cx="48119" cy="185927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Rectangle 263">
            <a:extLst>
              <a:ext uri="{FF2B5EF4-FFF2-40B4-BE49-F238E27FC236}">
                <a16:creationId xmlns:a16="http://schemas.microsoft.com/office/drawing/2014/main" id="{E2ADCA26-E6B2-4D4F-B66F-7BBDACA2AD86}"/>
              </a:ext>
            </a:extLst>
          </p:cNvPr>
          <p:cNvSpPr/>
          <p:nvPr/>
        </p:nvSpPr>
        <p:spPr>
          <a:xfrm rot="2165818">
            <a:off x="4110338" y="4683310"/>
            <a:ext cx="48119" cy="185927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5" name="Rectangle 264">
            <a:extLst>
              <a:ext uri="{FF2B5EF4-FFF2-40B4-BE49-F238E27FC236}">
                <a16:creationId xmlns:a16="http://schemas.microsoft.com/office/drawing/2014/main" id="{054C89FB-0035-45EC-BF37-743BC78F192F}"/>
              </a:ext>
            </a:extLst>
          </p:cNvPr>
          <p:cNvSpPr/>
          <p:nvPr/>
        </p:nvSpPr>
        <p:spPr>
          <a:xfrm rot="4579601">
            <a:off x="3872965" y="4889051"/>
            <a:ext cx="48119" cy="185927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8" name="Rectangle 267">
            <a:extLst>
              <a:ext uri="{FF2B5EF4-FFF2-40B4-BE49-F238E27FC236}">
                <a16:creationId xmlns:a16="http://schemas.microsoft.com/office/drawing/2014/main" id="{6A7B8EA8-7D6D-4619-991B-E1234D215D1A}"/>
              </a:ext>
            </a:extLst>
          </p:cNvPr>
          <p:cNvSpPr/>
          <p:nvPr/>
        </p:nvSpPr>
        <p:spPr>
          <a:xfrm>
            <a:off x="6384046" y="571745"/>
            <a:ext cx="3147055" cy="864567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Click on “NEXT” to save and proceed</a:t>
            </a:r>
          </a:p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(Path animation will play)</a:t>
            </a:r>
          </a:p>
        </p:txBody>
      </p:sp>
    </p:spTree>
    <p:extLst>
      <p:ext uri="{BB962C8B-B14F-4D97-AF65-F5344CB8AC3E}">
        <p14:creationId xmlns:p14="http://schemas.microsoft.com/office/powerpoint/2010/main" val="1057347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3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3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9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3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8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3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1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3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4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3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7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3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3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3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3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6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3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3" grpId="0" animBg="1"/>
      <p:bldP spid="254" grpId="0" animBg="1"/>
      <p:bldP spid="255" grpId="0" animBg="1"/>
      <p:bldP spid="256" grpId="0" animBg="1"/>
      <p:bldP spid="257" grpId="0" animBg="1"/>
      <p:bldP spid="258" grpId="0" animBg="1"/>
      <p:bldP spid="259" grpId="0" animBg="1"/>
      <p:bldP spid="260" grpId="0" animBg="1"/>
      <p:bldP spid="261" grpId="0" animBg="1"/>
      <p:bldP spid="262" grpId="0" animBg="1"/>
      <p:bldP spid="263" grpId="0" animBg="1"/>
      <p:bldP spid="264" grpId="0" animBg="1"/>
      <p:bldP spid="26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Picture 84">
            <a:extLst>
              <a:ext uri="{FF2B5EF4-FFF2-40B4-BE49-F238E27FC236}">
                <a16:creationId xmlns:a16="http://schemas.microsoft.com/office/drawing/2014/main" id="{392385F4-298F-4965-B9C6-CAAD08488F2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>
            <a:off x="59835" y="59398"/>
            <a:ext cx="9539063" cy="5833368"/>
          </a:xfrm>
          <a:prstGeom prst="rect">
            <a:avLst/>
          </a:prstGeom>
        </p:spPr>
      </p:pic>
      <p:pic>
        <p:nvPicPr>
          <p:cNvPr id="1032" name="Picture 8" descr="Fork and knife restaurant icon vector | free image by rawpixel.com | Restaurant  icon, Vector free, Logo restaurant">
            <a:extLst>
              <a:ext uri="{FF2B5EF4-FFF2-40B4-BE49-F238E27FC236}">
                <a16:creationId xmlns:a16="http://schemas.microsoft.com/office/drawing/2014/main" id="{B622B152-086C-4276-AFB8-22613220F6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3786" y="6296480"/>
            <a:ext cx="645114" cy="561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stroom Icon Vector #53701 - Free Icons Library">
            <a:extLst>
              <a:ext uri="{FF2B5EF4-FFF2-40B4-BE49-F238E27FC236}">
                <a16:creationId xmlns:a16="http://schemas.microsoft.com/office/drawing/2014/main" id="{B0FE3ED5-0388-497D-B642-FC40B7182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4158" y="5923882"/>
            <a:ext cx="500401" cy="435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DCD0A01-61EA-48D6-A798-1F485454EA3A}"/>
              </a:ext>
            </a:extLst>
          </p:cNvPr>
          <p:cNvSpPr/>
          <p:nvPr/>
        </p:nvSpPr>
        <p:spPr>
          <a:xfrm>
            <a:off x="41646" y="29608"/>
            <a:ext cx="12080877" cy="676900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E902DC4-C26C-4598-9F5E-C2E17FFA35A3}"/>
              </a:ext>
            </a:extLst>
          </p:cNvPr>
          <p:cNvCxnSpPr/>
          <p:nvPr/>
        </p:nvCxnSpPr>
        <p:spPr>
          <a:xfrm>
            <a:off x="9635979" y="29608"/>
            <a:ext cx="0" cy="676900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65028AA-2030-4E4F-9F35-95998D90F552}"/>
              </a:ext>
            </a:extLst>
          </p:cNvPr>
          <p:cNvCxnSpPr>
            <a:cxnSpLocks/>
          </p:cNvCxnSpPr>
          <p:nvPr/>
        </p:nvCxnSpPr>
        <p:spPr>
          <a:xfrm>
            <a:off x="41646" y="5904757"/>
            <a:ext cx="1208087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6AD6237-FA0A-4F6A-8553-7E6D4957C294}"/>
              </a:ext>
            </a:extLst>
          </p:cNvPr>
          <p:cNvCxnSpPr>
            <a:cxnSpLocks/>
          </p:cNvCxnSpPr>
          <p:nvPr/>
        </p:nvCxnSpPr>
        <p:spPr>
          <a:xfrm>
            <a:off x="1892962" y="5904757"/>
            <a:ext cx="0" cy="89385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FD504F1-E5A7-409B-B792-6B47EA7EC6CE}"/>
              </a:ext>
            </a:extLst>
          </p:cNvPr>
          <p:cNvCxnSpPr>
            <a:cxnSpLocks/>
          </p:cNvCxnSpPr>
          <p:nvPr/>
        </p:nvCxnSpPr>
        <p:spPr>
          <a:xfrm>
            <a:off x="9635979" y="404858"/>
            <a:ext cx="248654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9A159F1-B999-41DD-82FC-F2DFCF0D4869}"/>
              </a:ext>
            </a:extLst>
          </p:cNvPr>
          <p:cNvCxnSpPr>
            <a:cxnSpLocks/>
          </p:cNvCxnSpPr>
          <p:nvPr/>
        </p:nvCxnSpPr>
        <p:spPr>
          <a:xfrm>
            <a:off x="9635979" y="1214602"/>
            <a:ext cx="248654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1E91BD0-9E97-4BBF-A2F1-CE69F2356F87}"/>
              </a:ext>
            </a:extLst>
          </p:cNvPr>
          <p:cNvCxnSpPr>
            <a:cxnSpLocks/>
          </p:cNvCxnSpPr>
          <p:nvPr/>
        </p:nvCxnSpPr>
        <p:spPr>
          <a:xfrm>
            <a:off x="9627531" y="1645259"/>
            <a:ext cx="248654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5DF6C448-FA61-4CF7-805C-E6357B70FAF0}"/>
              </a:ext>
            </a:extLst>
          </p:cNvPr>
          <p:cNvCxnSpPr>
            <a:cxnSpLocks/>
          </p:cNvCxnSpPr>
          <p:nvPr/>
        </p:nvCxnSpPr>
        <p:spPr>
          <a:xfrm>
            <a:off x="9635977" y="5070994"/>
            <a:ext cx="248654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0025A17-DB62-4899-B614-F8690883F860}"/>
              </a:ext>
            </a:extLst>
          </p:cNvPr>
          <p:cNvCxnSpPr>
            <a:cxnSpLocks/>
          </p:cNvCxnSpPr>
          <p:nvPr/>
        </p:nvCxnSpPr>
        <p:spPr>
          <a:xfrm>
            <a:off x="11624052" y="29608"/>
            <a:ext cx="0" cy="37525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D5860A2-E037-46D9-974E-6716D2FB0EDB}"/>
              </a:ext>
            </a:extLst>
          </p:cNvPr>
          <p:cNvCxnSpPr>
            <a:cxnSpLocks/>
          </p:cNvCxnSpPr>
          <p:nvPr/>
        </p:nvCxnSpPr>
        <p:spPr>
          <a:xfrm>
            <a:off x="9635977" y="5395357"/>
            <a:ext cx="248654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193D68B7-0D10-40FC-B624-4CAF81FE60BD}"/>
              </a:ext>
            </a:extLst>
          </p:cNvPr>
          <p:cNvSpPr txBox="1"/>
          <p:nvPr/>
        </p:nvSpPr>
        <p:spPr>
          <a:xfrm>
            <a:off x="9744708" y="37735"/>
            <a:ext cx="19531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Fri 4 Nov 1:30 PM</a:t>
            </a:r>
          </a:p>
        </p:txBody>
      </p:sp>
      <p:sp>
        <p:nvSpPr>
          <p:cNvPr id="34" name="TextBox 33">
            <a:hlinkClick r:id="rId6" action="ppaction://hlinksldjump"/>
            <a:extLst>
              <a:ext uri="{FF2B5EF4-FFF2-40B4-BE49-F238E27FC236}">
                <a16:creationId xmlns:a16="http://schemas.microsoft.com/office/drawing/2014/main" id="{6D0BD0A8-B6DA-41A3-8A6C-63B3CBBFC18B}"/>
              </a:ext>
            </a:extLst>
          </p:cNvPr>
          <p:cNvSpPr txBox="1"/>
          <p:nvPr/>
        </p:nvSpPr>
        <p:spPr>
          <a:xfrm>
            <a:off x="11550215" y="54076"/>
            <a:ext cx="6737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615CB21-8589-42A3-9BD3-D3C244915BD7}"/>
              </a:ext>
            </a:extLst>
          </p:cNvPr>
          <p:cNvCxnSpPr>
            <a:cxnSpLocks/>
          </p:cNvCxnSpPr>
          <p:nvPr/>
        </p:nvCxnSpPr>
        <p:spPr>
          <a:xfrm>
            <a:off x="10879249" y="5395357"/>
            <a:ext cx="0" cy="140325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AC9DF3C0-BD85-4406-BDEC-F1AD36D9C373}"/>
              </a:ext>
            </a:extLst>
          </p:cNvPr>
          <p:cNvSpPr txBox="1"/>
          <p:nvPr/>
        </p:nvSpPr>
        <p:spPr>
          <a:xfrm>
            <a:off x="149787" y="6125293"/>
            <a:ext cx="1633800" cy="461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latin typeface="Arial" panose="020B0604020202020204" pitchFamily="34" charset="0"/>
                <a:cs typeface="Arial" panose="020B0604020202020204" pitchFamily="34" charset="0"/>
              </a:rPr>
              <a:t>LEGEND</a:t>
            </a:r>
            <a:endParaRPr lang="en-US" sz="20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6" name="Picture 55" descr="A red and white sign&#10;&#10;Description automatically generated with low confidence">
            <a:extLst>
              <a:ext uri="{FF2B5EF4-FFF2-40B4-BE49-F238E27FC236}">
                <a16:creationId xmlns:a16="http://schemas.microsoft.com/office/drawing/2014/main" id="{9134271D-EE01-47D5-814C-9FEC1B4E101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6564" b="89833" l="7273" r="93409">
                        <a14:foregroundMark x1="50341" y1="58687" x2="40682" y2="61905"/>
                        <a14:foregroundMark x1="20000" y1="49292" x2="67045" y2="44144"/>
                        <a14:foregroundMark x1="80000" y1="48391" x2="70000" y2="22523"/>
                        <a14:foregroundMark x1="70000" y1="22523" x2="60000" y2="14672"/>
                        <a14:foregroundMark x1="60000" y1="14672" x2="41477" y2="12355"/>
                        <a14:foregroundMark x1="41477" y1="12355" x2="31250" y2="21107"/>
                        <a14:foregroundMark x1="31250" y1="21107" x2="13182" y2="50193"/>
                        <a14:foregroundMark x1="13182" y1="50193" x2="13750" y2="75676"/>
                        <a14:foregroundMark x1="13750" y1="75676" x2="65341" y2="84170"/>
                        <a14:foregroundMark x1="65341" y1="84170" x2="80682" y2="74003"/>
                        <a14:foregroundMark x1="80682" y1="74003" x2="81591" y2="51609"/>
                        <a14:foregroundMark x1="81591" y1="51609" x2="80341" y2="47104"/>
                        <a14:foregroundMark x1="47614" y1="64865" x2="65682" y2="65637"/>
                        <a14:foregroundMark x1="50000" y1="6564" x2="50000" y2="6564"/>
                        <a14:foregroundMark x1="51591" y1="7079" x2="51591" y2="7079"/>
                        <a14:foregroundMark x1="51477" y1="20721" x2="51818" y2="40927"/>
                        <a14:foregroundMark x1="62045" y1="47233" x2="34432" y2="50708"/>
                        <a14:foregroundMark x1="69205" y1="48777" x2="31364" y2="42471"/>
                        <a14:foregroundMark x1="56705" y1="39768" x2="32955" y2="38353"/>
                        <a14:foregroundMark x1="21250" y1="67181" x2="19091" y2="46332"/>
                        <a14:foregroundMark x1="7273" y1="76190" x2="8409" y2="58301"/>
                        <a14:foregroundMark x1="11136" y1="75290" x2="7273" y2="47876"/>
                        <a14:foregroundMark x1="52500" y1="59073" x2="52500" y2="59073"/>
                        <a14:foregroundMark x1="63068" y1="63578" x2="63068" y2="63578"/>
                        <a14:foregroundMark x1="49659" y1="51223" x2="54659" y2="76705"/>
                        <a14:foregroundMark x1="78068" y1="60103" x2="29886" y2="78250"/>
                        <a14:foregroundMark x1="68409" y1="61261" x2="28523" y2="68855"/>
                        <a14:foregroundMark x1="71818" y1="59202" x2="29432" y2="58559"/>
                        <a14:foregroundMark x1="40000" y1="56371" x2="16023" y2="60746"/>
                        <a14:foregroundMark x1="54205" y1="28571" x2="46932" y2="26255"/>
                        <a14:foregroundMark x1="51364" y1="26641" x2="56477" y2="22651"/>
                        <a14:foregroundMark x1="56477" y1="22651" x2="34205" y2="24453"/>
                        <a14:foregroundMark x1="37386" y1="26384" x2="59432" y2="26770"/>
                        <a14:foregroundMark x1="38295" y1="31660" x2="55114" y2="29215"/>
                        <a14:foregroundMark x1="31591" y1="33591" x2="60000" y2="32561"/>
                        <a14:foregroundMark x1="58977" y1="28314" x2="60341" y2="25869"/>
                        <a14:foregroundMark x1="56818" y1="22136" x2="68523" y2="40669"/>
                        <a14:foregroundMark x1="63068" y1="27671" x2="75795" y2="43372"/>
                        <a14:foregroundMark x1="93409" y1="41441" x2="93409" y2="4144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9915" y="6378772"/>
            <a:ext cx="494644" cy="380374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A0F69443-7110-4005-B22D-0250D50DDA65}"/>
              </a:ext>
            </a:extLst>
          </p:cNvPr>
          <p:cNvSpPr txBox="1"/>
          <p:nvPr/>
        </p:nvSpPr>
        <p:spPr>
          <a:xfrm>
            <a:off x="2584559" y="6017468"/>
            <a:ext cx="1259152" cy="355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latin typeface="Arial" panose="020B0604020202020204" pitchFamily="34" charset="0"/>
                <a:cs typeface="Arial" panose="020B0604020202020204" pitchFamily="34" charset="0"/>
              </a:rPr>
              <a:t>Restroom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5520B87-923A-4B79-83DB-2E0D8E240271}"/>
              </a:ext>
            </a:extLst>
          </p:cNvPr>
          <p:cNvSpPr txBox="1"/>
          <p:nvPr/>
        </p:nvSpPr>
        <p:spPr>
          <a:xfrm>
            <a:off x="2575737" y="6423336"/>
            <a:ext cx="1259152" cy="355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latin typeface="Arial" panose="020B0604020202020204" pitchFamily="34" charset="0"/>
                <a:cs typeface="Arial" panose="020B0604020202020204" pitchFamily="34" charset="0"/>
              </a:rPr>
              <a:t>First Aid</a:t>
            </a:r>
          </a:p>
        </p:txBody>
      </p:sp>
      <p:pic>
        <p:nvPicPr>
          <p:cNvPr id="1036" name="Picture 12" descr="Drinking Fountain Icons - Download Free Vector Icons | Noun Project">
            <a:extLst>
              <a:ext uri="{FF2B5EF4-FFF2-40B4-BE49-F238E27FC236}">
                <a16:creationId xmlns:a16="http://schemas.microsoft.com/office/drawing/2014/main" id="{C6906F78-FE99-4B2D-A539-17E3DA9685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1143" y="5852492"/>
            <a:ext cx="645113" cy="561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D28B3EEC-7DB7-4542-B438-C56C9D11295A}"/>
              </a:ext>
            </a:extLst>
          </p:cNvPr>
          <p:cNvSpPr txBox="1"/>
          <p:nvPr/>
        </p:nvSpPr>
        <p:spPr>
          <a:xfrm>
            <a:off x="4618516" y="6422823"/>
            <a:ext cx="1259152" cy="355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latin typeface="Arial" panose="020B0604020202020204" pitchFamily="34" charset="0"/>
                <a:cs typeface="Arial" panose="020B0604020202020204" pitchFamily="34" charset="0"/>
              </a:rPr>
              <a:t>Eateries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464FFFF2-62CC-4359-B4E6-78CC7211AE92}"/>
              </a:ext>
            </a:extLst>
          </p:cNvPr>
          <p:cNvSpPr txBox="1"/>
          <p:nvPr/>
        </p:nvSpPr>
        <p:spPr>
          <a:xfrm>
            <a:off x="4466041" y="6011115"/>
            <a:ext cx="1594196" cy="355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latin typeface="Arial" panose="020B0604020202020204" pitchFamily="34" charset="0"/>
                <a:cs typeface="Arial" panose="020B0604020202020204" pitchFamily="34" charset="0"/>
              </a:rPr>
              <a:t>Water Point</a:t>
            </a:r>
          </a:p>
        </p:txBody>
      </p:sp>
      <p:pic>
        <p:nvPicPr>
          <p:cNvPr id="60" name="Picture 59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EB0DEFF6-EDD0-46FD-9691-B36F68C222EB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79" t="63113" r="83017" b="11090"/>
          <a:stretch/>
        </p:blipFill>
        <p:spPr>
          <a:xfrm>
            <a:off x="6240883" y="6378772"/>
            <a:ext cx="413483" cy="365898"/>
          </a:xfrm>
          <a:prstGeom prst="rect">
            <a:avLst/>
          </a:prstGeom>
        </p:spPr>
      </p:pic>
      <p:pic>
        <p:nvPicPr>
          <p:cNvPr id="64" name="Picture 63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E73A61BE-AAB2-4A91-B8C3-0B9D2E0A3E73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701" t="37138" r="17310" b="36423"/>
          <a:stretch/>
        </p:blipFill>
        <p:spPr>
          <a:xfrm>
            <a:off x="6203353" y="5945347"/>
            <a:ext cx="449998" cy="392881"/>
          </a:xfrm>
          <a:prstGeom prst="rect">
            <a:avLst/>
          </a:prstGeom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7843C086-CB3A-4FD5-8E88-277864E277D3}"/>
              </a:ext>
            </a:extLst>
          </p:cNvPr>
          <p:cNvSpPr txBox="1"/>
          <p:nvPr/>
        </p:nvSpPr>
        <p:spPr>
          <a:xfrm>
            <a:off x="6668616" y="6013458"/>
            <a:ext cx="2848871" cy="5925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latin typeface="Arial" panose="020B0604020202020204" pitchFamily="34" charset="0"/>
                <a:cs typeface="Arial" panose="020B0604020202020204" pitchFamily="34" charset="0"/>
              </a:rPr>
              <a:t>Rides with a min height of </a:t>
            </a:r>
            <a:r>
              <a:rPr lang="en-US" sz="1200" b="1">
                <a:latin typeface="Arial" panose="020B0604020202020204" pitchFamily="34" charset="0"/>
                <a:cs typeface="Arial" panose="020B0604020202020204" pitchFamily="34" charset="0"/>
              </a:rPr>
              <a:t>120</a:t>
            </a:r>
            <a:r>
              <a:rPr lang="en-US" sz="1200">
                <a:latin typeface="Arial" panose="020B0604020202020204" pitchFamily="34" charset="0"/>
                <a:cs typeface="Arial" panose="020B0604020202020204" pitchFamily="34" charset="0"/>
              </a:rPr>
              <a:t>cm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62EA21F0-3CE0-4F76-BE4B-96146620D1BF}"/>
              </a:ext>
            </a:extLst>
          </p:cNvPr>
          <p:cNvSpPr txBox="1"/>
          <p:nvPr/>
        </p:nvSpPr>
        <p:spPr>
          <a:xfrm>
            <a:off x="6661492" y="6412904"/>
            <a:ext cx="2848871" cy="5925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latin typeface="Arial" panose="020B0604020202020204" pitchFamily="34" charset="0"/>
                <a:cs typeface="Arial" panose="020B0604020202020204" pitchFamily="34" charset="0"/>
              </a:rPr>
              <a:t>Rides with a min height of </a:t>
            </a:r>
            <a:r>
              <a:rPr lang="en-US" sz="1200" b="1">
                <a:latin typeface="Arial" panose="020B0604020202020204" pitchFamily="34" charset="0"/>
                <a:cs typeface="Arial" panose="020B0604020202020204" pitchFamily="34" charset="0"/>
              </a:rPr>
              <a:t>140</a:t>
            </a:r>
            <a:r>
              <a:rPr lang="en-US" sz="1200">
                <a:latin typeface="Arial" panose="020B0604020202020204" pitchFamily="34" charset="0"/>
                <a:cs typeface="Arial" panose="020B0604020202020204" pitchFamily="34" charset="0"/>
              </a:rPr>
              <a:t>cm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15E7D2C-4F0D-4761-B229-F9239DE1F6EA}"/>
              </a:ext>
            </a:extLst>
          </p:cNvPr>
          <p:cNvSpPr txBox="1"/>
          <p:nvPr/>
        </p:nvSpPr>
        <p:spPr>
          <a:xfrm>
            <a:off x="9517498" y="5509513"/>
            <a:ext cx="149449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dirty="0">
                <a:latin typeface="Arial" panose="020B0604020202020204" pitchFamily="34" charset="0"/>
                <a:cs typeface="Arial" panose="020B0604020202020204" pitchFamily="34" charset="0"/>
              </a:rPr>
              <a:t>2:00 – 2:30 PM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9EF3C3E-0AAA-4856-B517-D7BCE38F0F61}"/>
              </a:ext>
            </a:extLst>
          </p:cNvPr>
          <p:cNvSpPr txBox="1"/>
          <p:nvPr/>
        </p:nvSpPr>
        <p:spPr>
          <a:xfrm>
            <a:off x="10870803" y="5376707"/>
            <a:ext cx="12769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Masquerade Parade</a:t>
            </a:r>
          </a:p>
        </p:txBody>
      </p: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19D3CB3F-33F6-45B9-BDC6-69959099EFAF}"/>
              </a:ext>
            </a:extLst>
          </p:cNvPr>
          <p:cNvCxnSpPr>
            <a:cxnSpLocks/>
          </p:cNvCxnSpPr>
          <p:nvPr/>
        </p:nvCxnSpPr>
        <p:spPr>
          <a:xfrm>
            <a:off x="10930465" y="1215438"/>
            <a:ext cx="4497" cy="43936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TextBox 128">
            <a:extLst>
              <a:ext uri="{FF2B5EF4-FFF2-40B4-BE49-F238E27FC236}">
                <a16:creationId xmlns:a16="http://schemas.microsoft.com/office/drawing/2014/main" id="{870154C5-94D4-40DB-91AD-8CCDCED3711C}"/>
              </a:ext>
            </a:extLst>
          </p:cNvPr>
          <p:cNvSpPr txBox="1"/>
          <p:nvPr/>
        </p:nvSpPr>
        <p:spPr>
          <a:xfrm>
            <a:off x="10958374" y="1233669"/>
            <a:ext cx="1168086" cy="400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Full-day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597538CE-B1B3-4910-BC2E-92DB5DD0AF67}"/>
              </a:ext>
            </a:extLst>
          </p:cNvPr>
          <p:cNvSpPr txBox="1"/>
          <p:nvPr/>
        </p:nvSpPr>
        <p:spPr>
          <a:xfrm>
            <a:off x="9650416" y="4767672"/>
            <a:ext cx="22366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ADD NEW ATTRACTION</a:t>
            </a:r>
          </a:p>
        </p:txBody>
      </p:sp>
      <p:pic>
        <p:nvPicPr>
          <p:cNvPr id="22" name="Picture 21" descr="Shape&#10;&#10;Description automatically generated with low confidence">
            <a:extLst>
              <a:ext uri="{FF2B5EF4-FFF2-40B4-BE49-F238E27FC236}">
                <a16:creationId xmlns:a16="http://schemas.microsoft.com/office/drawing/2014/main" id="{777B0B19-F0AC-4852-9CCD-E2484D8713D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5107" y="4794833"/>
            <a:ext cx="224205" cy="224205"/>
          </a:xfrm>
          <a:prstGeom prst="rect">
            <a:avLst/>
          </a:prstGeom>
        </p:spPr>
      </p:pic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2AC28B16-9731-4CD5-B18F-095524A3C788}"/>
              </a:ext>
            </a:extLst>
          </p:cNvPr>
          <p:cNvCxnSpPr>
            <a:cxnSpLocks/>
          </p:cNvCxnSpPr>
          <p:nvPr/>
        </p:nvCxnSpPr>
        <p:spPr>
          <a:xfrm>
            <a:off x="9616119" y="4750371"/>
            <a:ext cx="248654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TextBox 133">
            <a:extLst>
              <a:ext uri="{FF2B5EF4-FFF2-40B4-BE49-F238E27FC236}">
                <a16:creationId xmlns:a16="http://schemas.microsoft.com/office/drawing/2014/main" id="{3B39866B-57F1-4F57-B80A-0946DD2A0C2D}"/>
              </a:ext>
            </a:extLst>
          </p:cNvPr>
          <p:cNvSpPr txBox="1"/>
          <p:nvPr/>
        </p:nvSpPr>
        <p:spPr>
          <a:xfrm>
            <a:off x="9625690" y="5045506"/>
            <a:ext cx="25148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Upcoming Live Shows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3741666-EBEB-4693-BC0D-52E416F6036F}"/>
              </a:ext>
            </a:extLst>
          </p:cNvPr>
          <p:cNvGrpSpPr/>
          <p:nvPr/>
        </p:nvGrpSpPr>
        <p:grpSpPr>
          <a:xfrm>
            <a:off x="9604236" y="5740191"/>
            <a:ext cx="1265635" cy="1265635"/>
            <a:chOff x="9604236" y="5740191"/>
            <a:chExt cx="1265635" cy="1265635"/>
          </a:xfrm>
        </p:grpSpPr>
        <p:pic>
          <p:nvPicPr>
            <p:cNvPr id="40" name="Picture 39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1992887E-AA3B-4310-B93B-E9DC48F9CF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04236" y="5740191"/>
              <a:ext cx="1265635" cy="1265635"/>
            </a:xfrm>
            <a:prstGeom prst="rect">
              <a:avLst/>
            </a:prstGeom>
          </p:spPr>
        </p:pic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BB2F5658-DEBC-4DFF-9C04-D4690E5736B3}"/>
                </a:ext>
              </a:extLst>
            </p:cNvPr>
            <p:cNvSpPr txBox="1"/>
            <p:nvPr/>
          </p:nvSpPr>
          <p:spPr>
            <a:xfrm>
              <a:off x="9843469" y="6158539"/>
              <a:ext cx="78799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UNDO</a:t>
              </a:r>
            </a:p>
          </p:txBody>
        </p:sp>
      </p:grpSp>
      <p:sp>
        <p:nvSpPr>
          <p:cNvPr id="42" name="Arrow: Right 41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2A31780-0DD1-49A1-A628-F31896883172}"/>
              </a:ext>
            </a:extLst>
          </p:cNvPr>
          <p:cNvSpPr/>
          <p:nvPr/>
        </p:nvSpPr>
        <p:spPr>
          <a:xfrm>
            <a:off x="11090830" y="6048716"/>
            <a:ext cx="875094" cy="631991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NEXT</a:t>
            </a:r>
          </a:p>
        </p:txBody>
      </p:sp>
      <p:sp>
        <p:nvSpPr>
          <p:cNvPr id="262" name="TextBox 261">
            <a:extLst>
              <a:ext uri="{FF2B5EF4-FFF2-40B4-BE49-F238E27FC236}">
                <a16:creationId xmlns:a16="http://schemas.microsoft.com/office/drawing/2014/main" id="{A9FC19CC-2B77-4D2E-BB3D-E195A62EB651}"/>
              </a:ext>
            </a:extLst>
          </p:cNvPr>
          <p:cNvSpPr txBox="1"/>
          <p:nvPr/>
        </p:nvSpPr>
        <p:spPr>
          <a:xfrm>
            <a:off x="9652300" y="1228057"/>
            <a:ext cx="1269170" cy="400110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Half-day</a:t>
            </a: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11B02C73-CCAF-4ED9-BB61-3241251E07C4}"/>
              </a:ext>
            </a:extLst>
          </p:cNvPr>
          <p:cNvSpPr txBox="1"/>
          <p:nvPr/>
        </p:nvSpPr>
        <p:spPr>
          <a:xfrm>
            <a:off x="9897303" y="1507556"/>
            <a:ext cx="1562709" cy="560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Tornado</a:t>
            </a:r>
          </a:p>
        </p:txBody>
      </p:sp>
      <p:sp>
        <p:nvSpPr>
          <p:cNvPr id="263" name="TextBox 262">
            <a:extLst>
              <a:ext uri="{FF2B5EF4-FFF2-40B4-BE49-F238E27FC236}">
                <a16:creationId xmlns:a16="http://schemas.microsoft.com/office/drawing/2014/main" id="{C1E592B7-342D-4A4A-B5E0-0E2C4D2885B8}"/>
              </a:ext>
            </a:extLst>
          </p:cNvPr>
          <p:cNvSpPr txBox="1"/>
          <p:nvPr/>
        </p:nvSpPr>
        <p:spPr>
          <a:xfrm>
            <a:off x="9903463" y="2063208"/>
            <a:ext cx="22448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Battleship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Galactic</a:t>
            </a:r>
          </a:p>
        </p:txBody>
      </p:sp>
      <p:pic>
        <p:nvPicPr>
          <p:cNvPr id="264" name="Picture 263" descr="Shape&#10;&#10;Description automatically generated with low confidence">
            <a:extLst>
              <a:ext uri="{FF2B5EF4-FFF2-40B4-BE49-F238E27FC236}">
                <a16:creationId xmlns:a16="http://schemas.microsoft.com/office/drawing/2014/main" id="{3B034F2D-26AA-454E-95B1-407D94F8E7A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695081" y="1796196"/>
            <a:ext cx="189889" cy="158961"/>
          </a:xfrm>
          <a:prstGeom prst="rect">
            <a:avLst/>
          </a:prstGeom>
        </p:spPr>
      </p:pic>
      <p:pic>
        <p:nvPicPr>
          <p:cNvPr id="265" name="Picture 264" descr="Shape&#10;&#10;Description automatically generated with low confidence">
            <a:extLst>
              <a:ext uri="{FF2B5EF4-FFF2-40B4-BE49-F238E27FC236}">
                <a16:creationId xmlns:a16="http://schemas.microsoft.com/office/drawing/2014/main" id="{8CCD6A93-224D-471F-A34A-966D6B2ADA1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699326" y="2265173"/>
            <a:ext cx="189889" cy="158961"/>
          </a:xfrm>
          <a:prstGeom prst="rect">
            <a:avLst/>
          </a:prstGeom>
        </p:spPr>
      </p:pic>
      <p:pic>
        <p:nvPicPr>
          <p:cNvPr id="266" name="Picture 265" descr="Shape&#10;&#10;Description automatically generated with low confidence">
            <a:extLst>
              <a:ext uri="{FF2B5EF4-FFF2-40B4-BE49-F238E27FC236}">
                <a16:creationId xmlns:a16="http://schemas.microsoft.com/office/drawing/2014/main" id="{923D4877-5342-426F-AE13-E9139001E0A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699852" y="2740249"/>
            <a:ext cx="189889" cy="158961"/>
          </a:xfrm>
          <a:prstGeom prst="rect">
            <a:avLst/>
          </a:prstGeom>
        </p:spPr>
      </p:pic>
      <p:sp>
        <p:nvSpPr>
          <p:cNvPr id="271" name="TextBox 270">
            <a:extLst>
              <a:ext uri="{FF2B5EF4-FFF2-40B4-BE49-F238E27FC236}">
                <a16:creationId xmlns:a16="http://schemas.microsoft.com/office/drawing/2014/main" id="{2E4011FA-9233-4915-97D0-54A3B84162AE}"/>
              </a:ext>
            </a:extLst>
          </p:cNvPr>
          <p:cNvSpPr txBox="1"/>
          <p:nvPr/>
        </p:nvSpPr>
        <p:spPr>
          <a:xfrm>
            <a:off x="9866545" y="2655186"/>
            <a:ext cx="1243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Flyer</a:t>
            </a:r>
          </a:p>
        </p:txBody>
      </p:sp>
      <p:pic>
        <p:nvPicPr>
          <p:cNvPr id="272" name="Picture 2" descr="Close, circle, remove, delete Free Icon of Neu Interface">
            <a:extLst>
              <a:ext uri="{FF2B5EF4-FFF2-40B4-BE49-F238E27FC236}">
                <a16:creationId xmlns:a16="http://schemas.microsoft.com/office/drawing/2014/main" id="{66064629-14F2-4788-81BD-406B4ABECB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88158" y="1762585"/>
            <a:ext cx="227747" cy="227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3" name="Picture 2" descr="Close, circle, remove, delete Free Icon of Neu Interface">
            <a:extLst>
              <a:ext uri="{FF2B5EF4-FFF2-40B4-BE49-F238E27FC236}">
                <a16:creationId xmlns:a16="http://schemas.microsoft.com/office/drawing/2014/main" id="{5DFFEC7B-6134-44B7-9388-28D2A9013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06148" y="2254834"/>
            <a:ext cx="227747" cy="227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4" name="Picture 2" descr="Close, circle, remove, delete Free Icon of Neu Interface">
            <a:extLst>
              <a:ext uri="{FF2B5EF4-FFF2-40B4-BE49-F238E27FC236}">
                <a16:creationId xmlns:a16="http://schemas.microsoft.com/office/drawing/2014/main" id="{D641731A-74E8-41D4-BBFF-FEB0D623CF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05133" y="2721841"/>
            <a:ext cx="227747" cy="227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EFB12705-88AF-4963-B1CA-B8BA6B264149}"/>
              </a:ext>
            </a:extLst>
          </p:cNvPr>
          <p:cNvGrpSpPr/>
          <p:nvPr/>
        </p:nvGrpSpPr>
        <p:grpSpPr>
          <a:xfrm>
            <a:off x="9699852" y="3042940"/>
            <a:ext cx="2324160" cy="369332"/>
            <a:chOff x="9709159" y="3345791"/>
            <a:chExt cx="2324160" cy="369332"/>
          </a:xfrm>
        </p:grpSpPr>
        <p:pic>
          <p:nvPicPr>
            <p:cNvPr id="267" name="Picture 266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57AA5F7E-63A2-4954-8D1C-8A9B258553F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9709159" y="3459850"/>
              <a:ext cx="189889" cy="158961"/>
            </a:xfrm>
            <a:prstGeom prst="rect">
              <a:avLst/>
            </a:prstGeom>
          </p:spPr>
        </p:pic>
        <p:sp>
          <p:nvSpPr>
            <p:cNvPr id="270" name="TextBox 269">
              <a:extLst>
                <a:ext uri="{FF2B5EF4-FFF2-40B4-BE49-F238E27FC236}">
                  <a16:creationId xmlns:a16="http://schemas.microsoft.com/office/drawing/2014/main" id="{7437FCD0-ABFE-4BDC-B671-B3539DFDFC1C}"/>
                </a:ext>
              </a:extLst>
            </p:cNvPr>
            <p:cNvSpPr txBox="1"/>
            <p:nvPr/>
          </p:nvSpPr>
          <p:spPr>
            <a:xfrm>
              <a:off x="9901657" y="3345791"/>
              <a:ext cx="16339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Thunder Ride</a:t>
              </a:r>
            </a:p>
          </p:txBody>
        </p:sp>
        <p:pic>
          <p:nvPicPr>
            <p:cNvPr id="275" name="Picture 2" descr="Close, circle, remove, delete Free Icon of Neu Interface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32B1FC33-78E0-450A-A4DF-CE1BE91731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05572" y="3416586"/>
              <a:ext cx="227747" cy="2277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D59326DB-A080-4787-BD52-1350076065E9}"/>
              </a:ext>
            </a:extLst>
          </p:cNvPr>
          <p:cNvGrpSpPr/>
          <p:nvPr/>
        </p:nvGrpSpPr>
        <p:grpSpPr>
          <a:xfrm>
            <a:off x="9695081" y="3405119"/>
            <a:ext cx="2320825" cy="369332"/>
            <a:chOff x="9712494" y="3900656"/>
            <a:chExt cx="2320825" cy="369332"/>
          </a:xfrm>
        </p:grpSpPr>
        <p:pic>
          <p:nvPicPr>
            <p:cNvPr id="268" name="Picture 267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474D9921-A057-4894-8B63-C1CBF3FD38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9712494" y="3980137"/>
              <a:ext cx="189889" cy="158961"/>
            </a:xfrm>
            <a:prstGeom prst="rect">
              <a:avLst/>
            </a:prstGeom>
          </p:spPr>
        </p:pic>
        <p:sp>
          <p:nvSpPr>
            <p:cNvPr id="269" name="TextBox 268">
              <a:extLst>
                <a:ext uri="{FF2B5EF4-FFF2-40B4-BE49-F238E27FC236}">
                  <a16:creationId xmlns:a16="http://schemas.microsoft.com/office/drawing/2014/main" id="{92092EFE-6FE6-4B63-85EC-8FBC295C1552}"/>
                </a:ext>
              </a:extLst>
            </p:cNvPr>
            <p:cNvSpPr txBox="1"/>
            <p:nvPr/>
          </p:nvSpPr>
          <p:spPr>
            <a:xfrm>
              <a:off x="9936824" y="3900656"/>
              <a:ext cx="163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Lunch</a:t>
              </a:r>
            </a:p>
          </p:txBody>
        </p:sp>
        <p:pic>
          <p:nvPicPr>
            <p:cNvPr id="276" name="Picture 2" descr="Close, circle, remove, delete Free Icon of Neu Interface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14528348-60C9-4A7E-9192-1D4DE678705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05572" y="3987577"/>
              <a:ext cx="227747" cy="2277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CC743479-B8E1-4752-844F-403CE71E7EFF}"/>
                  </a:ext>
                </a:extLst>
              </p14:cNvPr>
              <p14:cNvContentPartPr/>
              <p14:nvPr/>
            </p14:nvContentPartPr>
            <p14:xfrm>
              <a:off x="10085057" y="1375696"/>
              <a:ext cx="500400" cy="13464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CC743479-B8E1-4752-844F-403CE71E7EFF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0031417" y="1268056"/>
                <a:ext cx="608040" cy="35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434A22F3-FA95-47A1-859D-AEEAFB3AD859}"/>
                  </a:ext>
                </a:extLst>
              </p14:cNvPr>
              <p14:cNvContentPartPr/>
              <p14:nvPr/>
            </p14:nvContentPartPr>
            <p14:xfrm>
              <a:off x="9670895" y="1603165"/>
              <a:ext cx="44280" cy="1260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434A22F3-FA95-47A1-859D-AEEAFB3AD859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9653255" y="1567165"/>
                <a:ext cx="79920" cy="8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6EBEDAB7-BD42-4B7C-AD06-2E58CA89DB08}"/>
                  </a:ext>
                </a:extLst>
              </p14:cNvPr>
              <p14:cNvContentPartPr/>
              <p14:nvPr/>
            </p14:nvContentPartPr>
            <p14:xfrm>
              <a:off x="9718415" y="1609645"/>
              <a:ext cx="1193760" cy="684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6EBEDAB7-BD42-4B7C-AD06-2E58CA89DB08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9700775" y="1573645"/>
                <a:ext cx="1229400" cy="78480"/>
              </a:xfrm>
              <a:prstGeom prst="rect">
                <a:avLst/>
              </a:prstGeom>
            </p:spPr>
          </p:pic>
        </mc:Fallback>
      </mc:AlternateContent>
      <p:grpSp>
        <p:nvGrpSpPr>
          <p:cNvPr id="235" name="Group 234">
            <a:extLst>
              <a:ext uri="{FF2B5EF4-FFF2-40B4-BE49-F238E27FC236}">
                <a16:creationId xmlns:a16="http://schemas.microsoft.com/office/drawing/2014/main" id="{E7C73206-1F7C-458B-80C5-549C6CC37201}"/>
              </a:ext>
            </a:extLst>
          </p:cNvPr>
          <p:cNvGrpSpPr/>
          <p:nvPr/>
        </p:nvGrpSpPr>
        <p:grpSpPr>
          <a:xfrm>
            <a:off x="9695584" y="3775686"/>
            <a:ext cx="2320321" cy="369332"/>
            <a:chOff x="9712494" y="3900040"/>
            <a:chExt cx="2320321" cy="369332"/>
          </a:xfrm>
        </p:grpSpPr>
        <p:pic>
          <p:nvPicPr>
            <p:cNvPr id="244" name="Picture 243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D12C2CAF-2A7C-4A2C-9607-E09ED4AA527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9712494" y="3980137"/>
              <a:ext cx="189889" cy="158961"/>
            </a:xfrm>
            <a:prstGeom prst="rect">
              <a:avLst/>
            </a:prstGeom>
          </p:spPr>
        </p:pic>
        <p:sp>
          <p:nvSpPr>
            <p:cNvPr id="245" name="TextBox 244">
              <a:extLst>
                <a:ext uri="{FF2B5EF4-FFF2-40B4-BE49-F238E27FC236}">
                  <a16:creationId xmlns:a16="http://schemas.microsoft.com/office/drawing/2014/main" id="{D09A1C1F-6756-412D-B14D-FADA8A7B728F}"/>
                </a:ext>
              </a:extLst>
            </p:cNvPr>
            <p:cNvSpPr txBox="1"/>
            <p:nvPr/>
          </p:nvSpPr>
          <p:spPr>
            <a:xfrm>
              <a:off x="9898193" y="3900040"/>
              <a:ext cx="163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Victory Spin</a:t>
              </a:r>
            </a:p>
          </p:txBody>
        </p:sp>
        <p:pic>
          <p:nvPicPr>
            <p:cNvPr id="246" name="Picture 2" descr="Close, circle, remove, delete Free Icon of Neu Interface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23361FBC-4DB4-45DE-9A89-9D933E9638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05068" y="4024290"/>
              <a:ext cx="227747" cy="2277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47" name="Group 246">
            <a:extLst>
              <a:ext uri="{FF2B5EF4-FFF2-40B4-BE49-F238E27FC236}">
                <a16:creationId xmlns:a16="http://schemas.microsoft.com/office/drawing/2014/main" id="{951D72DB-A7DE-4FD7-ADE0-76B89C86A838}"/>
              </a:ext>
            </a:extLst>
          </p:cNvPr>
          <p:cNvGrpSpPr/>
          <p:nvPr/>
        </p:nvGrpSpPr>
        <p:grpSpPr>
          <a:xfrm>
            <a:off x="9717337" y="4127965"/>
            <a:ext cx="2373098" cy="646331"/>
            <a:chOff x="9741111" y="3794822"/>
            <a:chExt cx="2373098" cy="646331"/>
          </a:xfrm>
        </p:grpSpPr>
        <p:pic>
          <p:nvPicPr>
            <p:cNvPr id="248" name="Picture 247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AE56200E-7DE0-4911-8F85-CA857DDB988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9741111" y="4039097"/>
              <a:ext cx="189889" cy="158961"/>
            </a:xfrm>
            <a:prstGeom prst="rect">
              <a:avLst/>
            </a:prstGeom>
          </p:spPr>
        </p:pic>
        <p:sp>
          <p:nvSpPr>
            <p:cNvPr id="277" name="TextBox 276">
              <a:extLst>
                <a:ext uri="{FF2B5EF4-FFF2-40B4-BE49-F238E27FC236}">
                  <a16:creationId xmlns:a16="http://schemas.microsoft.com/office/drawing/2014/main" id="{6BA4A715-562B-46F8-BC0F-4F8034403FB8}"/>
                </a:ext>
              </a:extLst>
            </p:cNvPr>
            <p:cNvSpPr txBox="1"/>
            <p:nvPr/>
          </p:nvSpPr>
          <p:spPr>
            <a:xfrm>
              <a:off x="9921077" y="3794822"/>
              <a:ext cx="219313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Light Show (9.00pm)</a:t>
              </a:r>
            </a:p>
          </p:txBody>
        </p:sp>
        <p:pic>
          <p:nvPicPr>
            <p:cNvPr id="278" name="Picture 2" descr="Close, circle, remove, delete Free Icon of Neu Interface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609BC5B7-47E3-43AD-94D7-8F5221975B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16877" y="4007709"/>
              <a:ext cx="227747" cy="2277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05" name="TextBox 304">
            <a:extLst>
              <a:ext uri="{FF2B5EF4-FFF2-40B4-BE49-F238E27FC236}">
                <a16:creationId xmlns:a16="http://schemas.microsoft.com/office/drawing/2014/main" id="{BC06B7F5-3EBD-4ADD-A14D-2DF3CFBCE506}"/>
              </a:ext>
            </a:extLst>
          </p:cNvPr>
          <p:cNvSpPr txBox="1"/>
          <p:nvPr/>
        </p:nvSpPr>
        <p:spPr>
          <a:xfrm>
            <a:off x="9660523" y="561908"/>
            <a:ext cx="251021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My Ideal Itinerary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D17DD40-6056-4019-84A7-174E51F2868F}"/>
              </a:ext>
            </a:extLst>
          </p:cNvPr>
          <p:cNvGrpSpPr/>
          <p:nvPr/>
        </p:nvGrpSpPr>
        <p:grpSpPr>
          <a:xfrm>
            <a:off x="3420087" y="2424134"/>
            <a:ext cx="2887367" cy="1271424"/>
            <a:chOff x="6410187" y="4258113"/>
            <a:chExt cx="2887367" cy="1271424"/>
          </a:xfrm>
        </p:grpSpPr>
        <p:grpSp>
          <p:nvGrpSpPr>
            <p:cNvPr id="297" name="Group 296">
              <a:extLst>
                <a:ext uri="{FF2B5EF4-FFF2-40B4-BE49-F238E27FC236}">
                  <a16:creationId xmlns:a16="http://schemas.microsoft.com/office/drawing/2014/main" id="{19761421-F5D2-4A2E-8F6A-B3919EEF67A9}"/>
                </a:ext>
              </a:extLst>
            </p:cNvPr>
            <p:cNvGrpSpPr/>
            <p:nvPr/>
          </p:nvGrpSpPr>
          <p:grpSpPr>
            <a:xfrm>
              <a:off x="6410187" y="4258113"/>
              <a:ext cx="2887367" cy="1271424"/>
              <a:chOff x="8522831" y="128902"/>
              <a:chExt cx="2651866" cy="1281788"/>
            </a:xfrm>
          </p:grpSpPr>
          <p:sp>
            <p:nvSpPr>
              <p:cNvPr id="311" name="Rectangle 310">
                <a:extLst>
                  <a:ext uri="{FF2B5EF4-FFF2-40B4-BE49-F238E27FC236}">
                    <a16:creationId xmlns:a16="http://schemas.microsoft.com/office/drawing/2014/main" id="{EADC5361-3BBD-4CEB-B9CA-44EAD1BAE019}"/>
                  </a:ext>
                </a:extLst>
              </p:cNvPr>
              <p:cNvSpPr/>
              <p:nvPr/>
            </p:nvSpPr>
            <p:spPr>
              <a:xfrm>
                <a:off x="8522831" y="128902"/>
                <a:ext cx="2651866" cy="1281788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endParaRPr lang="en-US" sz="16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/>
                <a:r>
                  <a:rPr lang="en-US" sz="1600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Save this itinerary?</a:t>
                </a:r>
                <a:endParaRPr lang="en-US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12" name="Multiplication Sign 311">
                <a:hlinkClick r:id="" action="ppaction://hlinkshowjump?jump=previousslide"/>
                <a:extLst>
                  <a:ext uri="{FF2B5EF4-FFF2-40B4-BE49-F238E27FC236}">
                    <a16:creationId xmlns:a16="http://schemas.microsoft.com/office/drawing/2014/main" id="{80B34CFE-0828-4F07-8C0D-57AED6FC7A24}"/>
                  </a:ext>
                </a:extLst>
              </p:cNvPr>
              <p:cNvSpPr/>
              <p:nvPr/>
            </p:nvSpPr>
            <p:spPr>
              <a:xfrm>
                <a:off x="10921742" y="133432"/>
                <a:ext cx="227740" cy="237642"/>
              </a:xfrm>
              <a:prstGeom prst="mathMultiply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14" name="Rectangle 313">
              <a:extLst>
                <a:ext uri="{FF2B5EF4-FFF2-40B4-BE49-F238E27FC236}">
                  <a16:creationId xmlns:a16="http://schemas.microsoft.com/office/drawing/2014/main" id="{A929C72C-6BB7-4389-BAF9-705390512275}"/>
                </a:ext>
              </a:extLst>
            </p:cNvPr>
            <p:cNvSpPr/>
            <p:nvPr/>
          </p:nvSpPr>
          <p:spPr>
            <a:xfrm>
              <a:off x="7171159" y="4945788"/>
              <a:ext cx="1230927" cy="378115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316" name="Straight Connector 315">
              <a:extLst>
                <a:ext uri="{FF2B5EF4-FFF2-40B4-BE49-F238E27FC236}">
                  <a16:creationId xmlns:a16="http://schemas.microsoft.com/office/drawing/2014/main" id="{592355FF-4A7E-46FA-9317-66326698AA9A}"/>
                </a:ext>
              </a:extLst>
            </p:cNvPr>
            <p:cNvCxnSpPr>
              <a:cxnSpLocks/>
              <a:stCxn id="314" idx="0"/>
              <a:endCxn id="314" idx="2"/>
            </p:cNvCxnSpPr>
            <p:nvPr/>
          </p:nvCxnSpPr>
          <p:spPr>
            <a:xfrm>
              <a:off x="7786623" y="4945788"/>
              <a:ext cx="0" cy="37811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" name="Graphic 12" descr="Checkmark with solid fill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9901FCBE-6C39-41D5-B2ED-646047D878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7271056" y="4914720"/>
              <a:ext cx="441449" cy="441449"/>
            </a:xfrm>
            <a:prstGeom prst="rect">
              <a:avLst/>
            </a:prstGeom>
          </p:spPr>
        </p:pic>
        <p:sp>
          <p:nvSpPr>
            <p:cNvPr id="317" name="Multiplication Sign 316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6C7A5D02-2E1A-42E3-AD2B-651A9620A3F9}"/>
                </a:ext>
              </a:extLst>
            </p:cNvPr>
            <p:cNvSpPr/>
            <p:nvPr/>
          </p:nvSpPr>
          <p:spPr>
            <a:xfrm>
              <a:off x="7880638" y="4938169"/>
              <a:ext cx="428956" cy="407775"/>
            </a:xfrm>
            <a:prstGeom prst="mathMultiply">
              <a:avLst/>
            </a:prstGeom>
            <a:solidFill>
              <a:srgbClr val="FF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8" name="Rectangle 317">
            <a:extLst>
              <a:ext uri="{FF2B5EF4-FFF2-40B4-BE49-F238E27FC236}">
                <a16:creationId xmlns:a16="http://schemas.microsoft.com/office/drawing/2014/main" id="{137E0CEE-FD67-43BA-B43A-FB994459B289}"/>
              </a:ext>
            </a:extLst>
          </p:cNvPr>
          <p:cNvSpPr/>
          <p:nvPr/>
        </p:nvSpPr>
        <p:spPr>
          <a:xfrm>
            <a:off x="6414335" y="1017855"/>
            <a:ext cx="2852387" cy="188135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Click on “Green Tick or Next” to save</a:t>
            </a:r>
          </a:p>
          <a:p>
            <a:pPr algn="ctr"/>
            <a:endParaRPr lang="en-US" dirty="0">
              <a:solidFill>
                <a:sysClr val="windowText" lastClr="000000"/>
              </a:solidFill>
            </a:endParaRPr>
          </a:p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Click on “Red X” to go back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48CD5BD-B632-4367-BA1C-84425B540437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9630491" y="22931"/>
            <a:ext cx="2514814" cy="6797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2196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564E259C-0F6A-4486-B881-028752ADAB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l="2805" t="4443" r="712" b="1724"/>
          <a:stretch/>
        </p:blipFill>
        <p:spPr>
          <a:xfrm>
            <a:off x="0" y="0"/>
            <a:ext cx="12260062" cy="6894524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7397A4E2-6DCA-4D36-9229-AF51E800C939}"/>
              </a:ext>
            </a:extLst>
          </p:cNvPr>
          <p:cNvGrpSpPr/>
          <p:nvPr/>
        </p:nvGrpSpPr>
        <p:grpSpPr>
          <a:xfrm>
            <a:off x="9747683" y="532662"/>
            <a:ext cx="2263806" cy="2423602"/>
            <a:chOff x="9747683" y="532662"/>
            <a:chExt cx="2263806" cy="2423602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A0681B4-EEA1-45D4-8627-F09C40A771B6}"/>
                </a:ext>
              </a:extLst>
            </p:cNvPr>
            <p:cNvSpPr/>
            <p:nvPr/>
          </p:nvSpPr>
          <p:spPr>
            <a:xfrm>
              <a:off x="9747683" y="532662"/>
              <a:ext cx="2263806" cy="242360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b="1" u="sng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English</a:t>
              </a:r>
            </a:p>
            <a:p>
              <a:pPr algn="ctr"/>
              <a:r>
                <a:rPr lang="zh-CN" altLang="en-US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中文</a:t>
              </a:r>
              <a:endParaRPr lang="en-US" altLang="zh-CN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US" b="1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Behasa</a:t>
              </a:r>
              <a:r>
                <a:rPr lang="en-US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b="1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Melayu</a:t>
              </a:r>
              <a:endPara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ta-IN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தமிழ்</a:t>
              </a:r>
              <a:endPara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zh-CN" altLang="en-US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日本語</a:t>
              </a:r>
              <a:endParaRPr lang="en-US" altLang="zh-CN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ko-KR" altLang="en-US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한국</a:t>
              </a:r>
              <a:endPara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endPara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Rectangle 7">
              <a:hlinkClick r:id="" action="ppaction://hlinkshowjump?jump=lastslideviewed"/>
              <a:extLst>
                <a:ext uri="{FF2B5EF4-FFF2-40B4-BE49-F238E27FC236}">
                  <a16:creationId xmlns:a16="http://schemas.microsoft.com/office/drawing/2014/main" id="{6A41A2AA-BEFE-4BB6-8E57-241469305E57}"/>
                </a:ext>
              </a:extLst>
            </p:cNvPr>
            <p:cNvSpPr/>
            <p:nvPr/>
          </p:nvSpPr>
          <p:spPr>
            <a:xfrm>
              <a:off x="10990555" y="2530136"/>
              <a:ext cx="949911" cy="346229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Confirm</a:t>
              </a:r>
            </a:p>
          </p:txBody>
        </p:sp>
        <p:sp>
          <p:nvSpPr>
            <p:cNvPr id="9" name="Multiplication Sign 8">
              <a:hlinkClick r:id="" action="ppaction://hlinkshowjump?jump=lastslideviewed"/>
              <a:extLst>
                <a:ext uri="{FF2B5EF4-FFF2-40B4-BE49-F238E27FC236}">
                  <a16:creationId xmlns:a16="http://schemas.microsoft.com/office/drawing/2014/main" id="{45877CCF-74E7-427F-A01F-9D990F145BBA}"/>
                </a:ext>
              </a:extLst>
            </p:cNvPr>
            <p:cNvSpPr/>
            <p:nvPr/>
          </p:nvSpPr>
          <p:spPr>
            <a:xfrm>
              <a:off x="11802803" y="532662"/>
              <a:ext cx="204186" cy="213064"/>
            </a:xfrm>
            <a:prstGeom prst="mathMultiply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86FA857D-74A3-41A1-9DAB-5F17D34704DC}"/>
              </a:ext>
            </a:extLst>
          </p:cNvPr>
          <p:cNvSpPr/>
          <p:nvPr/>
        </p:nvSpPr>
        <p:spPr>
          <a:xfrm>
            <a:off x="5291091" y="745726"/>
            <a:ext cx="4181383" cy="2006352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Select preferred language by clicking on it (Click on </a:t>
            </a:r>
            <a:r>
              <a:rPr lang="en-US" dirty="0" err="1">
                <a:solidFill>
                  <a:sysClr val="windowText" lastClr="000000"/>
                </a:solidFill>
              </a:rPr>
              <a:t>Behasa</a:t>
            </a:r>
            <a:r>
              <a:rPr lang="en-US" dirty="0">
                <a:solidFill>
                  <a:sysClr val="windowText" lastClr="000000"/>
                </a:solidFill>
              </a:rPr>
              <a:t> </a:t>
            </a:r>
            <a:r>
              <a:rPr lang="en-US" dirty="0" err="1">
                <a:solidFill>
                  <a:sysClr val="windowText" lastClr="000000"/>
                </a:solidFill>
              </a:rPr>
              <a:t>Melayu</a:t>
            </a:r>
            <a:r>
              <a:rPr lang="en-US" dirty="0">
                <a:solidFill>
                  <a:sysClr val="windowText" lastClr="000000"/>
                </a:solidFill>
              </a:rPr>
              <a:t> for example)</a:t>
            </a:r>
          </a:p>
          <a:p>
            <a:pPr algn="ctr"/>
            <a:endParaRPr lang="en-US" dirty="0">
              <a:solidFill>
                <a:sysClr val="windowText" lastClr="000000"/>
              </a:solidFill>
            </a:endParaRPr>
          </a:p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Users can click on the “x” or anywhere outside the popup box to exit </a:t>
            </a:r>
          </a:p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03771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Picture 84">
            <a:extLst>
              <a:ext uri="{FF2B5EF4-FFF2-40B4-BE49-F238E27FC236}">
                <a16:creationId xmlns:a16="http://schemas.microsoft.com/office/drawing/2014/main" id="{392385F4-298F-4965-B9C6-CAAD08488F2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>
            <a:off x="59835" y="59398"/>
            <a:ext cx="9539063" cy="5833368"/>
          </a:xfrm>
          <a:prstGeom prst="rect">
            <a:avLst/>
          </a:prstGeom>
        </p:spPr>
      </p:pic>
      <p:pic>
        <p:nvPicPr>
          <p:cNvPr id="1032" name="Picture 8" descr="Fork and knife restaurant icon vector | free image by rawpixel.com | Restaurant  icon, Vector free, Logo restaurant">
            <a:extLst>
              <a:ext uri="{FF2B5EF4-FFF2-40B4-BE49-F238E27FC236}">
                <a16:creationId xmlns:a16="http://schemas.microsoft.com/office/drawing/2014/main" id="{B622B152-086C-4276-AFB8-22613220F6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3786" y="6296480"/>
            <a:ext cx="645114" cy="561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stroom Icon Vector #53701 - Free Icons Library">
            <a:extLst>
              <a:ext uri="{FF2B5EF4-FFF2-40B4-BE49-F238E27FC236}">
                <a16:creationId xmlns:a16="http://schemas.microsoft.com/office/drawing/2014/main" id="{B0FE3ED5-0388-497D-B642-FC40B7182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4158" y="5923882"/>
            <a:ext cx="500401" cy="435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DCD0A01-61EA-48D6-A798-1F485454EA3A}"/>
              </a:ext>
            </a:extLst>
          </p:cNvPr>
          <p:cNvSpPr/>
          <p:nvPr/>
        </p:nvSpPr>
        <p:spPr>
          <a:xfrm>
            <a:off x="41646" y="29608"/>
            <a:ext cx="12080877" cy="676900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E902DC4-C26C-4598-9F5E-C2E17FFA35A3}"/>
              </a:ext>
            </a:extLst>
          </p:cNvPr>
          <p:cNvCxnSpPr/>
          <p:nvPr/>
        </p:nvCxnSpPr>
        <p:spPr>
          <a:xfrm>
            <a:off x="9635979" y="29608"/>
            <a:ext cx="0" cy="676900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65028AA-2030-4E4F-9F35-95998D90F552}"/>
              </a:ext>
            </a:extLst>
          </p:cNvPr>
          <p:cNvCxnSpPr>
            <a:cxnSpLocks/>
          </p:cNvCxnSpPr>
          <p:nvPr/>
        </p:nvCxnSpPr>
        <p:spPr>
          <a:xfrm>
            <a:off x="41646" y="5904757"/>
            <a:ext cx="1208087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6AD6237-FA0A-4F6A-8553-7E6D4957C294}"/>
              </a:ext>
            </a:extLst>
          </p:cNvPr>
          <p:cNvCxnSpPr>
            <a:cxnSpLocks/>
          </p:cNvCxnSpPr>
          <p:nvPr/>
        </p:nvCxnSpPr>
        <p:spPr>
          <a:xfrm>
            <a:off x="1892962" y="5904757"/>
            <a:ext cx="0" cy="89385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FD504F1-E5A7-409B-B792-6B47EA7EC6CE}"/>
              </a:ext>
            </a:extLst>
          </p:cNvPr>
          <p:cNvCxnSpPr>
            <a:cxnSpLocks/>
          </p:cNvCxnSpPr>
          <p:nvPr/>
        </p:nvCxnSpPr>
        <p:spPr>
          <a:xfrm>
            <a:off x="9635979" y="404858"/>
            <a:ext cx="248654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9A159F1-B999-41DD-82FC-F2DFCF0D4869}"/>
              </a:ext>
            </a:extLst>
          </p:cNvPr>
          <p:cNvCxnSpPr>
            <a:cxnSpLocks/>
          </p:cNvCxnSpPr>
          <p:nvPr/>
        </p:nvCxnSpPr>
        <p:spPr>
          <a:xfrm>
            <a:off x="9635979" y="1214602"/>
            <a:ext cx="248654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1E91BD0-9E97-4BBF-A2F1-CE69F2356F87}"/>
              </a:ext>
            </a:extLst>
          </p:cNvPr>
          <p:cNvCxnSpPr>
            <a:cxnSpLocks/>
          </p:cNvCxnSpPr>
          <p:nvPr/>
        </p:nvCxnSpPr>
        <p:spPr>
          <a:xfrm>
            <a:off x="9627531" y="1645259"/>
            <a:ext cx="248654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5DF6C448-FA61-4CF7-805C-E6357B70FAF0}"/>
              </a:ext>
            </a:extLst>
          </p:cNvPr>
          <p:cNvCxnSpPr>
            <a:cxnSpLocks/>
          </p:cNvCxnSpPr>
          <p:nvPr/>
        </p:nvCxnSpPr>
        <p:spPr>
          <a:xfrm>
            <a:off x="9635977" y="5070994"/>
            <a:ext cx="248654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0025A17-DB62-4899-B614-F8690883F860}"/>
              </a:ext>
            </a:extLst>
          </p:cNvPr>
          <p:cNvCxnSpPr>
            <a:cxnSpLocks/>
          </p:cNvCxnSpPr>
          <p:nvPr/>
        </p:nvCxnSpPr>
        <p:spPr>
          <a:xfrm>
            <a:off x="11624052" y="29608"/>
            <a:ext cx="0" cy="37525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D5860A2-E037-46D9-974E-6716D2FB0EDB}"/>
              </a:ext>
            </a:extLst>
          </p:cNvPr>
          <p:cNvCxnSpPr>
            <a:cxnSpLocks/>
          </p:cNvCxnSpPr>
          <p:nvPr/>
        </p:nvCxnSpPr>
        <p:spPr>
          <a:xfrm>
            <a:off x="9635977" y="5395357"/>
            <a:ext cx="248654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193D68B7-0D10-40FC-B624-4CAF81FE60BD}"/>
              </a:ext>
            </a:extLst>
          </p:cNvPr>
          <p:cNvSpPr txBox="1"/>
          <p:nvPr/>
        </p:nvSpPr>
        <p:spPr>
          <a:xfrm>
            <a:off x="9744708" y="37735"/>
            <a:ext cx="19531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Fri 4 Nov 1:30 PM</a:t>
            </a:r>
          </a:p>
        </p:txBody>
      </p:sp>
      <p:sp>
        <p:nvSpPr>
          <p:cNvPr id="34" name="TextBox 33">
            <a:hlinkClick r:id="rId6" action="ppaction://hlinksldjump"/>
            <a:extLst>
              <a:ext uri="{FF2B5EF4-FFF2-40B4-BE49-F238E27FC236}">
                <a16:creationId xmlns:a16="http://schemas.microsoft.com/office/drawing/2014/main" id="{6D0BD0A8-B6DA-41A3-8A6C-63B3CBBFC18B}"/>
              </a:ext>
            </a:extLst>
          </p:cNvPr>
          <p:cNvSpPr txBox="1"/>
          <p:nvPr/>
        </p:nvSpPr>
        <p:spPr>
          <a:xfrm>
            <a:off x="11550215" y="54076"/>
            <a:ext cx="6737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615CB21-8589-42A3-9BD3-D3C244915BD7}"/>
              </a:ext>
            </a:extLst>
          </p:cNvPr>
          <p:cNvCxnSpPr>
            <a:cxnSpLocks/>
          </p:cNvCxnSpPr>
          <p:nvPr/>
        </p:nvCxnSpPr>
        <p:spPr>
          <a:xfrm>
            <a:off x="10879249" y="5395357"/>
            <a:ext cx="0" cy="140325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AC9DF3C0-BD85-4406-BDEC-F1AD36D9C373}"/>
              </a:ext>
            </a:extLst>
          </p:cNvPr>
          <p:cNvSpPr txBox="1"/>
          <p:nvPr/>
        </p:nvSpPr>
        <p:spPr>
          <a:xfrm>
            <a:off x="149787" y="6125293"/>
            <a:ext cx="1633800" cy="461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latin typeface="Arial" panose="020B0604020202020204" pitchFamily="34" charset="0"/>
                <a:cs typeface="Arial" panose="020B0604020202020204" pitchFamily="34" charset="0"/>
              </a:rPr>
              <a:t>LEGEND</a:t>
            </a:r>
            <a:endParaRPr lang="en-US" sz="20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6" name="Picture 55" descr="A red and white sign&#10;&#10;Description automatically generated with low confidence">
            <a:extLst>
              <a:ext uri="{FF2B5EF4-FFF2-40B4-BE49-F238E27FC236}">
                <a16:creationId xmlns:a16="http://schemas.microsoft.com/office/drawing/2014/main" id="{9134271D-EE01-47D5-814C-9FEC1B4E101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6564" b="89833" l="7273" r="93409">
                        <a14:foregroundMark x1="50341" y1="58687" x2="40682" y2="61905"/>
                        <a14:foregroundMark x1="20000" y1="49292" x2="67045" y2="44144"/>
                        <a14:foregroundMark x1="80000" y1="48391" x2="70000" y2="22523"/>
                        <a14:foregroundMark x1="70000" y1="22523" x2="60000" y2="14672"/>
                        <a14:foregroundMark x1="60000" y1="14672" x2="41477" y2="12355"/>
                        <a14:foregroundMark x1="41477" y1="12355" x2="31250" y2="21107"/>
                        <a14:foregroundMark x1="31250" y1="21107" x2="13182" y2="50193"/>
                        <a14:foregroundMark x1="13182" y1="50193" x2="13750" y2="75676"/>
                        <a14:foregroundMark x1="13750" y1="75676" x2="65341" y2="84170"/>
                        <a14:foregroundMark x1="65341" y1="84170" x2="80682" y2="74003"/>
                        <a14:foregroundMark x1="80682" y1="74003" x2="81591" y2="51609"/>
                        <a14:foregroundMark x1="81591" y1="51609" x2="80341" y2="47104"/>
                        <a14:foregroundMark x1="47614" y1="64865" x2="65682" y2="65637"/>
                        <a14:foregroundMark x1="50000" y1="6564" x2="50000" y2="6564"/>
                        <a14:foregroundMark x1="51591" y1="7079" x2="51591" y2="7079"/>
                        <a14:foregroundMark x1="51477" y1="20721" x2="51818" y2="40927"/>
                        <a14:foregroundMark x1="62045" y1="47233" x2="34432" y2="50708"/>
                        <a14:foregroundMark x1="69205" y1="48777" x2="31364" y2="42471"/>
                        <a14:foregroundMark x1="56705" y1="39768" x2="32955" y2="38353"/>
                        <a14:foregroundMark x1="21250" y1="67181" x2="19091" y2="46332"/>
                        <a14:foregroundMark x1="7273" y1="76190" x2="8409" y2="58301"/>
                        <a14:foregroundMark x1="11136" y1="75290" x2="7273" y2="47876"/>
                        <a14:foregroundMark x1="52500" y1="59073" x2="52500" y2="59073"/>
                        <a14:foregroundMark x1="63068" y1="63578" x2="63068" y2="63578"/>
                        <a14:foregroundMark x1="49659" y1="51223" x2="54659" y2="76705"/>
                        <a14:foregroundMark x1="78068" y1="60103" x2="29886" y2="78250"/>
                        <a14:foregroundMark x1="68409" y1="61261" x2="28523" y2="68855"/>
                        <a14:foregroundMark x1="71818" y1="59202" x2="29432" y2="58559"/>
                        <a14:foregroundMark x1="40000" y1="56371" x2="16023" y2="60746"/>
                        <a14:foregroundMark x1="54205" y1="28571" x2="46932" y2="26255"/>
                        <a14:foregroundMark x1="51364" y1="26641" x2="56477" y2="22651"/>
                        <a14:foregroundMark x1="56477" y1="22651" x2="34205" y2="24453"/>
                        <a14:foregroundMark x1="37386" y1="26384" x2="59432" y2="26770"/>
                        <a14:foregroundMark x1="38295" y1="31660" x2="55114" y2="29215"/>
                        <a14:foregroundMark x1="31591" y1="33591" x2="60000" y2="32561"/>
                        <a14:foregroundMark x1="58977" y1="28314" x2="60341" y2="25869"/>
                        <a14:foregroundMark x1="56818" y1="22136" x2="68523" y2="40669"/>
                        <a14:foregroundMark x1="63068" y1="27671" x2="75795" y2="43372"/>
                        <a14:foregroundMark x1="93409" y1="41441" x2="93409" y2="4144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9915" y="6378772"/>
            <a:ext cx="494644" cy="380374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A0F69443-7110-4005-B22D-0250D50DDA65}"/>
              </a:ext>
            </a:extLst>
          </p:cNvPr>
          <p:cNvSpPr txBox="1"/>
          <p:nvPr/>
        </p:nvSpPr>
        <p:spPr>
          <a:xfrm>
            <a:off x="2584559" y="6017468"/>
            <a:ext cx="1259152" cy="355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latin typeface="Arial" panose="020B0604020202020204" pitchFamily="34" charset="0"/>
                <a:cs typeface="Arial" panose="020B0604020202020204" pitchFamily="34" charset="0"/>
              </a:rPr>
              <a:t>Restroom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5520B87-923A-4B79-83DB-2E0D8E240271}"/>
              </a:ext>
            </a:extLst>
          </p:cNvPr>
          <p:cNvSpPr txBox="1"/>
          <p:nvPr/>
        </p:nvSpPr>
        <p:spPr>
          <a:xfrm>
            <a:off x="2575737" y="6423336"/>
            <a:ext cx="1259152" cy="355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latin typeface="Arial" panose="020B0604020202020204" pitchFamily="34" charset="0"/>
                <a:cs typeface="Arial" panose="020B0604020202020204" pitchFamily="34" charset="0"/>
              </a:rPr>
              <a:t>First Aid</a:t>
            </a:r>
          </a:p>
        </p:txBody>
      </p:sp>
      <p:pic>
        <p:nvPicPr>
          <p:cNvPr id="1036" name="Picture 12" descr="Drinking Fountain Icons - Download Free Vector Icons | Noun Project">
            <a:extLst>
              <a:ext uri="{FF2B5EF4-FFF2-40B4-BE49-F238E27FC236}">
                <a16:creationId xmlns:a16="http://schemas.microsoft.com/office/drawing/2014/main" id="{C6906F78-FE99-4B2D-A539-17E3DA9685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1143" y="5852492"/>
            <a:ext cx="645113" cy="561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D28B3EEC-7DB7-4542-B438-C56C9D11295A}"/>
              </a:ext>
            </a:extLst>
          </p:cNvPr>
          <p:cNvSpPr txBox="1"/>
          <p:nvPr/>
        </p:nvSpPr>
        <p:spPr>
          <a:xfrm>
            <a:off x="4618516" y="6422823"/>
            <a:ext cx="1259152" cy="355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latin typeface="Arial" panose="020B0604020202020204" pitchFamily="34" charset="0"/>
                <a:cs typeface="Arial" panose="020B0604020202020204" pitchFamily="34" charset="0"/>
              </a:rPr>
              <a:t>Eateries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464FFFF2-62CC-4359-B4E6-78CC7211AE92}"/>
              </a:ext>
            </a:extLst>
          </p:cNvPr>
          <p:cNvSpPr txBox="1"/>
          <p:nvPr/>
        </p:nvSpPr>
        <p:spPr>
          <a:xfrm>
            <a:off x="4466041" y="6011115"/>
            <a:ext cx="1594196" cy="355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latin typeface="Arial" panose="020B0604020202020204" pitchFamily="34" charset="0"/>
                <a:cs typeface="Arial" panose="020B0604020202020204" pitchFamily="34" charset="0"/>
              </a:rPr>
              <a:t>Water Point</a:t>
            </a:r>
          </a:p>
        </p:txBody>
      </p:sp>
      <p:pic>
        <p:nvPicPr>
          <p:cNvPr id="60" name="Picture 59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EB0DEFF6-EDD0-46FD-9691-B36F68C222EB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79" t="63113" r="83017" b="11090"/>
          <a:stretch/>
        </p:blipFill>
        <p:spPr>
          <a:xfrm>
            <a:off x="6240883" y="6378772"/>
            <a:ext cx="413483" cy="365898"/>
          </a:xfrm>
          <a:prstGeom prst="rect">
            <a:avLst/>
          </a:prstGeom>
        </p:spPr>
      </p:pic>
      <p:pic>
        <p:nvPicPr>
          <p:cNvPr id="64" name="Picture 63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E73A61BE-AAB2-4A91-B8C3-0B9D2E0A3E73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701" t="37138" r="17310" b="36423"/>
          <a:stretch/>
        </p:blipFill>
        <p:spPr>
          <a:xfrm>
            <a:off x="6203353" y="5945347"/>
            <a:ext cx="449998" cy="392881"/>
          </a:xfrm>
          <a:prstGeom prst="rect">
            <a:avLst/>
          </a:prstGeom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7843C086-CB3A-4FD5-8E88-277864E277D3}"/>
              </a:ext>
            </a:extLst>
          </p:cNvPr>
          <p:cNvSpPr txBox="1"/>
          <p:nvPr/>
        </p:nvSpPr>
        <p:spPr>
          <a:xfrm>
            <a:off x="6668616" y="6013458"/>
            <a:ext cx="2848871" cy="5925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latin typeface="Arial" panose="020B0604020202020204" pitchFamily="34" charset="0"/>
                <a:cs typeface="Arial" panose="020B0604020202020204" pitchFamily="34" charset="0"/>
              </a:rPr>
              <a:t>Rides with a min height of </a:t>
            </a:r>
            <a:r>
              <a:rPr lang="en-US" sz="1200" b="1">
                <a:latin typeface="Arial" panose="020B0604020202020204" pitchFamily="34" charset="0"/>
                <a:cs typeface="Arial" panose="020B0604020202020204" pitchFamily="34" charset="0"/>
              </a:rPr>
              <a:t>120</a:t>
            </a:r>
            <a:r>
              <a:rPr lang="en-US" sz="1200">
                <a:latin typeface="Arial" panose="020B0604020202020204" pitchFamily="34" charset="0"/>
                <a:cs typeface="Arial" panose="020B0604020202020204" pitchFamily="34" charset="0"/>
              </a:rPr>
              <a:t>cm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62EA21F0-3CE0-4F76-BE4B-96146620D1BF}"/>
              </a:ext>
            </a:extLst>
          </p:cNvPr>
          <p:cNvSpPr txBox="1"/>
          <p:nvPr/>
        </p:nvSpPr>
        <p:spPr>
          <a:xfrm>
            <a:off x="6661492" y="6412904"/>
            <a:ext cx="2848871" cy="5925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latin typeface="Arial" panose="020B0604020202020204" pitchFamily="34" charset="0"/>
                <a:cs typeface="Arial" panose="020B0604020202020204" pitchFamily="34" charset="0"/>
              </a:rPr>
              <a:t>Rides with a min height of </a:t>
            </a:r>
            <a:r>
              <a:rPr lang="en-US" sz="1200" b="1">
                <a:latin typeface="Arial" panose="020B0604020202020204" pitchFamily="34" charset="0"/>
                <a:cs typeface="Arial" panose="020B0604020202020204" pitchFamily="34" charset="0"/>
              </a:rPr>
              <a:t>140</a:t>
            </a:r>
            <a:r>
              <a:rPr lang="en-US" sz="1200">
                <a:latin typeface="Arial" panose="020B0604020202020204" pitchFamily="34" charset="0"/>
                <a:cs typeface="Arial" panose="020B0604020202020204" pitchFamily="34" charset="0"/>
              </a:rPr>
              <a:t>cm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15E7D2C-4F0D-4761-B229-F9239DE1F6EA}"/>
              </a:ext>
            </a:extLst>
          </p:cNvPr>
          <p:cNvSpPr txBox="1"/>
          <p:nvPr/>
        </p:nvSpPr>
        <p:spPr>
          <a:xfrm>
            <a:off x="9517498" y="5509513"/>
            <a:ext cx="149449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dirty="0">
                <a:latin typeface="Arial" panose="020B0604020202020204" pitchFamily="34" charset="0"/>
                <a:cs typeface="Arial" panose="020B0604020202020204" pitchFamily="34" charset="0"/>
              </a:rPr>
              <a:t>2:00 – 2:30 PM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9EF3C3E-0AAA-4856-B517-D7BCE38F0F61}"/>
              </a:ext>
            </a:extLst>
          </p:cNvPr>
          <p:cNvSpPr txBox="1"/>
          <p:nvPr/>
        </p:nvSpPr>
        <p:spPr>
          <a:xfrm>
            <a:off x="10870803" y="5376707"/>
            <a:ext cx="12769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Masquerade Parade</a:t>
            </a:r>
          </a:p>
        </p:txBody>
      </p: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19D3CB3F-33F6-45B9-BDC6-69959099EFAF}"/>
              </a:ext>
            </a:extLst>
          </p:cNvPr>
          <p:cNvCxnSpPr>
            <a:cxnSpLocks/>
          </p:cNvCxnSpPr>
          <p:nvPr/>
        </p:nvCxnSpPr>
        <p:spPr>
          <a:xfrm>
            <a:off x="10930465" y="1215438"/>
            <a:ext cx="4497" cy="43936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TextBox 128">
            <a:extLst>
              <a:ext uri="{FF2B5EF4-FFF2-40B4-BE49-F238E27FC236}">
                <a16:creationId xmlns:a16="http://schemas.microsoft.com/office/drawing/2014/main" id="{870154C5-94D4-40DB-91AD-8CCDCED3711C}"/>
              </a:ext>
            </a:extLst>
          </p:cNvPr>
          <p:cNvSpPr txBox="1"/>
          <p:nvPr/>
        </p:nvSpPr>
        <p:spPr>
          <a:xfrm>
            <a:off x="10958374" y="1233669"/>
            <a:ext cx="1168086" cy="400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Full-day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597538CE-B1B3-4910-BC2E-92DB5DD0AF67}"/>
              </a:ext>
            </a:extLst>
          </p:cNvPr>
          <p:cNvSpPr txBox="1"/>
          <p:nvPr/>
        </p:nvSpPr>
        <p:spPr>
          <a:xfrm>
            <a:off x="9650416" y="4767672"/>
            <a:ext cx="22366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ADD NEW ATTRACTION</a:t>
            </a:r>
          </a:p>
        </p:txBody>
      </p:sp>
      <p:pic>
        <p:nvPicPr>
          <p:cNvPr id="22" name="Picture 21" descr="Shape&#10;&#10;Description automatically generated with low confidence">
            <a:extLst>
              <a:ext uri="{FF2B5EF4-FFF2-40B4-BE49-F238E27FC236}">
                <a16:creationId xmlns:a16="http://schemas.microsoft.com/office/drawing/2014/main" id="{777B0B19-F0AC-4852-9CCD-E2484D8713D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5107" y="4794833"/>
            <a:ext cx="224205" cy="224205"/>
          </a:xfrm>
          <a:prstGeom prst="rect">
            <a:avLst/>
          </a:prstGeom>
        </p:spPr>
      </p:pic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2AC28B16-9731-4CD5-B18F-095524A3C788}"/>
              </a:ext>
            </a:extLst>
          </p:cNvPr>
          <p:cNvCxnSpPr>
            <a:cxnSpLocks/>
          </p:cNvCxnSpPr>
          <p:nvPr/>
        </p:nvCxnSpPr>
        <p:spPr>
          <a:xfrm>
            <a:off x="9616119" y="4750371"/>
            <a:ext cx="248654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TextBox 133">
            <a:extLst>
              <a:ext uri="{FF2B5EF4-FFF2-40B4-BE49-F238E27FC236}">
                <a16:creationId xmlns:a16="http://schemas.microsoft.com/office/drawing/2014/main" id="{3B39866B-57F1-4F57-B80A-0946DD2A0C2D}"/>
              </a:ext>
            </a:extLst>
          </p:cNvPr>
          <p:cNvSpPr txBox="1"/>
          <p:nvPr/>
        </p:nvSpPr>
        <p:spPr>
          <a:xfrm>
            <a:off x="9625690" y="5045506"/>
            <a:ext cx="25148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Upcoming Live Shows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3741666-EBEB-4693-BC0D-52E416F6036F}"/>
              </a:ext>
            </a:extLst>
          </p:cNvPr>
          <p:cNvGrpSpPr/>
          <p:nvPr/>
        </p:nvGrpSpPr>
        <p:grpSpPr>
          <a:xfrm>
            <a:off x="9604236" y="5740191"/>
            <a:ext cx="1265635" cy="1265635"/>
            <a:chOff x="9604236" y="5740191"/>
            <a:chExt cx="1265635" cy="1265635"/>
          </a:xfrm>
        </p:grpSpPr>
        <p:pic>
          <p:nvPicPr>
            <p:cNvPr id="40" name="Picture 39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1992887E-AA3B-4310-B93B-E9DC48F9CF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04236" y="5740191"/>
              <a:ext cx="1265635" cy="1265635"/>
            </a:xfrm>
            <a:prstGeom prst="rect">
              <a:avLst/>
            </a:prstGeom>
          </p:spPr>
        </p:pic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BB2F5658-DEBC-4DFF-9C04-D4690E5736B3}"/>
                </a:ext>
              </a:extLst>
            </p:cNvPr>
            <p:cNvSpPr txBox="1"/>
            <p:nvPr/>
          </p:nvSpPr>
          <p:spPr>
            <a:xfrm>
              <a:off x="9843469" y="6158539"/>
              <a:ext cx="78799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UNDO</a:t>
              </a:r>
            </a:p>
          </p:txBody>
        </p:sp>
      </p:grpSp>
      <p:sp>
        <p:nvSpPr>
          <p:cNvPr id="42" name="Arrow: Right 41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2A31780-0DD1-49A1-A628-F31896883172}"/>
              </a:ext>
            </a:extLst>
          </p:cNvPr>
          <p:cNvSpPr/>
          <p:nvPr/>
        </p:nvSpPr>
        <p:spPr>
          <a:xfrm>
            <a:off x="11090830" y="6048716"/>
            <a:ext cx="875094" cy="631991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NEXT</a:t>
            </a:r>
          </a:p>
        </p:txBody>
      </p:sp>
      <p:sp>
        <p:nvSpPr>
          <p:cNvPr id="262" name="TextBox 261">
            <a:extLst>
              <a:ext uri="{FF2B5EF4-FFF2-40B4-BE49-F238E27FC236}">
                <a16:creationId xmlns:a16="http://schemas.microsoft.com/office/drawing/2014/main" id="{A9FC19CC-2B77-4D2E-BB3D-E195A62EB651}"/>
              </a:ext>
            </a:extLst>
          </p:cNvPr>
          <p:cNvSpPr txBox="1"/>
          <p:nvPr/>
        </p:nvSpPr>
        <p:spPr>
          <a:xfrm>
            <a:off x="9652300" y="1228057"/>
            <a:ext cx="1269170" cy="400110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Half-day</a:t>
            </a: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11B02C73-CCAF-4ED9-BB61-3241251E07C4}"/>
              </a:ext>
            </a:extLst>
          </p:cNvPr>
          <p:cNvSpPr txBox="1"/>
          <p:nvPr/>
        </p:nvSpPr>
        <p:spPr>
          <a:xfrm>
            <a:off x="9897303" y="1507556"/>
            <a:ext cx="1562709" cy="560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Tornado</a:t>
            </a:r>
          </a:p>
        </p:txBody>
      </p:sp>
      <p:sp>
        <p:nvSpPr>
          <p:cNvPr id="263" name="TextBox 262">
            <a:extLst>
              <a:ext uri="{FF2B5EF4-FFF2-40B4-BE49-F238E27FC236}">
                <a16:creationId xmlns:a16="http://schemas.microsoft.com/office/drawing/2014/main" id="{C1E592B7-342D-4A4A-B5E0-0E2C4D2885B8}"/>
              </a:ext>
            </a:extLst>
          </p:cNvPr>
          <p:cNvSpPr txBox="1"/>
          <p:nvPr/>
        </p:nvSpPr>
        <p:spPr>
          <a:xfrm>
            <a:off x="9903463" y="2063208"/>
            <a:ext cx="22448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Battleship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Galactic</a:t>
            </a:r>
          </a:p>
        </p:txBody>
      </p:sp>
      <p:pic>
        <p:nvPicPr>
          <p:cNvPr id="264" name="Picture 263" descr="Shape&#10;&#10;Description automatically generated with low confidence">
            <a:extLst>
              <a:ext uri="{FF2B5EF4-FFF2-40B4-BE49-F238E27FC236}">
                <a16:creationId xmlns:a16="http://schemas.microsoft.com/office/drawing/2014/main" id="{3B034F2D-26AA-454E-95B1-407D94F8E7A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695081" y="1796196"/>
            <a:ext cx="189889" cy="158961"/>
          </a:xfrm>
          <a:prstGeom prst="rect">
            <a:avLst/>
          </a:prstGeom>
        </p:spPr>
      </p:pic>
      <p:pic>
        <p:nvPicPr>
          <p:cNvPr id="265" name="Picture 264" descr="Shape&#10;&#10;Description automatically generated with low confidence">
            <a:extLst>
              <a:ext uri="{FF2B5EF4-FFF2-40B4-BE49-F238E27FC236}">
                <a16:creationId xmlns:a16="http://schemas.microsoft.com/office/drawing/2014/main" id="{8CCD6A93-224D-471F-A34A-966D6B2ADA1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699326" y="2265173"/>
            <a:ext cx="189889" cy="158961"/>
          </a:xfrm>
          <a:prstGeom prst="rect">
            <a:avLst/>
          </a:prstGeom>
        </p:spPr>
      </p:pic>
      <p:pic>
        <p:nvPicPr>
          <p:cNvPr id="266" name="Picture 265" descr="Shape&#10;&#10;Description automatically generated with low confidence">
            <a:extLst>
              <a:ext uri="{FF2B5EF4-FFF2-40B4-BE49-F238E27FC236}">
                <a16:creationId xmlns:a16="http://schemas.microsoft.com/office/drawing/2014/main" id="{923D4877-5342-426F-AE13-E9139001E0A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699852" y="2740249"/>
            <a:ext cx="189889" cy="158961"/>
          </a:xfrm>
          <a:prstGeom prst="rect">
            <a:avLst/>
          </a:prstGeom>
        </p:spPr>
      </p:pic>
      <p:sp>
        <p:nvSpPr>
          <p:cNvPr id="271" name="TextBox 270">
            <a:extLst>
              <a:ext uri="{FF2B5EF4-FFF2-40B4-BE49-F238E27FC236}">
                <a16:creationId xmlns:a16="http://schemas.microsoft.com/office/drawing/2014/main" id="{2E4011FA-9233-4915-97D0-54A3B84162AE}"/>
              </a:ext>
            </a:extLst>
          </p:cNvPr>
          <p:cNvSpPr txBox="1"/>
          <p:nvPr/>
        </p:nvSpPr>
        <p:spPr>
          <a:xfrm>
            <a:off x="9866545" y="2655186"/>
            <a:ext cx="1243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Flyer</a:t>
            </a:r>
          </a:p>
        </p:txBody>
      </p:sp>
      <p:pic>
        <p:nvPicPr>
          <p:cNvPr id="272" name="Picture 2" descr="Close, circle, remove, delete Free Icon of Neu Interface">
            <a:extLst>
              <a:ext uri="{FF2B5EF4-FFF2-40B4-BE49-F238E27FC236}">
                <a16:creationId xmlns:a16="http://schemas.microsoft.com/office/drawing/2014/main" id="{66064629-14F2-4788-81BD-406B4ABECB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88158" y="1762585"/>
            <a:ext cx="227747" cy="227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3" name="Picture 2" descr="Close, circle, remove, delete Free Icon of Neu Interface">
            <a:extLst>
              <a:ext uri="{FF2B5EF4-FFF2-40B4-BE49-F238E27FC236}">
                <a16:creationId xmlns:a16="http://schemas.microsoft.com/office/drawing/2014/main" id="{5DFFEC7B-6134-44B7-9388-28D2A9013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06148" y="2254834"/>
            <a:ext cx="227747" cy="227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4" name="Picture 2" descr="Close, circle, remove, delete Free Icon of Neu Interface">
            <a:extLst>
              <a:ext uri="{FF2B5EF4-FFF2-40B4-BE49-F238E27FC236}">
                <a16:creationId xmlns:a16="http://schemas.microsoft.com/office/drawing/2014/main" id="{D641731A-74E8-41D4-BBFF-FEB0D623CF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05133" y="2721841"/>
            <a:ext cx="227747" cy="227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EFB12705-88AF-4963-B1CA-B8BA6B264149}"/>
              </a:ext>
            </a:extLst>
          </p:cNvPr>
          <p:cNvGrpSpPr/>
          <p:nvPr/>
        </p:nvGrpSpPr>
        <p:grpSpPr>
          <a:xfrm>
            <a:off x="9699852" y="3042940"/>
            <a:ext cx="2324160" cy="369332"/>
            <a:chOff x="9709159" y="3345791"/>
            <a:chExt cx="2324160" cy="369332"/>
          </a:xfrm>
        </p:grpSpPr>
        <p:pic>
          <p:nvPicPr>
            <p:cNvPr id="267" name="Picture 266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57AA5F7E-63A2-4954-8D1C-8A9B258553F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9709159" y="3459850"/>
              <a:ext cx="189889" cy="158961"/>
            </a:xfrm>
            <a:prstGeom prst="rect">
              <a:avLst/>
            </a:prstGeom>
          </p:spPr>
        </p:pic>
        <p:sp>
          <p:nvSpPr>
            <p:cNvPr id="270" name="TextBox 269">
              <a:extLst>
                <a:ext uri="{FF2B5EF4-FFF2-40B4-BE49-F238E27FC236}">
                  <a16:creationId xmlns:a16="http://schemas.microsoft.com/office/drawing/2014/main" id="{7437FCD0-ABFE-4BDC-B671-B3539DFDFC1C}"/>
                </a:ext>
              </a:extLst>
            </p:cNvPr>
            <p:cNvSpPr txBox="1"/>
            <p:nvPr/>
          </p:nvSpPr>
          <p:spPr>
            <a:xfrm>
              <a:off x="9901657" y="3345791"/>
              <a:ext cx="16339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Thunder Ride</a:t>
              </a:r>
            </a:p>
          </p:txBody>
        </p:sp>
        <p:pic>
          <p:nvPicPr>
            <p:cNvPr id="275" name="Picture 2" descr="Close, circle, remove, delete Free Icon of Neu Interface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32B1FC33-78E0-450A-A4DF-CE1BE91731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05572" y="3416586"/>
              <a:ext cx="227747" cy="2277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D59326DB-A080-4787-BD52-1350076065E9}"/>
              </a:ext>
            </a:extLst>
          </p:cNvPr>
          <p:cNvGrpSpPr/>
          <p:nvPr/>
        </p:nvGrpSpPr>
        <p:grpSpPr>
          <a:xfrm>
            <a:off x="9695081" y="3405119"/>
            <a:ext cx="2320825" cy="369332"/>
            <a:chOff x="9712494" y="3900656"/>
            <a:chExt cx="2320825" cy="369332"/>
          </a:xfrm>
        </p:grpSpPr>
        <p:pic>
          <p:nvPicPr>
            <p:cNvPr id="268" name="Picture 267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474D9921-A057-4894-8B63-C1CBF3FD38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9712494" y="3980137"/>
              <a:ext cx="189889" cy="158961"/>
            </a:xfrm>
            <a:prstGeom prst="rect">
              <a:avLst/>
            </a:prstGeom>
          </p:spPr>
        </p:pic>
        <p:sp>
          <p:nvSpPr>
            <p:cNvPr id="269" name="TextBox 268">
              <a:extLst>
                <a:ext uri="{FF2B5EF4-FFF2-40B4-BE49-F238E27FC236}">
                  <a16:creationId xmlns:a16="http://schemas.microsoft.com/office/drawing/2014/main" id="{92092EFE-6FE6-4B63-85EC-8FBC295C1552}"/>
                </a:ext>
              </a:extLst>
            </p:cNvPr>
            <p:cNvSpPr txBox="1"/>
            <p:nvPr/>
          </p:nvSpPr>
          <p:spPr>
            <a:xfrm>
              <a:off x="9936824" y="3900656"/>
              <a:ext cx="163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Lunch</a:t>
              </a:r>
            </a:p>
          </p:txBody>
        </p:sp>
        <p:pic>
          <p:nvPicPr>
            <p:cNvPr id="276" name="Picture 2" descr="Close, circle, remove, delete Free Icon of Neu Interface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14528348-60C9-4A7E-9192-1D4DE678705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05572" y="3987577"/>
              <a:ext cx="227747" cy="2277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CC743479-B8E1-4752-844F-403CE71E7EFF}"/>
                  </a:ext>
                </a:extLst>
              </p14:cNvPr>
              <p14:cNvContentPartPr/>
              <p14:nvPr/>
            </p14:nvContentPartPr>
            <p14:xfrm>
              <a:off x="10085057" y="1375696"/>
              <a:ext cx="500400" cy="13464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CC743479-B8E1-4752-844F-403CE71E7EFF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0031417" y="1268056"/>
                <a:ext cx="608040" cy="35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434A22F3-FA95-47A1-859D-AEEAFB3AD859}"/>
                  </a:ext>
                </a:extLst>
              </p14:cNvPr>
              <p14:cNvContentPartPr/>
              <p14:nvPr/>
            </p14:nvContentPartPr>
            <p14:xfrm>
              <a:off x="9670895" y="1603165"/>
              <a:ext cx="44280" cy="1260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434A22F3-FA95-47A1-859D-AEEAFB3AD859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9653255" y="1567165"/>
                <a:ext cx="79920" cy="8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6EBEDAB7-BD42-4B7C-AD06-2E58CA89DB08}"/>
                  </a:ext>
                </a:extLst>
              </p14:cNvPr>
              <p14:cNvContentPartPr/>
              <p14:nvPr/>
            </p14:nvContentPartPr>
            <p14:xfrm>
              <a:off x="9718415" y="1609645"/>
              <a:ext cx="1193760" cy="684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6EBEDAB7-BD42-4B7C-AD06-2E58CA89DB08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9700775" y="1573645"/>
                <a:ext cx="1229400" cy="78480"/>
              </a:xfrm>
              <a:prstGeom prst="rect">
                <a:avLst/>
              </a:prstGeom>
            </p:spPr>
          </p:pic>
        </mc:Fallback>
      </mc:AlternateContent>
      <p:grpSp>
        <p:nvGrpSpPr>
          <p:cNvPr id="235" name="Group 234">
            <a:extLst>
              <a:ext uri="{FF2B5EF4-FFF2-40B4-BE49-F238E27FC236}">
                <a16:creationId xmlns:a16="http://schemas.microsoft.com/office/drawing/2014/main" id="{E7C73206-1F7C-458B-80C5-549C6CC37201}"/>
              </a:ext>
            </a:extLst>
          </p:cNvPr>
          <p:cNvGrpSpPr/>
          <p:nvPr/>
        </p:nvGrpSpPr>
        <p:grpSpPr>
          <a:xfrm>
            <a:off x="9695584" y="3775686"/>
            <a:ext cx="2320321" cy="369332"/>
            <a:chOff x="9712494" y="3900040"/>
            <a:chExt cx="2320321" cy="369332"/>
          </a:xfrm>
        </p:grpSpPr>
        <p:pic>
          <p:nvPicPr>
            <p:cNvPr id="244" name="Picture 243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D12C2CAF-2A7C-4A2C-9607-E09ED4AA527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9712494" y="3980137"/>
              <a:ext cx="189889" cy="158961"/>
            </a:xfrm>
            <a:prstGeom prst="rect">
              <a:avLst/>
            </a:prstGeom>
          </p:spPr>
        </p:pic>
        <p:sp>
          <p:nvSpPr>
            <p:cNvPr id="245" name="TextBox 244">
              <a:extLst>
                <a:ext uri="{FF2B5EF4-FFF2-40B4-BE49-F238E27FC236}">
                  <a16:creationId xmlns:a16="http://schemas.microsoft.com/office/drawing/2014/main" id="{D09A1C1F-6756-412D-B14D-FADA8A7B728F}"/>
                </a:ext>
              </a:extLst>
            </p:cNvPr>
            <p:cNvSpPr txBox="1"/>
            <p:nvPr/>
          </p:nvSpPr>
          <p:spPr>
            <a:xfrm>
              <a:off x="9898193" y="3900040"/>
              <a:ext cx="163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Victory Spin</a:t>
              </a:r>
            </a:p>
          </p:txBody>
        </p:sp>
        <p:pic>
          <p:nvPicPr>
            <p:cNvPr id="246" name="Picture 2" descr="Close, circle, remove, delete Free Icon of Neu Interface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23361FBC-4DB4-45DE-9A89-9D933E9638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05068" y="4024290"/>
              <a:ext cx="227747" cy="2277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47" name="Group 246">
            <a:extLst>
              <a:ext uri="{FF2B5EF4-FFF2-40B4-BE49-F238E27FC236}">
                <a16:creationId xmlns:a16="http://schemas.microsoft.com/office/drawing/2014/main" id="{951D72DB-A7DE-4FD7-ADE0-76B89C86A838}"/>
              </a:ext>
            </a:extLst>
          </p:cNvPr>
          <p:cNvGrpSpPr/>
          <p:nvPr/>
        </p:nvGrpSpPr>
        <p:grpSpPr>
          <a:xfrm>
            <a:off x="9717337" y="4127965"/>
            <a:ext cx="2373098" cy="646331"/>
            <a:chOff x="9741111" y="3794822"/>
            <a:chExt cx="2373098" cy="646331"/>
          </a:xfrm>
        </p:grpSpPr>
        <p:pic>
          <p:nvPicPr>
            <p:cNvPr id="248" name="Picture 247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AE56200E-7DE0-4911-8F85-CA857DDB988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9741111" y="4039097"/>
              <a:ext cx="189889" cy="158961"/>
            </a:xfrm>
            <a:prstGeom prst="rect">
              <a:avLst/>
            </a:prstGeom>
          </p:spPr>
        </p:pic>
        <p:sp>
          <p:nvSpPr>
            <p:cNvPr id="277" name="TextBox 276">
              <a:extLst>
                <a:ext uri="{FF2B5EF4-FFF2-40B4-BE49-F238E27FC236}">
                  <a16:creationId xmlns:a16="http://schemas.microsoft.com/office/drawing/2014/main" id="{6BA4A715-562B-46F8-BC0F-4F8034403FB8}"/>
                </a:ext>
              </a:extLst>
            </p:cNvPr>
            <p:cNvSpPr txBox="1"/>
            <p:nvPr/>
          </p:nvSpPr>
          <p:spPr>
            <a:xfrm>
              <a:off x="9921077" y="3794822"/>
              <a:ext cx="219313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Light Show (9.00pm)</a:t>
              </a:r>
            </a:p>
          </p:txBody>
        </p:sp>
        <p:pic>
          <p:nvPicPr>
            <p:cNvPr id="278" name="Picture 2" descr="Close, circle, remove, delete Free Icon of Neu Interface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609BC5B7-47E3-43AD-94D7-8F5221975B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16877" y="4007709"/>
              <a:ext cx="227747" cy="2277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05" name="TextBox 304">
            <a:extLst>
              <a:ext uri="{FF2B5EF4-FFF2-40B4-BE49-F238E27FC236}">
                <a16:creationId xmlns:a16="http://schemas.microsoft.com/office/drawing/2014/main" id="{BC06B7F5-3EBD-4ADD-A14D-2DF3CFBCE506}"/>
              </a:ext>
            </a:extLst>
          </p:cNvPr>
          <p:cNvSpPr txBox="1"/>
          <p:nvPr/>
        </p:nvSpPr>
        <p:spPr>
          <a:xfrm>
            <a:off x="9660523" y="561908"/>
            <a:ext cx="251021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My Ideal Itinerary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48CD5BD-B632-4367-BA1C-84425B540437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9630491" y="22931"/>
            <a:ext cx="2514814" cy="6797995"/>
          </a:xfrm>
          <a:prstGeom prst="rect">
            <a:avLst/>
          </a:prstGeom>
        </p:spPr>
      </p:pic>
      <p:grpSp>
        <p:nvGrpSpPr>
          <p:cNvPr id="84" name="Group 83">
            <a:extLst>
              <a:ext uri="{FF2B5EF4-FFF2-40B4-BE49-F238E27FC236}">
                <a16:creationId xmlns:a16="http://schemas.microsoft.com/office/drawing/2014/main" id="{45640521-D37A-4193-AE93-FED586693FFC}"/>
              </a:ext>
            </a:extLst>
          </p:cNvPr>
          <p:cNvGrpSpPr/>
          <p:nvPr/>
        </p:nvGrpSpPr>
        <p:grpSpPr>
          <a:xfrm>
            <a:off x="575522" y="1169224"/>
            <a:ext cx="8824404" cy="4116763"/>
            <a:chOff x="5942269" y="-106761"/>
            <a:chExt cx="7976197" cy="4150321"/>
          </a:xfrm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16566913-A26A-48B0-B9FF-1E9294A84D31}"/>
                </a:ext>
              </a:extLst>
            </p:cNvPr>
            <p:cNvSpPr/>
            <p:nvPr/>
          </p:nvSpPr>
          <p:spPr>
            <a:xfrm>
              <a:off x="5942269" y="-106761"/>
              <a:ext cx="7976197" cy="4150321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US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Tap your phone at     or scan QR code to save itinerary</a:t>
              </a:r>
            </a:p>
          </p:txBody>
        </p:sp>
        <p:sp>
          <p:nvSpPr>
            <p:cNvPr id="87" name="Multiplication Sign 86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728CC8B2-73B9-4791-BDEE-E5FFDEF93A06}"/>
                </a:ext>
              </a:extLst>
            </p:cNvPr>
            <p:cNvSpPr/>
            <p:nvPr/>
          </p:nvSpPr>
          <p:spPr>
            <a:xfrm>
              <a:off x="13678632" y="-89525"/>
              <a:ext cx="227740" cy="237642"/>
            </a:xfrm>
            <a:prstGeom prst="mathMultiply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88" name="QR Code 1" descr="Quick Response (QR) Code Definition">
            <a:extLst>
              <a:ext uri="{FF2B5EF4-FFF2-40B4-BE49-F238E27FC236}">
                <a16:creationId xmlns:a16="http://schemas.microsoft.com/office/drawing/2014/main" id="{33373CAB-1BAD-4A47-B577-0DE274DCE8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8257" y="4013809"/>
            <a:ext cx="953102" cy="953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" name="Paywave 1" descr="Shape&#10;&#10;Description automatically generated with medium confidence">
            <a:extLst>
              <a:ext uri="{FF2B5EF4-FFF2-40B4-BE49-F238E27FC236}">
                <a16:creationId xmlns:a16="http://schemas.microsoft.com/office/drawing/2014/main" id="{3C10E55E-761F-4C3C-A24E-B47DCF3E185C}"/>
              </a:ext>
            </a:extLst>
          </p:cNvPr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10"/>
          <a:stretch/>
        </p:blipFill>
        <p:spPr>
          <a:xfrm>
            <a:off x="1480920" y="2942948"/>
            <a:ext cx="347775" cy="529908"/>
          </a:xfrm>
          <a:prstGeom prst="rect">
            <a:avLst/>
          </a:prstGeom>
        </p:spPr>
      </p:pic>
      <p:pic>
        <p:nvPicPr>
          <p:cNvPr id="90" name="Picture 89" descr="Shape&#10;&#10;Description automatically generated with medium confidence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1F4B5CF9-5499-4425-BACB-F101F4CAD2A8}"/>
              </a:ext>
            </a:extLst>
          </p:cNvPr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10"/>
          <a:stretch/>
        </p:blipFill>
        <p:spPr>
          <a:xfrm>
            <a:off x="4226343" y="1480606"/>
            <a:ext cx="160869" cy="245117"/>
          </a:xfrm>
          <a:prstGeom prst="rect">
            <a:avLst/>
          </a:prstGeom>
        </p:spPr>
      </p:pic>
      <p:sp>
        <p:nvSpPr>
          <p:cNvPr id="91" name="TextBox 90">
            <a:extLst>
              <a:ext uri="{FF2B5EF4-FFF2-40B4-BE49-F238E27FC236}">
                <a16:creationId xmlns:a16="http://schemas.microsoft.com/office/drawing/2014/main" id="{D38AC5C3-6FBA-4741-B8D3-850F92C13CF1}"/>
              </a:ext>
            </a:extLst>
          </p:cNvPr>
          <p:cNvSpPr txBox="1"/>
          <p:nvPr/>
        </p:nvSpPr>
        <p:spPr>
          <a:xfrm>
            <a:off x="405006" y="2153263"/>
            <a:ext cx="251021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Itinerary 1</a:t>
            </a:r>
          </a:p>
        </p:txBody>
      </p:sp>
      <p:pic>
        <p:nvPicPr>
          <p:cNvPr id="92" name="QR code 2" descr="Quick Response (QR) Code Definition">
            <a:extLst>
              <a:ext uri="{FF2B5EF4-FFF2-40B4-BE49-F238E27FC236}">
                <a16:creationId xmlns:a16="http://schemas.microsoft.com/office/drawing/2014/main" id="{CB562660-70B7-4CB5-B92A-91D99874DC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7008" y="4009466"/>
            <a:ext cx="953102" cy="953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" name="Paywave 2" descr="Shape&#10;&#10;Description automatically generated with medium confidence">
            <a:extLst>
              <a:ext uri="{FF2B5EF4-FFF2-40B4-BE49-F238E27FC236}">
                <a16:creationId xmlns:a16="http://schemas.microsoft.com/office/drawing/2014/main" id="{8B5DF975-4B93-4933-9882-83C707CE05B4}"/>
              </a:ext>
            </a:extLst>
          </p:cNvPr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10"/>
          <a:stretch/>
        </p:blipFill>
        <p:spPr>
          <a:xfrm>
            <a:off x="3599671" y="2938605"/>
            <a:ext cx="347775" cy="529908"/>
          </a:xfrm>
          <a:prstGeom prst="rect">
            <a:avLst/>
          </a:prstGeom>
        </p:spPr>
      </p:pic>
      <p:sp>
        <p:nvSpPr>
          <p:cNvPr id="94" name="TextBox 93">
            <a:extLst>
              <a:ext uri="{FF2B5EF4-FFF2-40B4-BE49-F238E27FC236}">
                <a16:creationId xmlns:a16="http://schemas.microsoft.com/office/drawing/2014/main" id="{1702B469-EDB4-4ACA-8830-D25960E11AA0}"/>
              </a:ext>
            </a:extLst>
          </p:cNvPr>
          <p:cNvSpPr txBox="1"/>
          <p:nvPr/>
        </p:nvSpPr>
        <p:spPr>
          <a:xfrm>
            <a:off x="2523757" y="2148920"/>
            <a:ext cx="251021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Itinerary 2</a:t>
            </a:r>
          </a:p>
        </p:txBody>
      </p:sp>
      <p:pic>
        <p:nvPicPr>
          <p:cNvPr id="95" name="QR Code 3" descr="Quick Response (QR) Code Definition">
            <a:extLst>
              <a:ext uri="{FF2B5EF4-FFF2-40B4-BE49-F238E27FC236}">
                <a16:creationId xmlns:a16="http://schemas.microsoft.com/office/drawing/2014/main" id="{3E916592-4569-4896-927C-6DFAD95B83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5866" y="4017385"/>
            <a:ext cx="953102" cy="953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6" name="Paywave 3" descr="Shape&#10;&#10;Description automatically generated with medium confidence">
            <a:extLst>
              <a:ext uri="{FF2B5EF4-FFF2-40B4-BE49-F238E27FC236}">
                <a16:creationId xmlns:a16="http://schemas.microsoft.com/office/drawing/2014/main" id="{A13A52C4-9BDC-4C78-BD17-805D1B9F3ED2}"/>
              </a:ext>
            </a:extLst>
          </p:cNvPr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10"/>
          <a:stretch/>
        </p:blipFill>
        <p:spPr>
          <a:xfrm>
            <a:off x="5708529" y="2946524"/>
            <a:ext cx="347775" cy="529908"/>
          </a:xfrm>
          <a:prstGeom prst="rect">
            <a:avLst/>
          </a:prstGeom>
        </p:spPr>
      </p:pic>
      <p:sp>
        <p:nvSpPr>
          <p:cNvPr id="97" name="TextBox 96">
            <a:extLst>
              <a:ext uri="{FF2B5EF4-FFF2-40B4-BE49-F238E27FC236}">
                <a16:creationId xmlns:a16="http://schemas.microsoft.com/office/drawing/2014/main" id="{67F8618D-AE70-4515-B58C-0EDD555E7719}"/>
              </a:ext>
            </a:extLst>
          </p:cNvPr>
          <p:cNvSpPr txBox="1"/>
          <p:nvPr/>
        </p:nvSpPr>
        <p:spPr>
          <a:xfrm>
            <a:off x="4632615" y="2156839"/>
            <a:ext cx="251021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Itinerary 3</a:t>
            </a:r>
          </a:p>
        </p:txBody>
      </p:sp>
      <p:pic>
        <p:nvPicPr>
          <p:cNvPr id="98" name="QR code 4" descr="Quick Response (QR) Code Definition">
            <a:extLst>
              <a:ext uri="{FF2B5EF4-FFF2-40B4-BE49-F238E27FC236}">
                <a16:creationId xmlns:a16="http://schemas.microsoft.com/office/drawing/2014/main" id="{47F11505-56E0-4902-8848-3E569F406E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9178" y="4017385"/>
            <a:ext cx="953102" cy="953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" name="Paywave 4" descr="Shape&#10;&#10;Description automatically generated with medium confidence">
            <a:extLst>
              <a:ext uri="{FF2B5EF4-FFF2-40B4-BE49-F238E27FC236}">
                <a16:creationId xmlns:a16="http://schemas.microsoft.com/office/drawing/2014/main" id="{878DCEA4-6CB1-4A4E-A9AE-CFF7643733D9}"/>
              </a:ext>
            </a:extLst>
          </p:cNvPr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10"/>
          <a:stretch/>
        </p:blipFill>
        <p:spPr>
          <a:xfrm>
            <a:off x="7911841" y="2946524"/>
            <a:ext cx="347775" cy="529908"/>
          </a:xfrm>
          <a:prstGeom prst="rect">
            <a:avLst/>
          </a:prstGeom>
        </p:spPr>
      </p:pic>
      <p:sp>
        <p:nvSpPr>
          <p:cNvPr id="100" name="TextBox 99">
            <a:extLst>
              <a:ext uri="{FF2B5EF4-FFF2-40B4-BE49-F238E27FC236}">
                <a16:creationId xmlns:a16="http://schemas.microsoft.com/office/drawing/2014/main" id="{9E4CB97A-3EFA-4B5D-B666-0E2B47FD64AB}"/>
              </a:ext>
            </a:extLst>
          </p:cNvPr>
          <p:cNvSpPr txBox="1"/>
          <p:nvPr/>
        </p:nvSpPr>
        <p:spPr>
          <a:xfrm>
            <a:off x="6835927" y="2156839"/>
            <a:ext cx="251021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Itinerary 4</a:t>
            </a:r>
          </a:p>
        </p:txBody>
      </p: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60CA4C6A-BB0E-4E09-AB8A-84C9135A93BA}"/>
              </a:ext>
            </a:extLst>
          </p:cNvPr>
          <p:cNvGrpSpPr/>
          <p:nvPr/>
        </p:nvGrpSpPr>
        <p:grpSpPr>
          <a:xfrm>
            <a:off x="563294" y="2247158"/>
            <a:ext cx="2173190" cy="3046063"/>
            <a:chOff x="7471077" y="807132"/>
            <a:chExt cx="3382176" cy="3046063"/>
          </a:xfrm>
        </p:grpSpPr>
        <p:grpSp>
          <p:nvGrpSpPr>
            <p:cNvPr id="114" name="Group 113">
              <a:extLst>
                <a:ext uri="{FF2B5EF4-FFF2-40B4-BE49-F238E27FC236}">
                  <a16:creationId xmlns:a16="http://schemas.microsoft.com/office/drawing/2014/main" id="{D29EBEAD-D3F3-4D3B-BE07-42915D9D980E}"/>
                </a:ext>
              </a:extLst>
            </p:cNvPr>
            <p:cNvGrpSpPr/>
            <p:nvPr/>
          </p:nvGrpSpPr>
          <p:grpSpPr>
            <a:xfrm>
              <a:off x="7471077" y="807132"/>
              <a:ext cx="3382176" cy="3046063"/>
              <a:chOff x="8032485" y="103509"/>
              <a:chExt cx="3106317" cy="3070893"/>
            </a:xfrm>
          </p:grpSpPr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id="{A0B19AA9-63EB-481D-86A5-2DE2650B8118}"/>
                  </a:ext>
                </a:extLst>
              </p:cNvPr>
              <p:cNvSpPr/>
              <p:nvPr/>
            </p:nvSpPr>
            <p:spPr>
              <a:xfrm>
                <a:off x="8032485" y="113012"/>
                <a:ext cx="3106317" cy="306139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endParaRPr lang="en-US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/>
                <a:endParaRPr lang="en-US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9" name="Multiplication Sign 118">
                <a:hlinkClick r:id="" action="ppaction://hlinkshowjump?jump=previousslide"/>
                <a:extLst>
                  <a:ext uri="{FF2B5EF4-FFF2-40B4-BE49-F238E27FC236}">
                    <a16:creationId xmlns:a16="http://schemas.microsoft.com/office/drawing/2014/main" id="{44D46F6B-39F9-4017-A19D-16F1A06499BA}"/>
                  </a:ext>
                </a:extLst>
              </p:cNvPr>
              <p:cNvSpPr/>
              <p:nvPr/>
            </p:nvSpPr>
            <p:spPr>
              <a:xfrm>
                <a:off x="10884850" y="103509"/>
                <a:ext cx="227740" cy="237642"/>
              </a:xfrm>
              <a:prstGeom prst="mathMultiply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6F7D3998-3BE6-4200-B7E1-065BEEEA5901}"/>
                </a:ext>
              </a:extLst>
            </p:cNvPr>
            <p:cNvGrpSpPr/>
            <p:nvPr/>
          </p:nvGrpSpPr>
          <p:grpSpPr>
            <a:xfrm>
              <a:off x="7766168" y="1628214"/>
              <a:ext cx="2791995" cy="2093996"/>
              <a:chOff x="7766168" y="1628214"/>
              <a:chExt cx="2791995" cy="2093996"/>
            </a:xfrm>
          </p:grpSpPr>
          <p:pic>
            <p:nvPicPr>
              <p:cNvPr id="116" name="Picture 10" descr="Loader backinout">
                <a:extLst>
                  <a:ext uri="{FF2B5EF4-FFF2-40B4-BE49-F238E27FC236}">
                    <a16:creationId xmlns:a16="http://schemas.microsoft.com/office/drawing/2014/main" id="{CCF5991D-7A19-4342-828F-EF3889D78C28}"/>
                  </a:ext>
                </a:extLst>
              </p:cNvPr>
              <p:cNvPicPr>
                <a:picLocks noChangeAspect="1" noChangeArrowheads="1" noCrop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66168" y="1628214"/>
                <a:ext cx="2791995" cy="209399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BDA95B56-D39B-45E9-9E42-562570EBBF21}"/>
                  </a:ext>
                </a:extLst>
              </p:cNvPr>
              <p:cNvSpPr txBox="1"/>
              <p:nvPr/>
            </p:nvSpPr>
            <p:spPr>
              <a:xfrm>
                <a:off x="8218579" y="1980895"/>
                <a:ext cx="183820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Loading…</a:t>
                </a:r>
              </a:p>
            </p:txBody>
          </p:sp>
        </p:grpSp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4D1F3BB8-4401-440E-B52F-D91BFC429A74}"/>
              </a:ext>
            </a:extLst>
          </p:cNvPr>
          <p:cNvGrpSpPr/>
          <p:nvPr/>
        </p:nvGrpSpPr>
        <p:grpSpPr>
          <a:xfrm>
            <a:off x="2748294" y="2248798"/>
            <a:ext cx="2173190" cy="3046063"/>
            <a:chOff x="7471077" y="807132"/>
            <a:chExt cx="3382176" cy="3046063"/>
          </a:xfrm>
        </p:grpSpPr>
        <p:grpSp>
          <p:nvGrpSpPr>
            <p:cNvPr id="148" name="Group 147">
              <a:extLst>
                <a:ext uri="{FF2B5EF4-FFF2-40B4-BE49-F238E27FC236}">
                  <a16:creationId xmlns:a16="http://schemas.microsoft.com/office/drawing/2014/main" id="{03DCB212-92FC-41C7-ADA5-1DDBE678342D}"/>
                </a:ext>
              </a:extLst>
            </p:cNvPr>
            <p:cNvGrpSpPr/>
            <p:nvPr/>
          </p:nvGrpSpPr>
          <p:grpSpPr>
            <a:xfrm>
              <a:off x="7471077" y="807132"/>
              <a:ext cx="3382176" cy="3046063"/>
              <a:chOff x="8032485" y="103509"/>
              <a:chExt cx="3106317" cy="3070893"/>
            </a:xfrm>
          </p:grpSpPr>
          <p:sp>
            <p:nvSpPr>
              <p:cNvPr id="153" name="Rectangle 152">
                <a:extLst>
                  <a:ext uri="{FF2B5EF4-FFF2-40B4-BE49-F238E27FC236}">
                    <a16:creationId xmlns:a16="http://schemas.microsoft.com/office/drawing/2014/main" id="{42455320-0362-43F7-B8A0-320423AC65D4}"/>
                  </a:ext>
                </a:extLst>
              </p:cNvPr>
              <p:cNvSpPr/>
              <p:nvPr/>
            </p:nvSpPr>
            <p:spPr>
              <a:xfrm>
                <a:off x="8032485" y="113012"/>
                <a:ext cx="3106317" cy="306139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endParaRPr lang="en-US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/>
                <a:endParaRPr lang="en-US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54" name="Multiplication Sign 153">
                <a:hlinkClick r:id="" action="ppaction://hlinkshowjump?jump=previousslide"/>
                <a:extLst>
                  <a:ext uri="{FF2B5EF4-FFF2-40B4-BE49-F238E27FC236}">
                    <a16:creationId xmlns:a16="http://schemas.microsoft.com/office/drawing/2014/main" id="{83670C8C-912B-4AE5-8459-A6EA4445D696}"/>
                  </a:ext>
                </a:extLst>
              </p:cNvPr>
              <p:cNvSpPr/>
              <p:nvPr/>
            </p:nvSpPr>
            <p:spPr>
              <a:xfrm>
                <a:off x="10884850" y="103509"/>
                <a:ext cx="227740" cy="237642"/>
              </a:xfrm>
              <a:prstGeom prst="mathMultiply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9" name="Group 148">
              <a:extLst>
                <a:ext uri="{FF2B5EF4-FFF2-40B4-BE49-F238E27FC236}">
                  <a16:creationId xmlns:a16="http://schemas.microsoft.com/office/drawing/2014/main" id="{0172CCBB-48E7-4B6D-80DB-F43EDA2F086E}"/>
                </a:ext>
              </a:extLst>
            </p:cNvPr>
            <p:cNvGrpSpPr/>
            <p:nvPr/>
          </p:nvGrpSpPr>
          <p:grpSpPr>
            <a:xfrm>
              <a:off x="7766168" y="1628214"/>
              <a:ext cx="2791995" cy="2093996"/>
              <a:chOff x="7766168" y="1628214"/>
              <a:chExt cx="2791995" cy="2093996"/>
            </a:xfrm>
          </p:grpSpPr>
          <p:pic>
            <p:nvPicPr>
              <p:cNvPr id="151" name="Picture 10" descr="Loader backinout">
                <a:extLst>
                  <a:ext uri="{FF2B5EF4-FFF2-40B4-BE49-F238E27FC236}">
                    <a16:creationId xmlns:a16="http://schemas.microsoft.com/office/drawing/2014/main" id="{4A679725-5A37-4A46-B257-609BEDF83A1B}"/>
                  </a:ext>
                </a:extLst>
              </p:cNvPr>
              <p:cNvPicPr>
                <a:picLocks noChangeAspect="1" noChangeArrowheads="1" noCrop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66168" y="1628214"/>
                <a:ext cx="2791995" cy="209399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200B0A13-E9F1-48CC-B2FE-D5F440A50DF7}"/>
                  </a:ext>
                </a:extLst>
              </p:cNvPr>
              <p:cNvSpPr txBox="1"/>
              <p:nvPr/>
            </p:nvSpPr>
            <p:spPr>
              <a:xfrm>
                <a:off x="8218579" y="1980895"/>
                <a:ext cx="183820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Loading…</a:t>
                </a:r>
              </a:p>
            </p:txBody>
          </p:sp>
        </p:grpSp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5A6A0AF4-4B0A-453D-9D27-DD67789E65A1}"/>
              </a:ext>
            </a:extLst>
          </p:cNvPr>
          <p:cNvGrpSpPr/>
          <p:nvPr/>
        </p:nvGrpSpPr>
        <p:grpSpPr>
          <a:xfrm>
            <a:off x="4926878" y="2243541"/>
            <a:ext cx="2173190" cy="3046063"/>
            <a:chOff x="7471077" y="807132"/>
            <a:chExt cx="3382176" cy="3046063"/>
          </a:xfrm>
        </p:grpSpPr>
        <p:grpSp>
          <p:nvGrpSpPr>
            <p:cNvPr id="156" name="Group 155">
              <a:extLst>
                <a:ext uri="{FF2B5EF4-FFF2-40B4-BE49-F238E27FC236}">
                  <a16:creationId xmlns:a16="http://schemas.microsoft.com/office/drawing/2014/main" id="{6A7BFD33-B68F-4BF5-A4CE-973637BDAA97}"/>
                </a:ext>
              </a:extLst>
            </p:cNvPr>
            <p:cNvGrpSpPr/>
            <p:nvPr/>
          </p:nvGrpSpPr>
          <p:grpSpPr>
            <a:xfrm>
              <a:off x="7471077" y="807132"/>
              <a:ext cx="3382176" cy="3046063"/>
              <a:chOff x="8032485" y="103509"/>
              <a:chExt cx="3106317" cy="3070893"/>
            </a:xfrm>
          </p:grpSpPr>
          <p:sp>
            <p:nvSpPr>
              <p:cNvPr id="160" name="Rectangle 159">
                <a:extLst>
                  <a:ext uri="{FF2B5EF4-FFF2-40B4-BE49-F238E27FC236}">
                    <a16:creationId xmlns:a16="http://schemas.microsoft.com/office/drawing/2014/main" id="{2747E8AC-34B3-4BB3-990D-AD605FCD16E1}"/>
                  </a:ext>
                </a:extLst>
              </p:cNvPr>
              <p:cNvSpPr/>
              <p:nvPr/>
            </p:nvSpPr>
            <p:spPr>
              <a:xfrm>
                <a:off x="8032485" y="113012"/>
                <a:ext cx="3106317" cy="306139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endParaRPr lang="en-US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/>
                <a:endParaRPr lang="en-US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61" name="Multiplication Sign 160">
                <a:hlinkClick r:id="" action="ppaction://hlinkshowjump?jump=previousslide"/>
                <a:extLst>
                  <a:ext uri="{FF2B5EF4-FFF2-40B4-BE49-F238E27FC236}">
                    <a16:creationId xmlns:a16="http://schemas.microsoft.com/office/drawing/2014/main" id="{EBD1685E-D929-456E-B4C2-E491C8EFF8A0}"/>
                  </a:ext>
                </a:extLst>
              </p:cNvPr>
              <p:cNvSpPr/>
              <p:nvPr/>
            </p:nvSpPr>
            <p:spPr>
              <a:xfrm>
                <a:off x="10884850" y="103509"/>
                <a:ext cx="227740" cy="237642"/>
              </a:xfrm>
              <a:prstGeom prst="mathMultiply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7" name="Group 156">
              <a:extLst>
                <a:ext uri="{FF2B5EF4-FFF2-40B4-BE49-F238E27FC236}">
                  <a16:creationId xmlns:a16="http://schemas.microsoft.com/office/drawing/2014/main" id="{F3BE901C-D2FA-4DE2-A826-CAEC7B1B2295}"/>
                </a:ext>
              </a:extLst>
            </p:cNvPr>
            <p:cNvGrpSpPr/>
            <p:nvPr/>
          </p:nvGrpSpPr>
          <p:grpSpPr>
            <a:xfrm>
              <a:off x="7766168" y="1628214"/>
              <a:ext cx="2791995" cy="2093996"/>
              <a:chOff x="7766168" y="1628214"/>
              <a:chExt cx="2791995" cy="2093996"/>
            </a:xfrm>
          </p:grpSpPr>
          <p:pic>
            <p:nvPicPr>
              <p:cNvPr id="158" name="Picture 10" descr="Loader backinout">
                <a:extLst>
                  <a:ext uri="{FF2B5EF4-FFF2-40B4-BE49-F238E27FC236}">
                    <a16:creationId xmlns:a16="http://schemas.microsoft.com/office/drawing/2014/main" id="{EEAF8CA4-BEAC-4DC3-BA66-B7BE3BFC1B5A}"/>
                  </a:ext>
                </a:extLst>
              </p:cNvPr>
              <p:cNvPicPr>
                <a:picLocks noChangeAspect="1" noChangeArrowheads="1" noCrop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66168" y="1628214"/>
                <a:ext cx="2791995" cy="209399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41B671FD-F358-411E-9877-6606EADA66DA}"/>
                  </a:ext>
                </a:extLst>
              </p:cNvPr>
              <p:cNvSpPr txBox="1"/>
              <p:nvPr/>
            </p:nvSpPr>
            <p:spPr>
              <a:xfrm>
                <a:off x="8218579" y="1980895"/>
                <a:ext cx="183820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Loading…</a:t>
                </a:r>
              </a:p>
            </p:txBody>
          </p:sp>
        </p:grpSp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C93CA962-3471-46B4-9CC9-71861EB59C90}"/>
              </a:ext>
            </a:extLst>
          </p:cNvPr>
          <p:cNvGrpSpPr/>
          <p:nvPr/>
        </p:nvGrpSpPr>
        <p:grpSpPr>
          <a:xfrm>
            <a:off x="7121656" y="2243541"/>
            <a:ext cx="2125229" cy="3046063"/>
            <a:chOff x="7471077" y="807132"/>
            <a:chExt cx="3382176" cy="3046063"/>
          </a:xfrm>
        </p:grpSpPr>
        <p:grpSp>
          <p:nvGrpSpPr>
            <p:cNvPr id="163" name="Group 162">
              <a:extLst>
                <a:ext uri="{FF2B5EF4-FFF2-40B4-BE49-F238E27FC236}">
                  <a16:creationId xmlns:a16="http://schemas.microsoft.com/office/drawing/2014/main" id="{34666FBA-CA0C-4E69-B6B7-10C4394291E7}"/>
                </a:ext>
              </a:extLst>
            </p:cNvPr>
            <p:cNvGrpSpPr/>
            <p:nvPr/>
          </p:nvGrpSpPr>
          <p:grpSpPr>
            <a:xfrm>
              <a:off x="7471077" y="807132"/>
              <a:ext cx="3382176" cy="3046063"/>
              <a:chOff x="8032485" y="103509"/>
              <a:chExt cx="3106317" cy="3070893"/>
            </a:xfrm>
          </p:grpSpPr>
          <p:sp>
            <p:nvSpPr>
              <p:cNvPr id="167" name="Rectangle 166">
                <a:extLst>
                  <a:ext uri="{FF2B5EF4-FFF2-40B4-BE49-F238E27FC236}">
                    <a16:creationId xmlns:a16="http://schemas.microsoft.com/office/drawing/2014/main" id="{F1E77119-B5F2-4BBE-A257-5A52D9A752CF}"/>
                  </a:ext>
                </a:extLst>
              </p:cNvPr>
              <p:cNvSpPr/>
              <p:nvPr/>
            </p:nvSpPr>
            <p:spPr>
              <a:xfrm>
                <a:off x="8032485" y="113012"/>
                <a:ext cx="3106317" cy="306139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endParaRPr lang="en-US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/>
                <a:endParaRPr lang="en-US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68" name="Multiplication Sign 167">
                <a:hlinkClick r:id="" action="ppaction://hlinkshowjump?jump=previousslide"/>
                <a:extLst>
                  <a:ext uri="{FF2B5EF4-FFF2-40B4-BE49-F238E27FC236}">
                    <a16:creationId xmlns:a16="http://schemas.microsoft.com/office/drawing/2014/main" id="{FC125D65-F55E-46F4-AEB8-FE47DC0E55F9}"/>
                  </a:ext>
                </a:extLst>
              </p:cNvPr>
              <p:cNvSpPr/>
              <p:nvPr/>
            </p:nvSpPr>
            <p:spPr>
              <a:xfrm>
                <a:off x="10884850" y="103509"/>
                <a:ext cx="227740" cy="237642"/>
              </a:xfrm>
              <a:prstGeom prst="mathMultiply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4" name="Group 163">
              <a:extLst>
                <a:ext uri="{FF2B5EF4-FFF2-40B4-BE49-F238E27FC236}">
                  <a16:creationId xmlns:a16="http://schemas.microsoft.com/office/drawing/2014/main" id="{9EB073B2-A73A-4305-8A89-CAD89F850EDA}"/>
                </a:ext>
              </a:extLst>
            </p:cNvPr>
            <p:cNvGrpSpPr/>
            <p:nvPr/>
          </p:nvGrpSpPr>
          <p:grpSpPr>
            <a:xfrm>
              <a:off x="7766168" y="1628214"/>
              <a:ext cx="2791995" cy="2093996"/>
              <a:chOff x="7766168" y="1628214"/>
              <a:chExt cx="2791995" cy="2093996"/>
            </a:xfrm>
          </p:grpSpPr>
          <p:pic>
            <p:nvPicPr>
              <p:cNvPr id="165" name="Picture 10" descr="Loader backinout">
                <a:extLst>
                  <a:ext uri="{FF2B5EF4-FFF2-40B4-BE49-F238E27FC236}">
                    <a16:creationId xmlns:a16="http://schemas.microsoft.com/office/drawing/2014/main" id="{0D3353AB-1913-4AD2-B255-68D1278BB141}"/>
                  </a:ext>
                </a:extLst>
              </p:cNvPr>
              <p:cNvPicPr>
                <a:picLocks noChangeAspect="1" noChangeArrowheads="1" noCrop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66168" y="1628214"/>
                <a:ext cx="2791995" cy="209399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66" name="TextBox 165">
                <a:extLst>
                  <a:ext uri="{FF2B5EF4-FFF2-40B4-BE49-F238E27FC236}">
                    <a16:creationId xmlns:a16="http://schemas.microsoft.com/office/drawing/2014/main" id="{622179CB-B1C7-476A-A207-DC1AA0B07541}"/>
                  </a:ext>
                </a:extLst>
              </p:cNvPr>
              <p:cNvSpPr txBox="1"/>
              <p:nvPr/>
            </p:nvSpPr>
            <p:spPr>
              <a:xfrm>
                <a:off x="8218579" y="1980895"/>
                <a:ext cx="183820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Loading…</a:t>
                </a:r>
              </a:p>
            </p:txBody>
          </p:sp>
        </p:grpSp>
      </p:grp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63C30804-803D-474C-A229-9FDD37AE0A9B}"/>
              </a:ext>
            </a:extLst>
          </p:cNvPr>
          <p:cNvGrpSpPr/>
          <p:nvPr/>
        </p:nvGrpSpPr>
        <p:grpSpPr>
          <a:xfrm>
            <a:off x="564748" y="2248798"/>
            <a:ext cx="2173190" cy="3046063"/>
            <a:chOff x="7471077" y="807132"/>
            <a:chExt cx="3382176" cy="3046063"/>
          </a:xfrm>
        </p:grpSpPr>
        <p:grpSp>
          <p:nvGrpSpPr>
            <p:cNvPr id="171" name="Group 170">
              <a:extLst>
                <a:ext uri="{FF2B5EF4-FFF2-40B4-BE49-F238E27FC236}">
                  <a16:creationId xmlns:a16="http://schemas.microsoft.com/office/drawing/2014/main" id="{89DB1351-21A6-435C-A752-DA719593809D}"/>
                </a:ext>
              </a:extLst>
            </p:cNvPr>
            <p:cNvGrpSpPr/>
            <p:nvPr/>
          </p:nvGrpSpPr>
          <p:grpSpPr>
            <a:xfrm>
              <a:off x="7471077" y="807132"/>
              <a:ext cx="3382176" cy="3046063"/>
              <a:chOff x="8032485" y="103509"/>
              <a:chExt cx="3106317" cy="3070893"/>
            </a:xfrm>
          </p:grpSpPr>
          <p:sp>
            <p:nvSpPr>
              <p:cNvPr id="175" name="Rectangle 174">
                <a:extLst>
                  <a:ext uri="{FF2B5EF4-FFF2-40B4-BE49-F238E27FC236}">
                    <a16:creationId xmlns:a16="http://schemas.microsoft.com/office/drawing/2014/main" id="{DB8B3516-A4EA-4CE0-B19A-DA7F50086F96}"/>
                  </a:ext>
                </a:extLst>
              </p:cNvPr>
              <p:cNvSpPr/>
              <p:nvPr/>
            </p:nvSpPr>
            <p:spPr>
              <a:xfrm>
                <a:off x="8032485" y="113012"/>
                <a:ext cx="3106317" cy="306139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endParaRPr lang="en-US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/>
                <a:endParaRPr lang="en-US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76" name="Multiplication Sign 175">
                <a:hlinkClick r:id="" action="ppaction://hlinkshowjump?jump=previousslide"/>
                <a:extLst>
                  <a:ext uri="{FF2B5EF4-FFF2-40B4-BE49-F238E27FC236}">
                    <a16:creationId xmlns:a16="http://schemas.microsoft.com/office/drawing/2014/main" id="{94299E1C-47B3-4511-A8B0-37B5751D4733}"/>
                  </a:ext>
                </a:extLst>
              </p:cNvPr>
              <p:cNvSpPr/>
              <p:nvPr/>
            </p:nvSpPr>
            <p:spPr>
              <a:xfrm>
                <a:off x="10884850" y="103509"/>
                <a:ext cx="227740" cy="237642"/>
              </a:xfrm>
              <a:prstGeom prst="mathMultiply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2" name="Group 171">
              <a:extLst>
                <a:ext uri="{FF2B5EF4-FFF2-40B4-BE49-F238E27FC236}">
                  <a16:creationId xmlns:a16="http://schemas.microsoft.com/office/drawing/2014/main" id="{E59E2D57-C776-41E4-84B0-B8691D4C5152}"/>
                </a:ext>
              </a:extLst>
            </p:cNvPr>
            <p:cNvGrpSpPr/>
            <p:nvPr/>
          </p:nvGrpSpPr>
          <p:grpSpPr>
            <a:xfrm>
              <a:off x="7766168" y="1628214"/>
              <a:ext cx="2791995" cy="2093996"/>
              <a:chOff x="7766168" y="1628214"/>
              <a:chExt cx="2791995" cy="2093996"/>
            </a:xfrm>
          </p:grpSpPr>
          <p:pic>
            <p:nvPicPr>
              <p:cNvPr id="173" name="Picture 10" descr="Loader backinout">
                <a:extLst>
                  <a:ext uri="{FF2B5EF4-FFF2-40B4-BE49-F238E27FC236}">
                    <a16:creationId xmlns:a16="http://schemas.microsoft.com/office/drawing/2014/main" id="{078449FA-5026-4C2B-90D2-81765B1DDEBF}"/>
                  </a:ext>
                </a:extLst>
              </p:cNvPr>
              <p:cNvPicPr>
                <a:picLocks noChangeAspect="1" noChangeArrowheads="1" noCrop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66168" y="1628214"/>
                <a:ext cx="2791995" cy="209399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74" name="TextBox 173">
                <a:extLst>
                  <a:ext uri="{FF2B5EF4-FFF2-40B4-BE49-F238E27FC236}">
                    <a16:creationId xmlns:a16="http://schemas.microsoft.com/office/drawing/2014/main" id="{C168262E-96A8-4085-ACA5-8E0E9683E735}"/>
                  </a:ext>
                </a:extLst>
              </p:cNvPr>
              <p:cNvSpPr txBox="1"/>
              <p:nvPr/>
            </p:nvSpPr>
            <p:spPr>
              <a:xfrm>
                <a:off x="8218579" y="1980895"/>
                <a:ext cx="183820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Loading…</a:t>
                </a:r>
              </a:p>
            </p:txBody>
          </p:sp>
        </p:grpSp>
      </p:grp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1C2D4409-2346-449B-A220-DBA6DF9177BA}"/>
              </a:ext>
            </a:extLst>
          </p:cNvPr>
          <p:cNvGrpSpPr/>
          <p:nvPr/>
        </p:nvGrpSpPr>
        <p:grpSpPr>
          <a:xfrm>
            <a:off x="2748294" y="2241732"/>
            <a:ext cx="2173190" cy="3046063"/>
            <a:chOff x="7471077" y="807132"/>
            <a:chExt cx="3382176" cy="3046063"/>
          </a:xfrm>
        </p:grpSpPr>
        <p:grpSp>
          <p:nvGrpSpPr>
            <p:cNvPr id="179" name="Group 178">
              <a:extLst>
                <a:ext uri="{FF2B5EF4-FFF2-40B4-BE49-F238E27FC236}">
                  <a16:creationId xmlns:a16="http://schemas.microsoft.com/office/drawing/2014/main" id="{DF6DF544-D8A8-4BC6-BCAF-F5459F55A1FD}"/>
                </a:ext>
              </a:extLst>
            </p:cNvPr>
            <p:cNvGrpSpPr/>
            <p:nvPr/>
          </p:nvGrpSpPr>
          <p:grpSpPr>
            <a:xfrm>
              <a:off x="7471077" y="807132"/>
              <a:ext cx="3382176" cy="3046063"/>
              <a:chOff x="8032485" y="103509"/>
              <a:chExt cx="3106317" cy="3070893"/>
            </a:xfrm>
          </p:grpSpPr>
          <p:sp>
            <p:nvSpPr>
              <p:cNvPr id="183" name="Rectangle 182">
                <a:extLst>
                  <a:ext uri="{FF2B5EF4-FFF2-40B4-BE49-F238E27FC236}">
                    <a16:creationId xmlns:a16="http://schemas.microsoft.com/office/drawing/2014/main" id="{763F705D-9921-4419-BB2F-472A075A6D3B}"/>
                  </a:ext>
                </a:extLst>
              </p:cNvPr>
              <p:cNvSpPr/>
              <p:nvPr/>
            </p:nvSpPr>
            <p:spPr>
              <a:xfrm>
                <a:off x="8032485" y="113012"/>
                <a:ext cx="3106317" cy="306139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endParaRPr lang="en-US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/>
                <a:endParaRPr lang="en-US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84" name="Multiplication Sign 183">
                <a:hlinkClick r:id="" action="ppaction://hlinkshowjump?jump=previousslide"/>
                <a:extLst>
                  <a:ext uri="{FF2B5EF4-FFF2-40B4-BE49-F238E27FC236}">
                    <a16:creationId xmlns:a16="http://schemas.microsoft.com/office/drawing/2014/main" id="{87EA5675-A721-44D8-A080-A5641BCF1075}"/>
                  </a:ext>
                </a:extLst>
              </p:cNvPr>
              <p:cNvSpPr/>
              <p:nvPr/>
            </p:nvSpPr>
            <p:spPr>
              <a:xfrm>
                <a:off x="10884850" y="103509"/>
                <a:ext cx="227740" cy="237642"/>
              </a:xfrm>
              <a:prstGeom prst="mathMultiply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0" name="Group 179">
              <a:extLst>
                <a:ext uri="{FF2B5EF4-FFF2-40B4-BE49-F238E27FC236}">
                  <a16:creationId xmlns:a16="http://schemas.microsoft.com/office/drawing/2014/main" id="{72D394E7-EDEA-42FD-A60E-0B7A3D06620E}"/>
                </a:ext>
              </a:extLst>
            </p:cNvPr>
            <p:cNvGrpSpPr/>
            <p:nvPr/>
          </p:nvGrpSpPr>
          <p:grpSpPr>
            <a:xfrm>
              <a:off x="7766168" y="1628214"/>
              <a:ext cx="2791995" cy="2093996"/>
              <a:chOff x="7766168" y="1628214"/>
              <a:chExt cx="2791995" cy="2093996"/>
            </a:xfrm>
          </p:grpSpPr>
          <p:pic>
            <p:nvPicPr>
              <p:cNvPr id="181" name="Picture 10" descr="Loader backinout">
                <a:extLst>
                  <a:ext uri="{FF2B5EF4-FFF2-40B4-BE49-F238E27FC236}">
                    <a16:creationId xmlns:a16="http://schemas.microsoft.com/office/drawing/2014/main" id="{0934DE9A-09B6-4AD2-919D-BCA73433ADA6}"/>
                  </a:ext>
                </a:extLst>
              </p:cNvPr>
              <p:cNvPicPr>
                <a:picLocks noChangeAspect="1" noChangeArrowheads="1" noCrop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66168" y="1628214"/>
                <a:ext cx="2791995" cy="209399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82" name="TextBox 181">
                <a:extLst>
                  <a:ext uri="{FF2B5EF4-FFF2-40B4-BE49-F238E27FC236}">
                    <a16:creationId xmlns:a16="http://schemas.microsoft.com/office/drawing/2014/main" id="{8583576B-A243-4922-826C-844071F892BE}"/>
                  </a:ext>
                </a:extLst>
              </p:cNvPr>
              <p:cNvSpPr txBox="1"/>
              <p:nvPr/>
            </p:nvSpPr>
            <p:spPr>
              <a:xfrm>
                <a:off x="8218579" y="1980895"/>
                <a:ext cx="183820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Loading…</a:t>
                </a:r>
              </a:p>
            </p:txBody>
          </p:sp>
        </p:grpSp>
      </p:grpSp>
      <p:grpSp>
        <p:nvGrpSpPr>
          <p:cNvPr id="185" name="Group 184">
            <a:extLst>
              <a:ext uri="{FF2B5EF4-FFF2-40B4-BE49-F238E27FC236}">
                <a16:creationId xmlns:a16="http://schemas.microsoft.com/office/drawing/2014/main" id="{FFED8CE1-E61C-4AB4-A61F-9A76AF6537AB}"/>
              </a:ext>
            </a:extLst>
          </p:cNvPr>
          <p:cNvGrpSpPr/>
          <p:nvPr/>
        </p:nvGrpSpPr>
        <p:grpSpPr>
          <a:xfrm>
            <a:off x="4926285" y="2246601"/>
            <a:ext cx="2173190" cy="3046063"/>
            <a:chOff x="7471077" y="807132"/>
            <a:chExt cx="3382176" cy="3046063"/>
          </a:xfrm>
        </p:grpSpPr>
        <p:grpSp>
          <p:nvGrpSpPr>
            <p:cNvPr id="186" name="Group 185">
              <a:extLst>
                <a:ext uri="{FF2B5EF4-FFF2-40B4-BE49-F238E27FC236}">
                  <a16:creationId xmlns:a16="http://schemas.microsoft.com/office/drawing/2014/main" id="{60A831D1-6426-4E8D-BD0B-86E6A4A325C1}"/>
                </a:ext>
              </a:extLst>
            </p:cNvPr>
            <p:cNvGrpSpPr/>
            <p:nvPr/>
          </p:nvGrpSpPr>
          <p:grpSpPr>
            <a:xfrm>
              <a:off x="7471077" y="807132"/>
              <a:ext cx="3382176" cy="3046063"/>
              <a:chOff x="8032485" y="103509"/>
              <a:chExt cx="3106317" cy="3070893"/>
            </a:xfrm>
          </p:grpSpPr>
          <p:sp>
            <p:nvSpPr>
              <p:cNvPr id="190" name="Rectangle 189">
                <a:extLst>
                  <a:ext uri="{FF2B5EF4-FFF2-40B4-BE49-F238E27FC236}">
                    <a16:creationId xmlns:a16="http://schemas.microsoft.com/office/drawing/2014/main" id="{48AAAF06-2064-45F1-8B79-4F3352E138F6}"/>
                  </a:ext>
                </a:extLst>
              </p:cNvPr>
              <p:cNvSpPr/>
              <p:nvPr/>
            </p:nvSpPr>
            <p:spPr>
              <a:xfrm>
                <a:off x="8032485" y="113012"/>
                <a:ext cx="3106317" cy="306139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endParaRPr lang="en-US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/>
                <a:endParaRPr lang="en-US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91" name="Multiplication Sign 190">
                <a:hlinkClick r:id="" action="ppaction://hlinkshowjump?jump=previousslide"/>
                <a:extLst>
                  <a:ext uri="{FF2B5EF4-FFF2-40B4-BE49-F238E27FC236}">
                    <a16:creationId xmlns:a16="http://schemas.microsoft.com/office/drawing/2014/main" id="{969AAC06-CD93-4A04-8851-F591655D8999}"/>
                  </a:ext>
                </a:extLst>
              </p:cNvPr>
              <p:cNvSpPr/>
              <p:nvPr/>
            </p:nvSpPr>
            <p:spPr>
              <a:xfrm>
                <a:off x="10884850" y="103509"/>
                <a:ext cx="227740" cy="237642"/>
              </a:xfrm>
              <a:prstGeom prst="mathMultiply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7" name="Group 186">
              <a:extLst>
                <a:ext uri="{FF2B5EF4-FFF2-40B4-BE49-F238E27FC236}">
                  <a16:creationId xmlns:a16="http://schemas.microsoft.com/office/drawing/2014/main" id="{366EEFD4-5688-4820-9885-7214CB43743E}"/>
                </a:ext>
              </a:extLst>
            </p:cNvPr>
            <p:cNvGrpSpPr/>
            <p:nvPr/>
          </p:nvGrpSpPr>
          <p:grpSpPr>
            <a:xfrm>
              <a:off x="7766168" y="1628214"/>
              <a:ext cx="2791995" cy="2093996"/>
              <a:chOff x="7766168" y="1628214"/>
              <a:chExt cx="2791995" cy="2093996"/>
            </a:xfrm>
          </p:grpSpPr>
          <p:pic>
            <p:nvPicPr>
              <p:cNvPr id="188" name="Picture 10" descr="Loader backinout">
                <a:extLst>
                  <a:ext uri="{FF2B5EF4-FFF2-40B4-BE49-F238E27FC236}">
                    <a16:creationId xmlns:a16="http://schemas.microsoft.com/office/drawing/2014/main" id="{CB178311-5498-497A-8AF7-8794583D6D44}"/>
                  </a:ext>
                </a:extLst>
              </p:cNvPr>
              <p:cNvPicPr>
                <a:picLocks noChangeAspect="1" noChangeArrowheads="1" noCrop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66168" y="1628214"/>
                <a:ext cx="2791995" cy="209399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89" name="TextBox 188">
                <a:extLst>
                  <a:ext uri="{FF2B5EF4-FFF2-40B4-BE49-F238E27FC236}">
                    <a16:creationId xmlns:a16="http://schemas.microsoft.com/office/drawing/2014/main" id="{30352551-AF4A-4ED6-9FF3-2B359A077DCF}"/>
                  </a:ext>
                </a:extLst>
              </p:cNvPr>
              <p:cNvSpPr txBox="1"/>
              <p:nvPr/>
            </p:nvSpPr>
            <p:spPr>
              <a:xfrm>
                <a:off x="8218579" y="1980895"/>
                <a:ext cx="183820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Loading…</a:t>
                </a:r>
              </a:p>
            </p:txBody>
          </p:sp>
        </p:grpSp>
      </p:grpSp>
      <p:grpSp>
        <p:nvGrpSpPr>
          <p:cNvPr id="193" name="Group 192">
            <a:extLst>
              <a:ext uri="{FF2B5EF4-FFF2-40B4-BE49-F238E27FC236}">
                <a16:creationId xmlns:a16="http://schemas.microsoft.com/office/drawing/2014/main" id="{9FEA68E4-6C11-4563-9042-A932DCA93858}"/>
              </a:ext>
            </a:extLst>
          </p:cNvPr>
          <p:cNvGrpSpPr/>
          <p:nvPr/>
        </p:nvGrpSpPr>
        <p:grpSpPr>
          <a:xfrm>
            <a:off x="7106272" y="2237800"/>
            <a:ext cx="2125229" cy="3046063"/>
            <a:chOff x="7471077" y="807132"/>
            <a:chExt cx="3382176" cy="3046063"/>
          </a:xfrm>
        </p:grpSpPr>
        <p:grpSp>
          <p:nvGrpSpPr>
            <p:cNvPr id="194" name="Group 193">
              <a:extLst>
                <a:ext uri="{FF2B5EF4-FFF2-40B4-BE49-F238E27FC236}">
                  <a16:creationId xmlns:a16="http://schemas.microsoft.com/office/drawing/2014/main" id="{3D4AB9DC-7E36-41C6-9AC2-82BBE7DDED31}"/>
                </a:ext>
              </a:extLst>
            </p:cNvPr>
            <p:cNvGrpSpPr/>
            <p:nvPr/>
          </p:nvGrpSpPr>
          <p:grpSpPr>
            <a:xfrm>
              <a:off x="7471077" y="807132"/>
              <a:ext cx="3382176" cy="3046063"/>
              <a:chOff x="8032485" y="103509"/>
              <a:chExt cx="3106317" cy="3070893"/>
            </a:xfrm>
          </p:grpSpPr>
          <p:sp>
            <p:nvSpPr>
              <p:cNvPr id="198" name="Rectangle 197">
                <a:extLst>
                  <a:ext uri="{FF2B5EF4-FFF2-40B4-BE49-F238E27FC236}">
                    <a16:creationId xmlns:a16="http://schemas.microsoft.com/office/drawing/2014/main" id="{98A89EAD-196C-40B8-8F95-96765E2D5806}"/>
                  </a:ext>
                </a:extLst>
              </p:cNvPr>
              <p:cNvSpPr/>
              <p:nvPr/>
            </p:nvSpPr>
            <p:spPr>
              <a:xfrm>
                <a:off x="8032485" y="113012"/>
                <a:ext cx="3106317" cy="306139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endParaRPr lang="en-US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/>
                <a:endParaRPr lang="en-US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99" name="Multiplication Sign 198">
                <a:hlinkClick r:id="" action="ppaction://hlinkshowjump?jump=previousslide"/>
                <a:extLst>
                  <a:ext uri="{FF2B5EF4-FFF2-40B4-BE49-F238E27FC236}">
                    <a16:creationId xmlns:a16="http://schemas.microsoft.com/office/drawing/2014/main" id="{8523EB44-16B8-447A-B407-4C6429196FAC}"/>
                  </a:ext>
                </a:extLst>
              </p:cNvPr>
              <p:cNvSpPr/>
              <p:nvPr/>
            </p:nvSpPr>
            <p:spPr>
              <a:xfrm>
                <a:off x="10884850" y="103509"/>
                <a:ext cx="227740" cy="237642"/>
              </a:xfrm>
              <a:prstGeom prst="mathMultiply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5" name="Group 194">
              <a:extLst>
                <a:ext uri="{FF2B5EF4-FFF2-40B4-BE49-F238E27FC236}">
                  <a16:creationId xmlns:a16="http://schemas.microsoft.com/office/drawing/2014/main" id="{35C96083-6FA5-425E-ACCB-022E150FC97F}"/>
                </a:ext>
              </a:extLst>
            </p:cNvPr>
            <p:cNvGrpSpPr/>
            <p:nvPr/>
          </p:nvGrpSpPr>
          <p:grpSpPr>
            <a:xfrm>
              <a:off x="7766168" y="1628214"/>
              <a:ext cx="2791995" cy="2093996"/>
              <a:chOff x="7766168" y="1628214"/>
              <a:chExt cx="2791995" cy="2093996"/>
            </a:xfrm>
          </p:grpSpPr>
          <p:pic>
            <p:nvPicPr>
              <p:cNvPr id="196" name="Picture 10" descr="Loader backinout">
                <a:extLst>
                  <a:ext uri="{FF2B5EF4-FFF2-40B4-BE49-F238E27FC236}">
                    <a16:creationId xmlns:a16="http://schemas.microsoft.com/office/drawing/2014/main" id="{F7F9CAAB-A598-41AB-8C3C-C30DF9665FE6}"/>
                  </a:ext>
                </a:extLst>
              </p:cNvPr>
              <p:cNvPicPr>
                <a:picLocks noChangeAspect="1" noChangeArrowheads="1" noCrop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66168" y="1628214"/>
                <a:ext cx="2791995" cy="209399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97" name="TextBox 196">
                <a:extLst>
                  <a:ext uri="{FF2B5EF4-FFF2-40B4-BE49-F238E27FC236}">
                    <a16:creationId xmlns:a16="http://schemas.microsoft.com/office/drawing/2014/main" id="{A53B713D-D50B-4192-8570-D5077227DB70}"/>
                  </a:ext>
                </a:extLst>
              </p:cNvPr>
              <p:cNvSpPr txBox="1"/>
              <p:nvPr/>
            </p:nvSpPr>
            <p:spPr>
              <a:xfrm>
                <a:off x="8218579" y="1980895"/>
                <a:ext cx="183820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Loading…</a:t>
                </a:r>
              </a:p>
            </p:txBody>
          </p:sp>
        </p:grpSp>
      </p:grpSp>
      <p:grpSp>
        <p:nvGrpSpPr>
          <p:cNvPr id="201" name="Successful">
            <a:extLst>
              <a:ext uri="{FF2B5EF4-FFF2-40B4-BE49-F238E27FC236}">
                <a16:creationId xmlns:a16="http://schemas.microsoft.com/office/drawing/2014/main" id="{410F64A0-5CF2-440F-8A95-BB00A6D52261}"/>
              </a:ext>
            </a:extLst>
          </p:cNvPr>
          <p:cNvGrpSpPr/>
          <p:nvPr/>
        </p:nvGrpSpPr>
        <p:grpSpPr>
          <a:xfrm>
            <a:off x="575175" y="2274513"/>
            <a:ext cx="2198350" cy="3036637"/>
            <a:chOff x="2936299" y="1190892"/>
            <a:chExt cx="3382176" cy="3036637"/>
          </a:xfrm>
        </p:grpSpPr>
        <p:grpSp>
          <p:nvGrpSpPr>
            <p:cNvPr id="202" name="Group 201">
              <a:extLst>
                <a:ext uri="{FF2B5EF4-FFF2-40B4-BE49-F238E27FC236}">
                  <a16:creationId xmlns:a16="http://schemas.microsoft.com/office/drawing/2014/main" id="{7BB5B857-DB5F-4364-A5E2-226C833455AA}"/>
                </a:ext>
              </a:extLst>
            </p:cNvPr>
            <p:cNvGrpSpPr/>
            <p:nvPr/>
          </p:nvGrpSpPr>
          <p:grpSpPr>
            <a:xfrm>
              <a:off x="2936299" y="1190892"/>
              <a:ext cx="3382176" cy="3036637"/>
              <a:chOff x="8068381" y="128901"/>
              <a:chExt cx="3106317" cy="3061390"/>
            </a:xfrm>
          </p:grpSpPr>
          <p:sp>
            <p:nvSpPr>
              <p:cNvPr id="204" name="Rectangle 203">
                <a:extLst>
                  <a:ext uri="{FF2B5EF4-FFF2-40B4-BE49-F238E27FC236}">
                    <a16:creationId xmlns:a16="http://schemas.microsoft.com/office/drawing/2014/main" id="{2AF47D73-3463-43D4-AA1B-BB3F1DD8D749}"/>
                  </a:ext>
                </a:extLst>
              </p:cNvPr>
              <p:cNvSpPr/>
              <p:nvPr/>
            </p:nvSpPr>
            <p:spPr>
              <a:xfrm>
                <a:off x="8068381" y="128901"/>
                <a:ext cx="3106317" cy="306139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Download and save successful</a:t>
                </a:r>
              </a:p>
            </p:txBody>
          </p:sp>
          <p:sp>
            <p:nvSpPr>
              <p:cNvPr id="205" name="Multiplication Sign 204">
                <a:hlinkClick r:id="" action="ppaction://hlinkshowjump?jump=nextslide"/>
                <a:extLst>
                  <a:ext uri="{FF2B5EF4-FFF2-40B4-BE49-F238E27FC236}">
                    <a16:creationId xmlns:a16="http://schemas.microsoft.com/office/drawing/2014/main" id="{E8EF3153-E0F5-4F98-8869-BAC694487664}"/>
                  </a:ext>
                </a:extLst>
              </p:cNvPr>
              <p:cNvSpPr/>
              <p:nvPr/>
            </p:nvSpPr>
            <p:spPr>
              <a:xfrm>
                <a:off x="10921742" y="133432"/>
                <a:ext cx="227740" cy="237642"/>
              </a:xfrm>
              <a:prstGeom prst="mathMultiply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945F081A-C4C3-43A2-890D-423AC6A05BC8}"/>
                </a:ext>
              </a:extLst>
            </p:cNvPr>
            <p:cNvSpPr txBox="1"/>
            <p:nvPr/>
          </p:nvSpPr>
          <p:spPr>
            <a:xfrm>
              <a:off x="3184117" y="3586622"/>
              <a:ext cx="285781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Waiting for other downloads…</a:t>
              </a:r>
            </a:p>
          </p:txBody>
        </p:sp>
      </p:grpSp>
      <p:grpSp>
        <p:nvGrpSpPr>
          <p:cNvPr id="206" name="Successful">
            <a:extLst>
              <a:ext uri="{FF2B5EF4-FFF2-40B4-BE49-F238E27FC236}">
                <a16:creationId xmlns:a16="http://schemas.microsoft.com/office/drawing/2014/main" id="{A5EE9F19-FE70-417D-ABD7-F6E123B74666}"/>
              </a:ext>
            </a:extLst>
          </p:cNvPr>
          <p:cNvGrpSpPr/>
          <p:nvPr/>
        </p:nvGrpSpPr>
        <p:grpSpPr>
          <a:xfrm>
            <a:off x="585531" y="2258531"/>
            <a:ext cx="2198350" cy="3036637"/>
            <a:chOff x="2936299" y="1190892"/>
            <a:chExt cx="3382176" cy="3036637"/>
          </a:xfrm>
        </p:grpSpPr>
        <p:grpSp>
          <p:nvGrpSpPr>
            <p:cNvPr id="207" name="Group 206">
              <a:extLst>
                <a:ext uri="{FF2B5EF4-FFF2-40B4-BE49-F238E27FC236}">
                  <a16:creationId xmlns:a16="http://schemas.microsoft.com/office/drawing/2014/main" id="{AA77F76B-15C9-42EC-8693-DE9702FD2E4B}"/>
                </a:ext>
              </a:extLst>
            </p:cNvPr>
            <p:cNvGrpSpPr/>
            <p:nvPr/>
          </p:nvGrpSpPr>
          <p:grpSpPr>
            <a:xfrm>
              <a:off x="2936299" y="1190892"/>
              <a:ext cx="3382176" cy="3036637"/>
              <a:chOff x="8068381" y="128901"/>
              <a:chExt cx="3106317" cy="3061390"/>
            </a:xfrm>
          </p:grpSpPr>
          <p:sp>
            <p:nvSpPr>
              <p:cNvPr id="209" name="Rectangle 208">
                <a:extLst>
                  <a:ext uri="{FF2B5EF4-FFF2-40B4-BE49-F238E27FC236}">
                    <a16:creationId xmlns:a16="http://schemas.microsoft.com/office/drawing/2014/main" id="{29A52687-33FA-4354-AB55-DC4EBC1BB7BC}"/>
                  </a:ext>
                </a:extLst>
              </p:cNvPr>
              <p:cNvSpPr/>
              <p:nvPr/>
            </p:nvSpPr>
            <p:spPr>
              <a:xfrm>
                <a:off x="8068381" y="128901"/>
                <a:ext cx="3106317" cy="306139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Download and save successful</a:t>
                </a:r>
              </a:p>
            </p:txBody>
          </p:sp>
          <p:sp>
            <p:nvSpPr>
              <p:cNvPr id="210" name="Multiplication Sign 209">
                <a:hlinkClick r:id="" action="ppaction://hlinkshowjump?jump=nextslide"/>
                <a:extLst>
                  <a:ext uri="{FF2B5EF4-FFF2-40B4-BE49-F238E27FC236}">
                    <a16:creationId xmlns:a16="http://schemas.microsoft.com/office/drawing/2014/main" id="{1DC33758-F41E-4FE5-98BF-D532E526E509}"/>
                  </a:ext>
                </a:extLst>
              </p:cNvPr>
              <p:cNvSpPr/>
              <p:nvPr/>
            </p:nvSpPr>
            <p:spPr>
              <a:xfrm>
                <a:off x="10921742" y="133432"/>
                <a:ext cx="227740" cy="237642"/>
              </a:xfrm>
              <a:prstGeom prst="mathMultiply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EC1609F2-01AE-41A3-9055-A4113A92757E}"/>
                </a:ext>
              </a:extLst>
            </p:cNvPr>
            <p:cNvSpPr txBox="1"/>
            <p:nvPr/>
          </p:nvSpPr>
          <p:spPr>
            <a:xfrm>
              <a:off x="3184117" y="3586622"/>
              <a:ext cx="285781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Waiting for other downloads…</a:t>
              </a:r>
            </a:p>
          </p:txBody>
        </p:sp>
      </p:grpSp>
      <p:grpSp>
        <p:nvGrpSpPr>
          <p:cNvPr id="217" name="Successful">
            <a:extLst>
              <a:ext uri="{FF2B5EF4-FFF2-40B4-BE49-F238E27FC236}">
                <a16:creationId xmlns:a16="http://schemas.microsoft.com/office/drawing/2014/main" id="{5FF53B97-57D5-48D4-AADA-7D8BD2DAEF30}"/>
              </a:ext>
            </a:extLst>
          </p:cNvPr>
          <p:cNvGrpSpPr/>
          <p:nvPr/>
        </p:nvGrpSpPr>
        <p:grpSpPr>
          <a:xfrm>
            <a:off x="2797039" y="2251158"/>
            <a:ext cx="2198350" cy="3036637"/>
            <a:chOff x="2936299" y="1190892"/>
            <a:chExt cx="3382176" cy="3036637"/>
          </a:xfrm>
        </p:grpSpPr>
        <p:grpSp>
          <p:nvGrpSpPr>
            <p:cNvPr id="218" name="Group 217">
              <a:extLst>
                <a:ext uri="{FF2B5EF4-FFF2-40B4-BE49-F238E27FC236}">
                  <a16:creationId xmlns:a16="http://schemas.microsoft.com/office/drawing/2014/main" id="{C8A0B969-74E5-4341-88A6-53920C96455C}"/>
                </a:ext>
              </a:extLst>
            </p:cNvPr>
            <p:cNvGrpSpPr/>
            <p:nvPr/>
          </p:nvGrpSpPr>
          <p:grpSpPr>
            <a:xfrm>
              <a:off x="2936299" y="1190892"/>
              <a:ext cx="3382176" cy="3036637"/>
              <a:chOff x="8068381" y="128901"/>
              <a:chExt cx="3106317" cy="3061390"/>
            </a:xfrm>
          </p:grpSpPr>
          <p:sp>
            <p:nvSpPr>
              <p:cNvPr id="220" name="Rectangle 219">
                <a:extLst>
                  <a:ext uri="{FF2B5EF4-FFF2-40B4-BE49-F238E27FC236}">
                    <a16:creationId xmlns:a16="http://schemas.microsoft.com/office/drawing/2014/main" id="{546EF5EF-5F87-4A9E-A297-FEB6AA977772}"/>
                  </a:ext>
                </a:extLst>
              </p:cNvPr>
              <p:cNvSpPr/>
              <p:nvPr/>
            </p:nvSpPr>
            <p:spPr>
              <a:xfrm>
                <a:off x="8068381" y="128901"/>
                <a:ext cx="3106317" cy="306139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Download and save successful</a:t>
                </a:r>
              </a:p>
            </p:txBody>
          </p:sp>
          <p:sp>
            <p:nvSpPr>
              <p:cNvPr id="221" name="Multiplication Sign 220">
                <a:hlinkClick r:id="" action="ppaction://hlinkshowjump?jump=nextslide"/>
                <a:extLst>
                  <a:ext uri="{FF2B5EF4-FFF2-40B4-BE49-F238E27FC236}">
                    <a16:creationId xmlns:a16="http://schemas.microsoft.com/office/drawing/2014/main" id="{265A1A1B-6722-4ADF-A9E9-93B9FB05DC15}"/>
                  </a:ext>
                </a:extLst>
              </p:cNvPr>
              <p:cNvSpPr/>
              <p:nvPr/>
            </p:nvSpPr>
            <p:spPr>
              <a:xfrm>
                <a:off x="10921742" y="133432"/>
                <a:ext cx="227740" cy="237642"/>
              </a:xfrm>
              <a:prstGeom prst="mathMultiply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19" name="TextBox 218">
              <a:extLst>
                <a:ext uri="{FF2B5EF4-FFF2-40B4-BE49-F238E27FC236}">
                  <a16:creationId xmlns:a16="http://schemas.microsoft.com/office/drawing/2014/main" id="{F81856CD-152C-4E54-9740-EC26F3743DDC}"/>
                </a:ext>
              </a:extLst>
            </p:cNvPr>
            <p:cNvSpPr txBox="1"/>
            <p:nvPr/>
          </p:nvSpPr>
          <p:spPr>
            <a:xfrm>
              <a:off x="3184117" y="3586622"/>
              <a:ext cx="285781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Waiting for other downloads…</a:t>
              </a:r>
            </a:p>
          </p:txBody>
        </p:sp>
      </p:grpSp>
      <p:grpSp>
        <p:nvGrpSpPr>
          <p:cNvPr id="222" name="Successful">
            <a:extLst>
              <a:ext uri="{FF2B5EF4-FFF2-40B4-BE49-F238E27FC236}">
                <a16:creationId xmlns:a16="http://schemas.microsoft.com/office/drawing/2014/main" id="{C54DFAC2-3201-4979-920E-470ED6C25527}"/>
              </a:ext>
            </a:extLst>
          </p:cNvPr>
          <p:cNvGrpSpPr/>
          <p:nvPr/>
        </p:nvGrpSpPr>
        <p:grpSpPr>
          <a:xfrm>
            <a:off x="2790577" y="2260507"/>
            <a:ext cx="2198350" cy="3036637"/>
            <a:chOff x="2936299" y="1190892"/>
            <a:chExt cx="3382176" cy="3036637"/>
          </a:xfrm>
        </p:grpSpPr>
        <p:grpSp>
          <p:nvGrpSpPr>
            <p:cNvPr id="223" name="Group 222">
              <a:extLst>
                <a:ext uri="{FF2B5EF4-FFF2-40B4-BE49-F238E27FC236}">
                  <a16:creationId xmlns:a16="http://schemas.microsoft.com/office/drawing/2014/main" id="{4B98C3EA-87F4-414B-AB92-51C9B2C9E657}"/>
                </a:ext>
              </a:extLst>
            </p:cNvPr>
            <p:cNvGrpSpPr/>
            <p:nvPr/>
          </p:nvGrpSpPr>
          <p:grpSpPr>
            <a:xfrm>
              <a:off x="2936299" y="1190892"/>
              <a:ext cx="3382176" cy="3036637"/>
              <a:chOff x="8068381" y="128901"/>
              <a:chExt cx="3106317" cy="3061390"/>
            </a:xfrm>
          </p:grpSpPr>
          <p:sp>
            <p:nvSpPr>
              <p:cNvPr id="225" name="Rectangle 224">
                <a:extLst>
                  <a:ext uri="{FF2B5EF4-FFF2-40B4-BE49-F238E27FC236}">
                    <a16:creationId xmlns:a16="http://schemas.microsoft.com/office/drawing/2014/main" id="{1E6A32A0-715C-45EB-BE98-AF83EF4A5372}"/>
                  </a:ext>
                </a:extLst>
              </p:cNvPr>
              <p:cNvSpPr/>
              <p:nvPr/>
            </p:nvSpPr>
            <p:spPr>
              <a:xfrm>
                <a:off x="8068381" y="128901"/>
                <a:ext cx="3106317" cy="306139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Download and save successful</a:t>
                </a:r>
              </a:p>
            </p:txBody>
          </p:sp>
          <p:sp>
            <p:nvSpPr>
              <p:cNvPr id="226" name="Multiplication Sign 225">
                <a:hlinkClick r:id="" action="ppaction://hlinkshowjump?jump=nextslide"/>
                <a:extLst>
                  <a:ext uri="{FF2B5EF4-FFF2-40B4-BE49-F238E27FC236}">
                    <a16:creationId xmlns:a16="http://schemas.microsoft.com/office/drawing/2014/main" id="{BB661AC9-03A6-471E-96EE-9D92898F23B9}"/>
                  </a:ext>
                </a:extLst>
              </p:cNvPr>
              <p:cNvSpPr/>
              <p:nvPr/>
            </p:nvSpPr>
            <p:spPr>
              <a:xfrm>
                <a:off x="10921742" y="133432"/>
                <a:ext cx="227740" cy="237642"/>
              </a:xfrm>
              <a:prstGeom prst="mathMultiply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24" name="TextBox 223">
              <a:extLst>
                <a:ext uri="{FF2B5EF4-FFF2-40B4-BE49-F238E27FC236}">
                  <a16:creationId xmlns:a16="http://schemas.microsoft.com/office/drawing/2014/main" id="{FD65B70E-400C-4BEF-A9A2-7AB4092318C1}"/>
                </a:ext>
              </a:extLst>
            </p:cNvPr>
            <p:cNvSpPr txBox="1"/>
            <p:nvPr/>
          </p:nvSpPr>
          <p:spPr>
            <a:xfrm>
              <a:off x="3184117" y="3586622"/>
              <a:ext cx="285781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Waiting for other downloads…</a:t>
              </a:r>
            </a:p>
          </p:txBody>
        </p:sp>
      </p:grpSp>
      <p:grpSp>
        <p:nvGrpSpPr>
          <p:cNvPr id="227" name="Successful">
            <a:extLst>
              <a:ext uri="{FF2B5EF4-FFF2-40B4-BE49-F238E27FC236}">
                <a16:creationId xmlns:a16="http://schemas.microsoft.com/office/drawing/2014/main" id="{BA0ABEE6-3C2B-4F57-8207-DB4CBC1DD857}"/>
              </a:ext>
            </a:extLst>
          </p:cNvPr>
          <p:cNvGrpSpPr/>
          <p:nvPr/>
        </p:nvGrpSpPr>
        <p:grpSpPr>
          <a:xfrm>
            <a:off x="4993957" y="2253592"/>
            <a:ext cx="2198350" cy="3036637"/>
            <a:chOff x="2936299" y="1190892"/>
            <a:chExt cx="3382176" cy="3036637"/>
          </a:xfrm>
        </p:grpSpPr>
        <p:grpSp>
          <p:nvGrpSpPr>
            <p:cNvPr id="228" name="Group 227">
              <a:extLst>
                <a:ext uri="{FF2B5EF4-FFF2-40B4-BE49-F238E27FC236}">
                  <a16:creationId xmlns:a16="http://schemas.microsoft.com/office/drawing/2014/main" id="{2D2A3810-CCBE-4B14-87AA-FCB650C33885}"/>
                </a:ext>
              </a:extLst>
            </p:cNvPr>
            <p:cNvGrpSpPr/>
            <p:nvPr/>
          </p:nvGrpSpPr>
          <p:grpSpPr>
            <a:xfrm>
              <a:off x="2936299" y="1190892"/>
              <a:ext cx="3382176" cy="3036637"/>
              <a:chOff x="8068381" y="128901"/>
              <a:chExt cx="3106317" cy="3061390"/>
            </a:xfrm>
          </p:grpSpPr>
          <p:sp>
            <p:nvSpPr>
              <p:cNvPr id="230" name="Rectangle 229">
                <a:extLst>
                  <a:ext uri="{FF2B5EF4-FFF2-40B4-BE49-F238E27FC236}">
                    <a16:creationId xmlns:a16="http://schemas.microsoft.com/office/drawing/2014/main" id="{B4BA5A07-8DD2-4A87-904C-036E25E85019}"/>
                  </a:ext>
                </a:extLst>
              </p:cNvPr>
              <p:cNvSpPr/>
              <p:nvPr/>
            </p:nvSpPr>
            <p:spPr>
              <a:xfrm>
                <a:off x="8068381" y="128901"/>
                <a:ext cx="3106317" cy="306139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Download and save successful</a:t>
                </a:r>
              </a:p>
            </p:txBody>
          </p:sp>
          <p:sp>
            <p:nvSpPr>
              <p:cNvPr id="231" name="Multiplication Sign 230">
                <a:hlinkClick r:id="" action="ppaction://hlinkshowjump?jump=nextslide"/>
                <a:extLst>
                  <a:ext uri="{FF2B5EF4-FFF2-40B4-BE49-F238E27FC236}">
                    <a16:creationId xmlns:a16="http://schemas.microsoft.com/office/drawing/2014/main" id="{6FDAA753-7BAA-4763-9AF9-5807785A14C2}"/>
                  </a:ext>
                </a:extLst>
              </p:cNvPr>
              <p:cNvSpPr/>
              <p:nvPr/>
            </p:nvSpPr>
            <p:spPr>
              <a:xfrm>
                <a:off x="10921742" y="133432"/>
                <a:ext cx="227740" cy="237642"/>
              </a:xfrm>
              <a:prstGeom prst="mathMultiply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29" name="TextBox 228">
              <a:extLst>
                <a:ext uri="{FF2B5EF4-FFF2-40B4-BE49-F238E27FC236}">
                  <a16:creationId xmlns:a16="http://schemas.microsoft.com/office/drawing/2014/main" id="{5346403E-D3C0-4282-92E2-8E3EB76F9770}"/>
                </a:ext>
              </a:extLst>
            </p:cNvPr>
            <p:cNvSpPr txBox="1"/>
            <p:nvPr/>
          </p:nvSpPr>
          <p:spPr>
            <a:xfrm>
              <a:off x="3184117" y="3586622"/>
              <a:ext cx="285781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Waiting for other downloads…</a:t>
              </a:r>
            </a:p>
          </p:txBody>
        </p:sp>
      </p:grpSp>
      <p:grpSp>
        <p:nvGrpSpPr>
          <p:cNvPr id="233" name="Successful">
            <a:extLst>
              <a:ext uri="{FF2B5EF4-FFF2-40B4-BE49-F238E27FC236}">
                <a16:creationId xmlns:a16="http://schemas.microsoft.com/office/drawing/2014/main" id="{39144FE7-10A8-45E9-86E4-A15C5D72B8A8}"/>
              </a:ext>
            </a:extLst>
          </p:cNvPr>
          <p:cNvGrpSpPr/>
          <p:nvPr/>
        </p:nvGrpSpPr>
        <p:grpSpPr>
          <a:xfrm>
            <a:off x="4995268" y="2246541"/>
            <a:ext cx="2198350" cy="3036637"/>
            <a:chOff x="2936299" y="1190892"/>
            <a:chExt cx="3382176" cy="3036637"/>
          </a:xfrm>
        </p:grpSpPr>
        <p:grpSp>
          <p:nvGrpSpPr>
            <p:cNvPr id="234" name="Group 233">
              <a:extLst>
                <a:ext uri="{FF2B5EF4-FFF2-40B4-BE49-F238E27FC236}">
                  <a16:creationId xmlns:a16="http://schemas.microsoft.com/office/drawing/2014/main" id="{0CE8031B-F317-47EC-A526-AC8795F15754}"/>
                </a:ext>
              </a:extLst>
            </p:cNvPr>
            <p:cNvGrpSpPr/>
            <p:nvPr/>
          </p:nvGrpSpPr>
          <p:grpSpPr>
            <a:xfrm>
              <a:off x="2936299" y="1190892"/>
              <a:ext cx="3382176" cy="3036637"/>
              <a:chOff x="8068381" y="128901"/>
              <a:chExt cx="3106317" cy="3061390"/>
            </a:xfrm>
          </p:grpSpPr>
          <p:sp>
            <p:nvSpPr>
              <p:cNvPr id="237" name="Rectangle 236">
                <a:extLst>
                  <a:ext uri="{FF2B5EF4-FFF2-40B4-BE49-F238E27FC236}">
                    <a16:creationId xmlns:a16="http://schemas.microsoft.com/office/drawing/2014/main" id="{E0EBC087-D88E-47F0-BCF8-43F19B087A55}"/>
                  </a:ext>
                </a:extLst>
              </p:cNvPr>
              <p:cNvSpPr/>
              <p:nvPr/>
            </p:nvSpPr>
            <p:spPr>
              <a:xfrm>
                <a:off x="8068381" y="128901"/>
                <a:ext cx="3106317" cy="306139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Download and save successful</a:t>
                </a:r>
              </a:p>
            </p:txBody>
          </p:sp>
          <p:sp>
            <p:nvSpPr>
              <p:cNvPr id="238" name="Multiplication Sign 237">
                <a:hlinkClick r:id="" action="ppaction://hlinkshowjump?jump=nextslide"/>
                <a:extLst>
                  <a:ext uri="{FF2B5EF4-FFF2-40B4-BE49-F238E27FC236}">
                    <a16:creationId xmlns:a16="http://schemas.microsoft.com/office/drawing/2014/main" id="{10217A8E-0F3D-49D5-8837-87A44277F66D}"/>
                  </a:ext>
                </a:extLst>
              </p:cNvPr>
              <p:cNvSpPr/>
              <p:nvPr/>
            </p:nvSpPr>
            <p:spPr>
              <a:xfrm>
                <a:off x="10921742" y="133432"/>
                <a:ext cx="227740" cy="237642"/>
              </a:xfrm>
              <a:prstGeom prst="mathMultiply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36" name="TextBox 235">
              <a:extLst>
                <a:ext uri="{FF2B5EF4-FFF2-40B4-BE49-F238E27FC236}">
                  <a16:creationId xmlns:a16="http://schemas.microsoft.com/office/drawing/2014/main" id="{E0079CDA-9292-421D-A71A-40F5D60626A9}"/>
                </a:ext>
              </a:extLst>
            </p:cNvPr>
            <p:cNvSpPr txBox="1"/>
            <p:nvPr/>
          </p:nvSpPr>
          <p:spPr>
            <a:xfrm>
              <a:off x="3184117" y="3586622"/>
              <a:ext cx="285781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Waiting for other downloads…</a:t>
              </a:r>
            </a:p>
          </p:txBody>
        </p:sp>
      </p:grpSp>
      <p:grpSp>
        <p:nvGrpSpPr>
          <p:cNvPr id="239" name="Successful">
            <a:extLst>
              <a:ext uri="{FF2B5EF4-FFF2-40B4-BE49-F238E27FC236}">
                <a16:creationId xmlns:a16="http://schemas.microsoft.com/office/drawing/2014/main" id="{37898D7B-ECE1-449A-A79F-01CA1B2ACBF2}"/>
              </a:ext>
            </a:extLst>
          </p:cNvPr>
          <p:cNvGrpSpPr/>
          <p:nvPr/>
        </p:nvGrpSpPr>
        <p:grpSpPr>
          <a:xfrm>
            <a:off x="7179272" y="2247225"/>
            <a:ext cx="2198350" cy="3036637"/>
            <a:chOff x="2936299" y="1190892"/>
            <a:chExt cx="3382176" cy="3036637"/>
          </a:xfrm>
        </p:grpSpPr>
        <p:grpSp>
          <p:nvGrpSpPr>
            <p:cNvPr id="240" name="Group 239">
              <a:extLst>
                <a:ext uri="{FF2B5EF4-FFF2-40B4-BE49-F238E27FC236}">
                  <a16:creationId xmlns:a16="http://schemas.microsoft.com/office/drawing/2014/main" id="{F8F20578-EAAB-4755-993B-F3309650DA03}"/>
                </a:ext>
              </a:extLst>
            </p:cNvPr>
            <p:cNvGrpSpPr/>
            <p:nvPr/>
          </p:nvGrpSpPr>
          <p:grpSpPr>
            <a:xfrm>
              <a:off x="2936299" y="1190892"/>
              <a:ext cx="3382176" cy="3036637"/>
              <a:chOff x="8068381" y="128901"/>
              <a:chExt cx="3106317" cy="3061390"/>
            </a:xfrm>
          </p:grpSpPr>
          <p:sp>
            <p:nvSpPr>
              <p:cNvPr id="242" name="Rectangle 241">
                <a:extLst>
                  <a:ext uri="{FF2B5EF4-FFF2-40B4-BE49-F238E27FC236}">
                    <a16:creationId xmlns:a16="http://schemas.microsoft.com/office/drawing/2014/main" id="{D1D742BF-E7F1-4A3D-9D90-2486F98EE998}"/>
                  </a:ext>
                </a:extLst>
              </p:cNvPr>
              <p:cNvSpPr/>
              <p:nvPr/>
            </p:nvSpPr>
            <p:spPr>
              <a:xfrm>
                <a:off x="8068381" y="128901"/>
                <a:ext cx="3106317" cy="306139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Download and save successful</a:t>
                </a:r>
              </a:p>
            </p:txBody>
          </p:sp>
          <p:sp>
            <p:nvSpPr>
              <p:cNvPr id="249" name="Multiplication Sign 248">
                <a:hlinkClick r:id="" action="ppaction://hlinkshowjump?jump=nextslide"/>
                <a:extLst>
                  <a:ext uri="{FF2B5EF4-FFF2-40B4-BE49-F238E27FC236}">
                    <a16:creationId xmlns:a16="http://schemas.microsoft.com/office/drawing/2014/main" id="{5DE092DE-CC9E-4353-BC6E-E73E39987E01}"/>
                  </a:ext>
                </a:extLst>
              </p:cNvPr>
              <p:cNvSpPr/>
              <p:nvPr/>
            </p:nvSpPr>
            <p:spPr>
              <a:xfrm>
                <a:off x="10921742" y="133432"/>
                <a:ext cx="227740" cy="237642"/>
              </a:xfrm>
              <a:prstGeom prst="mathMultiply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41" name="TextBox 240">
              <a:extLst>
                <a:ext uri="{FF2B5EF4-FFF2-40B4-BE49-F238E27FC236}">
                  <a16:creationId xmlns:a16="http://schemas.microsoft.com/office/drawing/2014/main" id="{8141DF81-A1BE-44C5-A861-B31EDA0F8560}"/>
                </a:ext>
              </a:extLst>
            </p:cNvPr>
            <p:cNvSpPr txBox="1"/>
            <p:nvPr/>
          </p:nvSpPr>
          <p:spPr>
            <a:xfrm>
              <a:off x="3184117" y="3586622"/>
              <a:ext cx="285781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Waiting for other downloads…</a:t>
              </a:r>
            </a:p>
          </p:txBody>
        </p:sp>
      </p:grpSp>
      <p:grpSp>
        <p:nvGrpSpPr>
          <p:cNvPr id="250" name="Successful">
            <a:extLst>
              <a:ext uri="{FF2B5EF4-FFF2-40B4-BE49-F238E27FC236}">
                <a16:creationId xmlns:a16="http://schemas.microsoft.com/office/drawing/2014/main" id="{48E40D6F-5B19-4C49-9DA0-63864C6590F1}"/>
              </a:ext>
            </a:extLst>
          </p:cNvPr>
          <p:cNvGrpSpPr/>
          <p:nvPr/>
        </p:nvGrpSpPr>
        <p:grpSpPr>
          <a:xfrm>
            <a:off x="7189888" y="2250035"/>
            <a:ext cx="2198350" cy="3036637"/>
            <a:chOff x="2936299" y="1190892"/>
            <a:chExt cx="3382176" cy="3036637"/>
          </a:xfrm>
        </p:grpSpPr>
        <p:grpSp>
          <p:nvGrpSpPr>
            <p:cNvPr id="251" name="Group 250">
              <a:extLst>
                <a:ext uri="{FF2B5EF4-FFF2-40B4-BE49-F238E27FC236}">
                  <a16:creationId xmlns:a16="http://schemas.microsoft.com/office/drawing/2014/main" id="{6A38EDEA-5EF7-40DB-B957-AE7F0ADB1DC2}"/>
                </a:ext>
              </a:extLst>
            </p:cNvPr>
            <p:cNvGrpSpPr/>
            <p:nvPr/>
          </p:nvGrpSpPr>
          <p:grpSpPr>
            <a:xfrm>
              <a:off x="2936299" y="1190892"/>
              <a:ext cx="3382176" cy="3036637"/>
              <a:chOff x="8068381" y="128901"/>
              <a:chExt cx="3106317" cy="3061390"/>
            </a:xfrm>
          </p:grpSpPr>
          <p:sp>
            <p:nvSpPr>
              <p:cNvPr id="253" name="Rectangle 252">
                <a:extLst>
                  <a:ext uri="{FF2B5EF4-FFF2-40B4-BE49-F238E27FC236}">
                    <a16:creationId xmlns:a16="http://schemas.microsoft.com/office/drawing/2014/main" id="{EE9C7665-0DEC-4B1A-BCFD-FF07D3936DDF}"/>
                  </a:ext>
                </a:extLst>
              </p:cNvPr>
              <p:cNvSpPr/>
              <p:nvPr/>
            </p:nvSpPr>
            <p:spPr>
              <a:xfrm>
                <a:off x="8068381" y="128901"/>
                <a:ext cx="3106317" cy="306139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Download and save successful</a:t>
                </a:r>
              </a:p>
            </p:txBody>
          </p:sp>
          <p:sp>
            <p:nvSpPr>
              <p:cNvPr id="254" name="Multiplication Sign 253">
                <a:hlinkClick r:id="" action="ppaction://hlinkshowjump?jump=nextslide"/>
                <a:extLst>
                  <a:ext uri="{FF2B5EF4-FFF2-40B4-BE49-F238E27FC236}">
                    <a16:creationId xmlns:a16="http://schemas.microsoft.com/office/drawing/2014/main" id="{C840BA35-B0FE-4339-A6A1-876E9A8C8516}"/>
                  </a:ext>
                </a:extLst>
              </p:cNvPr>
              <p:cNvSpPr/>
              <p:nvPr/>
            </p:nvSpPr>
            <p:spPr>
              <a:xfrm>
                <a:off x="10921742" y="133432"/>
                <a:ext cx="227740" cy="237642"/>
              </a:xfrm>
              <a:prstGeom prst="mathMultiply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52" name="TextBox 251">
              <a:extLst>
                <a:ext uri="{FF2B5EF4-FFF2-40B4-BE49-F238E27FC236}">
                  <a16:creationId xmlns:a16="http://schemas.microsoft.com/office/drawing/2014/main" id="{27714A3F-9119-498E-8C7F-1AFA6DDBF321}"/>
                </a:ext>
              </a:extLst>
            </p:cNvPr>
            <p:cNvSpPr txBox="1"/>
            <p:nvPr/>
          </p:nvSpPr>
          <p:spPr>
            <a:xfrm>
              <a:off x="3184117" y="3586622"/>
              <a:ext cx="285781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Waiting for other downloads…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33501B9D-4D05-4363-92F3-6EB179718D73}"/>
              </a:ext>
            </a:extLst>
          </p:cNvPr>
          <p:cNvGrpSpPr/>
          <p:nvPr/>
        </p:nvGrpSpPr>
        <p:grpSpPr>
          <a:xfrm>
            <a:off x="6526652" y="141409"/>
            <a:ext cx="2379207" cy="974477"/>
            <a:chOff x="6414334" y="1017855"/>
            <a:chExt cx="3120597" cy="1881355"/>
          </a:xfrm>
        </p:grpSpPr>
        <p:sp>
          <p:nvSpPr>
            <p:cNvPr id="255" name="Rectangle 254">
              <a:extLst>
                <a:ext uri="{FF2B5EF4-FFF2-40B4-BE49-F238E27FC236}">
                  <a16:creationId xmlns:a16="http://schemas.microsoft.com/office/drawing/2014/main" id="{FB5964EB-AE25-4886-B44C-586BF501545F}"/>
                </a:ext>
              </a:extLst>
            </p:cNvPr>
            <p:cNvSpPr/>
            <p:nvPr/>
          </p:nvSpPr>
          <p:spPr>
            <a:xfrm>
              <a:off x="6414334" y="1017855"/>
              <a:ext cx="3120597" cy="1881355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Click on individual          or QR Code to see animation</a:t>
              </a:r>
            </a:p>
          </p:txBody>
        </p:sp>
        <p:pic>
          <p:nvPicPr>
            <p:cNvPr id="256" name="Picture 255" descr="Shape&#10;&#10;Description automatically generated with medium confidence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60D71B85-02DC-4B66-81C9-9F557EB45F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110"/>
            <a:stretch/>
          </p:blipFill>
          <p:spPr>
            <a:xfrm>
              <a:off x="9162033" y="1246998"/>
              <a:ext cx="274438" cy="4181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66500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8"/>
                  </p:tgtEl>
                </p:cond>
              </p:nextCondLst>
            </p:seq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8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9"/>
                  </p:tgtEl>
                </p:cond>
              </p:nextCondLst>
            </p:seq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9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2"/>
                  </p:tgtEl>
                </p:cond>
              </p:nextCondLst>
            </p:seq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9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3"/>
                  </p:tgtEl>
                </p:cond>
              </p:nextCondLst>
            </p:seq>
            <p:seq concurrent="1" nextAc="seek">
              <p:cTn id="42" restart="whenNotActive" fill="hold" evtFilter="cancelBubble" nodeType="interactiveSeq">
                <p:stCondLst>
                  <p:cond evt="onClick" delay="0">
                    <p:tgtEl>
                      <p:spTgt spid="9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3" fill="hold">
                      <p:stCondLst>
                        <p:cond delay="0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5"/>
                  </p:tgtEl>
                </p:cond>
              </p:nextCondLst>
            </p:seq>
            <p:seq concurrent="1" nextAc="seek">
              <p:cTn id="52" restart="whenNotActive" fill="hold" evtFilter="cancelBubble" nodeType="interactiveSeq">
                <p:stCondLst>
                  <p:cond evt="onClick" delay="0">
                    <p:tgtEl>
                      <p:spTgt spid="9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3" fill="hold">
                      <p:stCondLst>
                        <p:cond delay="0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6"/>
                  </p:tgtEl>
                </p:cond>
              </p:nextCondLst>
            </p:seq>
            <p:seq concurrent="1" nextAc="seek">
              <p:cTn id="62" restart="whenNotActive" fill="hold" evtFilter="cancelBubble" nodeType="interactiveSeq">
                <p:stCondLst>
                  <p:cond evt="onClick" delay="0">
                    <p:tgtEl>
                      <p:spTgt spid="9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3" fill="hold">
                      <p:stCondLst>
                        <p:cond delay="0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8"/>
                  </p:tgtEl>
                </p:cond>
              </p:nextCondLst>
            </p:seq>
            <p:seq concurrent="1" nextAc="seek">
              <p:cTn id="72" restart="whenNotActive" fill="hold" evtFilter="cancelBubble" nodeType="interactiveSeq">
                <p:stCondLst>
                  <p:cond evt="onClick" delay="0">
                    <p:tgtEl>
                      <p:spTgt spid="9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3" fill="hold">
                      <p:stCondLst>
                        <p:cond delay="0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00"/>
                            </p:stCondLst>
                            <p:childTnLst>
                              <p:par>
                                <p:cTn id="79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9"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Picture 84">
            <a:extLst>
              <a:ext uri="{FF2B5EF4-FFF2-40B4-BE49-F238E27FC236}">
                <a16:creationId xmlns:a16="http://schemas.microsoft.com/office/drawing/2014/main" id="{392385F4-298F-4965-B9C6-CAAD08488F2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>
            <a:off x="59835" y="59398"/>
            <a:ext cx="9539063" cy="5833368"/>
          </a:xfrm>
          <a:prstGeom prst="rect">
            <a:avLst/>
          </a:prstGeom>
        </p:spPr>
      </p:pic>
      <p:pic>
        <p:nvPicPr>
          <p:cNvPr id="1032" name="Picture 8" descr="Fork and knife restaurant icon vector | free image by rawpixel.com | Restaurant  icon, Vector free, Logo restaurant">
            <a:extLst>
              <a:ext uri="{FF2B5EF4-FFF2-40B4-BE49-F238E27FC236}">
                <a16:creationId xmlns:a16="http://schemas.microsoft.com/office/drawing/2014/main" id="{B622B152-086C-4276-AFB8-22613220F6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3786" y="6296480"/>
            <a:ext cx="645114" cy="561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stroom Icon Vector #53701 - Free Icons Library">
            <a:extLst>
              <a:ext uri="{FF2B5EF4-FFF2-40B4-BE49-F238E27FC236}">
                <a16:creationId xmlns:a16="http://schemas.microsoft.com/office/drawing/2014/main" id="{B0FE3ED5-0388-497D-B642-FC40B7182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4158" y="5923882"/>
            <a:ext cx="500401" cy="435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DCD0A01-61EA-48D6-A798-1F485454EA3A}"/>
              </a:ext>
            </a:extLst>
          </p:cNvPr>
          <p:cNvSpPr/>
          <p:nvPr/>
        </p:nvSpPr>
        <p:spPr>
          <a:xfrm>
            <a:off x="41646" y="29608"/>
            <a:ext cx="12080877" cy="676900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E902DC4-C26C-4598-9F5E-C2E17FFA35A3}"/>
              </a:ext>
            </a:extLst>
          </p:cNvPr>
          <p:cNvCxnSpPr/>
          <p:nvPr/>
        </p:nvCxnSpPr>
        <p:spPr>
          <a:xfrm>
            <a:off x="9635979" y="29608"/>
            <a:ext cx="0" cy="676900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65028AA-2030-4E4F-9F35-95998D90F552}"/>
              </a:ext>
            </a:extLst>
          </p:cNvPr>
          <p:cNvCxnSpPr>
            <a:cxnSpLocks/>
          </p:cNvCxnSpPr>
          <p:nvPr/>
        </p:nvCxnSpPr>
        <p:spPr>
          <a:xfrm>
            <a:off x="41646" y="5904757"/>
            <a:ext cx="1208087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6AD6237-FA0A-4F6A-8553-7E6D4957C294}"/>
              </a:ext>
            </a:extLst>
          </p:cNvPr>
          <p:cNvCxnSpPr>
            <a:cxnSpLocks/>
          </p:cNvCxnSpPr>
          <p:nvPr/>
        </p:nvCxnSpPr>
        <p:spPr>
          <a:xfrm>
            <a:off x="1892962" y="5904757"/>
            <a:ext cx="0" cy="89385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FD504F1-E5A7-409B-B792-6B47EA7EC6CE}"/>
              </a:ext>
            </a:extLst>
          </p:cNvPr>
          <p:cNvCxnSpPr>
            <a:cxnSpLocks/>
          </p:cNvCxnSpPr>
          <p:nvPr/>
        </p:nvCxnSpPr>
        <p:spPr>
          <a:xfrm>
            <a:off x="9635979" y="404858"/>
            <a:ext cx="248654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9A159F1-B999-41DD-82FC-F2DFCF0D4869}"/>
              </a:ext>
            </a:extLst>
          </p:cNvPr>
          <p:cNvCxnSpPr>
            <a:cxnSpLocks/>
          </p:cNvCxnSpPr>
          <p:nvPr/>
        </p:nvCxnSpPr>
        <p:spPr>
          <a:xfrm>
            <a:off x="9635979" y="1214602"/>
            <a:ext cx="248654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1E91BD0-9E97-4BBF-A2F1-CE69F2356F87}"/>
              </a:ext>
            </a:extLst>
          </p:cNvPr>
          <p:cNvCxnSpPr>
            <a:cxnSpLocks/>
          </p:cNvCxnSpPr>
          <p:nvPr/>
        </p:nvCxnSpPr>
        <p:spPr>
          <a:xfrm>
            <a:off x="9627531" y="1645259"/>
            <a:ext cx="248654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5DF6C448-FA61-4CF7-805C-E6357B70FAF0}"/>
              </a:ext>
            </a:extLst>
          </p:cNvPr>
          <p:cNvCxnSpPr>
            <a:cxnSpLocks/>
          </p:cNvCxnSpPr>
          <p:nvPr/>
        </p:nvCxnSpPr>
        <p:spPr>
          <a:xfrm>
            <a:off x="9635977" y="5070994"/>
            <a:ext cx="248654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0025A17-DB62-4899-B614-F8690883F860}"/>
              </a:ext>
            </a:extLst>
          </p:cNvPr>
          <p:cNvCxnSpPr>
            <a:cxnSpLocks/>
          </p:cNvCxnSpPr>
          <p:nvPr/>
        </p:nvCxnSpPr>
        <p:spPr>
          <a:xfrm>
            <a:off x="11624052" y="29608"/>
            <a:ext cx="0" cy="37525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D5860A2-E037-46D9-974E-6716D2FB0EDB}"/>
              </a:ext>
            </a:extLst>
          </p:cNvPr>
          <p:cNvCxnSpPr>
            <a:cxnSpLocks/>
          </p:cNvCxnSpPr>
          <p:nvPr/>
        </p:nvCxnSpPr>
        <p:spPr>
          <a:xfrm>
            <a:off x="9635977" y="5395357"/>
            <a:ext cx="248654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193D68B7-0D10-40FC-B624-4CAF81FE60BD}"/>
              </a:ext>
            </a:extLst>
          </p:cNvPr>
          <p:cNvSpPr txBox="1"/>
          <p:nvPr/>
        </p:nvSpPr>
        <p:spPr>
          <a:xfrm>
            <a:off x="9744708" y="37735"/>
            <a:ext cx="19531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Fri 4 Nov 1:30 PM</a:t>
            </a:r>
          </a:p>
        </p:txBody>
      </p:sp>
      <p:sp>
        <p:nvSpPr>
          <p:cNvPr id="34" name="TextBox 33">
            <a:hlinkClick r:id="rId6" action="ppaction://hlinksldjump"/>
            <a:extLst>
              <a:ext uri="{FF2B5EF4-FFF2-40B4-BE49-F238E27FC236}">
                <a16:creationId xmlns:a16="http://schemas.microsoft.com/office/drawing/2014/main" id="{6D0BD0A8-B6DA-41A3-8A6C-63B3CBBFC18B}"/>
              </a:ext>
            </a:extLst>
          </p:cNvPr>
          <p:cNvSpPr txBox="1"/>
          <p:nvPr/>
        </p:nvSpPr>
        <p:spPr>
          <a:xfrm>
            <a:off x="11550215" y="54076"/>
            <a:ext cx="6737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615CB21-8589-42A3-9BD3-D3C244915BD7}"/>
              </a:ext>
            </a:extLst>
          </p:cNvPr>
          <p:cNvCxnSpPr>
            <a:cxnSpLocks/>
          </p:cNvCxnSpPr>
          <p:nvPr/>
        </p:nvCxnSpPr>
        <p:spPr>
          <a:xfrm>
            <a:off x="10879249" y="5395357"/>
            <a:ext cx="0" cy="140325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AC9DF3C0-BD85-4406-BDEC-F1AD36D9C373}"/>
              </a:ext>
            </a:extLst>
          </p:cNvPr>
          <p:cNvSpPr txBox="1"/>
          <p:nvPr/>
        </p:nvSpPr>
        <p:spPr>
          <a:xfrm>
            <a:off x="149787" y="6125293"/>
            <a:ext cx="1633800" cy="461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latin typeface="Arial" panose="020B0604020202020204" pitchFamily="34" charset="0"/>
                <a:cs typeface="Arial" panose="020B0604020202020204" pitchFamily="34" charset="0"/>
              </a:rPr>
              <a:t>LEGEND</a:t>
            </a:r>
            <a:endParaRPr lang="en-US" sz="20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6" name="Picture 55" descr="A red and white sign&#10;&#10;Description automatically generated with low confidence">
            <a:extLst>
              <a:ext uri="{FF2B5EF4-FFF2-40B4-BE49-F238E27FC236}">
                <a16:creationId xmlns:a16="http://schemas.microsoft.com/office/drawing/2014/main" id="{9134271D-EE01-47D5-814C-9FEC1B4E101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6564" b="89833" l="7273" r="93409">
                        <a14:foregroundMark x1="50341" y1="58687" x2="40682" y2="61905"/>
                        <a14:foregroundMark x1="20000" y1="49292" x2="67045" y2="44144"/>
                        <a14:foregroundMark x1="80000" y1="48391" x2="70000" y2="22523"/>
                        <a14:foregroundMark x1="70000" y1="22523" x2="60000" y2="14672"/>
                        <a14:foregroundMark x1="60000" y1="14672" x2="41477" y2="12355"/>
                        <a14:foregroundMark x1="41477" y1="12355" x2="31250" y2="21107"/>
                        <a14:foregroundMark x1="31250" y1="21107" x2="13182" y2="50193"/>
                        <a14:foregroundMark x1="13182" y1="50193" x2="13750" y2="75676"/>
                        <a14:foregroundMark x1="13750" y1="75676" x2="65341" y2="84170"/>
                        <a14:foregroundMark x1="65341" y1="84170" x2="80682" y2="74003"/>
                        <a14:foregroundMark x1="80682" y1="74003" x2="81591" y2="51609"/>
                        <a14:foregroundMark x1="81591" y1="51609" x2="80341" y2="47104"/>
                        <a14:foregroundMark x1="47614" y1="64865" x2="65682" y2="65637"/>
                        <a14:foregroundMark x1="50000" y1="6564" x2="50000" y2="6564"/>
                        <a14:foregroundMark x1="51591" y1="7079" x2="51591" y2="7079"/>
                        <a14:foregroundMark x1="51477" y1="20721" x2="51818" y2="40927"/>
                        <a14:foregroundMark x1="62045" y1="47233" x2="34432" y2="50708"/>
                        <a14:foregroundMark x1="69205" y1="48777" x2="31364" y2="42471"/>
                        <a14:foregroundMark x1="56705" y1="39768" x2="32955" y2="38353"/>
                        <a14:foregroundMark x1="21250" y1="67181" x2="19091" y2="46332"/>
                        <a14:foregroundMark x1="7273" y1="76190" x2="8409" y2="58301"/>
                        <a14:foregroundMark x1="11136" y1="75290" x2="7273" y2="47876"/>
                        <a14:foregroundMark x1="52500" y1="59073" x2="52500" y2="59073"/>
                        <a14:foregroundMark x1="63068" y1="63578" x2="63068" y2="63578"/>
                        <a14:foregroundMark x1="49659" y1="51223" x2="54659" y2="76705"/>
                        <a14:foregroundMark x1="78068" y1="60103" x2="29886" y2="78250"/>
                        <a14:foregroundMark x1="68409" y1="61261" x2="28523" y2="68855"/>
                        <a14:foregroundMark x1="71818" y1="59202" x2="29432" y2="58559"/>
                        <a14:foregroundMark x1="40000" y1="56371" x2="16023" y2="60746"/>
                        <a14:foregroundMark x1="54205" y1="28571" x2="46932" y2="26255"/>
                        <a14:foregroundMark x1="51364" y1="26641" x2="56477" y2="22651"/>
                        <a14:foregroundMark x1="56477" y1="22651" x2="34205" y2="24453"/>
                        <a14:foregroundMark x1="37386" y1="26384" x2="59432" y2="26770"/>
                        <a14:foregroundMark x1="38295" y1="31660" x2="55114" y2="29215"/>
                        <a14:foregroundMark x1="31591" y1="33591" x2="60000" y2="32561"/>
                        <a14:foregroundMark x1="58977" y1="28314" x2="60341" y2="25869"/>
                        <a14:foregroundMark x1="56818" y1="22136" x2="68523" y2="40669"/>
                        <a14:foregroundMark x1="63068" y1="27671" x2="75795" y2="43372"/>
                        <a14:foregroundMark x1="93409" y1="41441" x2="93409" y2="4144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9915" y="6378772"/>
            <a:ext cx="494644" cy="380374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A0F69443-7110-4005-B22D-0250D50DDA65}"/>
              </a:ext>
            </a:extLst>
          </p:cNvPr>
          <p:cNvSpPr txBox="1"/>
          <p:nvPr/>
        </p:nvSpPr>
        <p:spPr>
          <a:xfrm>
            <a:off x="2584559" y="6017468"/>
            <a:ext cx="1259152" cy="355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latin typeface="Arial" panose="020B0604020202020204" pitchFamily="34" charset="0"/>
                <a:cs typeface="Arial" panose="020B0604020202020204" pitchFamily="34" charset="0"/>
              </a:rPr>
              <a:t>Restroom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5520B87-923A-4B79-83DB-2E0D8E240271}"/>
              </a:ext>
            </a:extLst>
          </p:cNvPr>
          <p:cNvSpPr txBox="1"/>
          <p:nvPr/>
        </p:nvSpPr>
        <p:spPr>
          <a:xfrm>
            <a:off x="2575737" y="6423336"/>
            <a:ext cx="1259152" cy="355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latin typeface="Arial" panose="020B0604020202020204" pitchFamily="34" charset="0"/>
                <a:cs typeface="Arial" panose="020B0604020202020204" pitchFamily="34" charset="0"/>
              </a:rPr>
              <a:t>First Aid</a:t>
            </a:r>
          </a:p>
        </p:txBody>
      </p:sp>
      <p:pic>
        <p:nvPicPr>
          <p:cNvPr id="1036" name="Picture 12" descr="Drinking Fountain Icons - Download Free Vector Icons | Noun Project">
            <a:extLst>
              <a:ext uri="{FF2B5EF4-FFF2-40B4-BE49-F238E27FC236}">
                <a16:creationId xmlns:a16="http://schemas.microsoft.com/office/drawing/2014/main" id="{C6906F78-FE99-4B2D-A539-17E3DA9685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1143" y="5852492"/>
            <a:ext cx="645113" cy="561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D28B3EEC-7DB7-4542-B438-C56C9D11295A}"/>
              </a:ext>
            </a:extLst>
          </p:cNvPr>
          <p:cNvSpPr txBox="1"/>
          <p:nvPr/>
        </p:nvSpPr>
        <p:spPr>
          <a:xfrm>
            <a:off x="4618516" y="6422823"/>
            <a:ext cx="1259152" cy="355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latin typeface="Arial" panose="020B0604020202020204" pitchFamily="34" charset="0"/>
                <a:cs typeface="Arial" panose="020B0604020202020204" pitchFamily="34" charset="0"/>
              </a:rPr>
              <a:t>Eateries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464FFFF2-62CC-4359-B4E6-78CC7211AE92}"/>
              </a:ext>
            </a:extLst>
          </p:cNvPr>
          <p:cNvSpPr txBox="1"/>
          <p:nvPr/>
        </p:nvSpPr>
        <p:spPr>
          <a:xfrm>
            <a:off x="4466041" y="6011115"/>
            <a:ext cx="1594196" cy="355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latin typeface="Arial" panose="020B0604020202020204" pitchFamily="34" charset="0"/>
                <a:cs typeface="Arial" panose="020B0604020202020204" pitchFamily="34" charset="0"/>
              </a:rPr>
              <a:t>Water Point</a:t>
            </a:r>
          </a:p>
        </p:txBody>
      </p:sp>
      <p:pic>
        <p:nvPicPr>
          <p:cNvPr id="60" name="Picture 59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EB0DEFF6-EDD0-46FD-9691-B36F68C222EB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79" t="63113" r="83017" b="11090"/>
          <a:stretch/>
        </p:blipFill>
        <p:spPr>
          <a:xfrm>
            <a:off x="6240883" y="6378772"/>
            <a:ext cx="413483" cy="365898"/>
          </a:xfrm>
          <a:prstGeom prst="rect">
            <a:avLst/>
          </a:prstGeom>
        </p:spPr>
      </p:pic>
      <p:pic>
        <p:nvPicPr>
          <p:cNvPr id="64" name="Picture 63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E73A61BE-AAB2-4A91-B8C3-0B9D2E0A3E73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701" t="37138" r="17310" b="36423"/>
          <a:stretch/>
        </p:blipFill>
        <p:spPr>
          <a:xfrm>
            <a:off x="6203353" y="5945347"/>
            <a:ext cx="449998" cy="392881"/>
          </a:xfrm>
          <a:prstGeom prst="rect">
            <a:avLst/>
          </a:prstGeom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7843C086-CB3A-4FD5-8E88-277864E277D3}"/>
              </a:ext>
            </a:extLst>
          </p:cNvPr>
          <p:cNvSpPr txBox="1"/>
          <p:nvPr/>
        </p:nvSpPr>
        <p:spPr>
          <a:xfrm>
            <a:off x="6668616" y="6013458"/>
            <a:ext cx="2848871" cy="5925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latin typeface="Arial" panose="020B0604020202020204" pitchFamily="34" charset="0"/>
                <a:cs typeface="Arial" panose="020B0604020202020204" pitchFamily="34" charset="0"/>
              </a:rPr>
              <a:t>Rides with a min height of </a:t>
            </a:r>
            <a:r>
              <a:rPr lang="en-US" sz="1200" b="1">
                <a:latin typeface="Arial" panose="020B0604020202020204" pitchFamily="34" charset="0"/>
                <a:cs typeface="Arial" panose="020B0604020202020204" pitchFamily="34" charset="0"/>
              </a:rPr>
              <a:t>120</a:t>
            </a:r>
            <a:r>
              <a:rPr lang="en-US" sz="1200">
                <a:latin typeface="Arial" panose="020B0604020202020204" pitchFamily="34" charset="0"/>
                <a:cs typeface="Arial" panose="020B0604020202020204" pitchFamily="34" charset="0"/>
              </a:rPr>
              <a:t>cm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62EA21F0-3CE0-4F76-BE4B-96146620D1BF}"/>
              </a:ext>
            </a:extLst>
          </p:cNvPr>
          <p:cNvSpPr txBox="1"/>
          <p:nvPr/>
        </p:nvSpPr>
        <p:spPr>
          <a:xfrm>
            <a:off x="6661492" y="6412904"/>
            <a:ext cx="2848871" cy="5925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latin typeface="Arial" panose="020B0604020202020204" pitchFamily="34" charset="0"/>
                <a:cs typeface="Arial" panose="020B0604020202020204" pitchFamily="34" charset="0"/>
              </a:rPr>
              <a:t>Rides with a min height of </a:t>
            </a:r>
            <a:r>
              <a:rPr lang="en-US" sz="1200" b="1">
                <a:latin typeface="Arial" panose="020B0604020202020204" pitchFamily="34" charset="0"/>
                <a:cs typeface="Arial" panose="020B0604020202020204" pitchFamily="34" charset="0"/>
              </a:rPr>
              <a:t>140</a:t>
            </a:r>
            <a:r>
              <a:rPr lang="en-US" sz="1200">
                <a:latin typeface="Arial" panose="020B0604020202020204" pitchFamily="34" charset="0"/>
                <a:cs typeface="Arial" panose="020B0604020202020204" pitchFamily="34" charset="0"/>
              </a:rPr>
              <a:t>cm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15E7D2C-4F0D-4761-B229-F9239DE1F6EA}"/>
              </a:ext>
            </a:extLst>
          </p:cNvPr>
          <p:cNvSpPr txBox="1"/>
          <p:nvPr/>
        </p:nvSpPr>
        <p:spPr>
          <a:xfrm>
            <a:off x="9517498" y="5509513"/>
            <a:ext cx="149449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dirty="0">
                <a:latin typeface="Arial" panose="020B0604020202020204" pitchFamily="34" charset="0"/>
                <a:cs typeface="Arial" panose="020B0604020202020204" pitchFamily="34" charset="0"/>
              </a:rPr>
              <a:t>2:00 – 2:30 PM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9EF3C3E-0AAA-4856-B517-D7BCE38F0F61}"/>
              </a:ext>
            </a:extLst>
          </p:cNvPr>
          <p:cNvSpPr txBox="1"/>
          <p:nvPr/>
        </p:nvSpPr>
        <p:spPr>
          <a:xfrm>
            <a:off x="10870803" y="5376707"/>
            <a:ext cx="12769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Masquerade Parade</a:t>
            </a:r>
          </a:p>
        </p:txBody>
      </p: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19D3CB3F-33F6-45B9-BDC6-69959099EFAF}"/>
              </a:ext>
            </a:extLst>
          </p:cNvPr>
          <p:cNvCxnSpPr>
            <a:cxnSpLocks/>
          </p:cNvCxnSpPr>
          <p:nvPr/>
        </p:nvCxnSpPr>
        <p:spPr>
          <a:xfrm>
            <a:off x="10930465" y="1215438"/>
            <a:ext cx="4497" cy="43936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TextBox 128">
            <a:extLst>
              <a:ext uri="{FF2B5EF4-FFF2-40B4-BE49-F238E27FC236}">
                <a16:creationId xmlns:a16="http://schemas.microsoft.com/office/drawing/2014/main" id="{870154C5-94D4-40DB-91AD-8CCDCED3711C}"/>
              </a:ext>
            </a:extLst>
          </p:cNvPr>
          <p:cNvSpPr txBox="1"/>
          <p:nvPr/>
        </p:nvSpPr>
        <p:spPr>
          <a:xfrm>
            <a:off x="10958374" y="1233669"/>
            <a:ext cx="1168086" cy="400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Full-day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597538CE-B1B3-4910-BC2E-92DB5DD0AF67}"/>
              </a:ext>
            </a:extLst>
          </p:cNvPr>
          <p:cNvSpPr txBox="1"/>
          <p:nvPr/>
        </p:nvSpPr>
        <p:spPr>
          <a:xfrm>
            <a:off x="9650416" y="4767672"/>
            <a:ext cx="22366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ADD NEW ATTRACTION</a:t>
            </a:r>
          </a:p>
        </p:txBody>
      </p:sp>
      <p:pic>
        <p:nvPicPr>
          <p:cNvPr id="22" name="Picture 21" descr="Shape&#10;&#10;Description automatically generated with low confidence">
            <a:extLst>
              <a:ext uri="{FF2B5EF4-FFF2-40B4-BE49-F238E27FC236}">
                <a16:creationId xmlns:a16="http://schemas.microsoft.com/office/drawing/2014/main" id="{777B0B19-F0AC-4852-9CCD-E2484D8713D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5107" y="4794833"/>
            <a:ext cx="224205" cy="224205"/>
          </a:xfrm>
          <a:prstGeom prst="rect">
            <a:avLst/>
          </a:prstGeom>
        </p:spPr>
      </p:pic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2AC28B16-9731-4CD5-B18F-095524A3C788}"/>
              </a:ext>
            </a:extLst>
          </p:cNvPr>
          <p:cNvCxnSpPr>
            <a:cxnSpLocks/>
          </p:cNvCxnSpPr>
          <p:nvPr/>
        </p:nvCxnSpPr>
        <p:spPr>
          <a:xfrm>
            <a:off x="9616119" y="4750371"/>
            <a:ext cx="248654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TextBox 133">
            <a:extLst>
              <a:ext uri="{FF2B5EF4-FFF2-40B4-BE49-F238E27FC236}">
                <a16:creationId xmlns:a16="http://schemas.microsoft.com/office/drawing/2014/main" id="{3B39866B-57F1-4F57-B80A-0946DD2A0C2D}"/>
              </a:ext>
            </a:extLst>
          </p:cNvPr>
          <p:cNvSpPr txBox="1"/>
          <p:nvPr/>
        </p:nvSpPr>
        <p:spPr>
          <a:xfrm>
            <a:off x="9625690" y="5045506"/>
            <a:ext cx="25148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Upcoming Live Shows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3741666-EBEB-4693-BC0D-52E416F6036F}"/>
              </a:ext>
            </a:extLst>
          </p:cNvPr>
          <p:cNvGrpSpPr/>
          <p:nvPr/>
        </p:nvGrpSpPr>
        <p:grpSpPr>
          <a:xfrm>
            <a:off x="9604236" y="5740191"/>
            <a:ext cx="1265635" cy="1265635"/>
            <a:chOff x="9604236" y="5740191"/>
            <a:chExt cx="1265635" cy="1265635"/>
          </a:xfrm>
        </p:grpSpPr>
        <p:pic>
          <p:nvPicPr>
            <p:cNvPr id="40" name="Picture 39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1992887E-AA3B-4310-B93B-E9DC48F9CF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04236" y="5740191"/>
              <a:ext cx="1265635" cy="1265635"/>
            </a:xfrm>
            <a:prstGeom prst="rect">
              <a:avLst/>
            </a:prstGeom>
          </p:spPr>
        </p:pic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BB2F5658-DEBC-4DFF-9C04-D4690E5736B3}"/>
                </a:ext>
              </a:extLst>
            </p:cNvPr>
            <p:cNvSpPr txBox="1"/>
            <p:nvPr/>
          </p:nvSpPr>
          <p:spPr>
            <a:xfrm>
              <a:off x="9843469" y="6158539"/>
              <a:ext cx="78799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UNDO</a:t>
              </a:r>
            </a:p>
          </p:txBody>
        </p:sp>
      </p:grpSp>
      <p:sp>
        <p:nvSpPr>
          <p:cNvPr id="42" name="Arrow: Right 41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2A31780-0DD1-49A1-A628-F31896883172}"/>
              </a:ext>
            </a:extLst>
          </p:cNvPr>
          <p:cNvSpPr/>
          <p:nvPr/>
        </p:nvSpPr>
        <p:spPr>
          <a:xfrm>
            <a:off x="11090830" y="6048716"/>
            <a:ext cx="875094" cy="631991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NEXT</a:t>
            </a:r>
          </a:p>
        </p:txBody>
      </p:sp>
      <p:sp>
        <p:nvSpPr>
          <p:cNvPr id="262" name="TextBox 261">
            <a:extLst>
              <a:ext uri="{FF2B5EF4-FFF2-40B4-BE49-F238E27FC236}">
                <a16:creationId xmlns:a16="http://schemas.microsoft.com/office/drawing/2014/main" id="{A9FC19CC-2B77-4D2E-BB3D-E195A62EB651}"/>
              </a:ext>
            </a:extLst>
          </p:cNvPr>
          <p:cNvSpPr txBox="1"/>
          <p:nvPr/>
        </p:nvSpPr>
        <p:spPr>
          <a:xfrm>
            <a:off x="9652300" y="1228057"/>
            <a:ext cx="1269170" cy="400110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Half-day</a:t>
            </a: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11B02C73-CCAF-4ED9-BB61-3241251E07C4}"/>
              </a:ext>
            </a:extLst>
          </p:cNvPr>
          <p:cNvSpPr txBox="1"/>
          <p:nvPr/>
        </p:nvSpPr>
        <p:spPr>
          <a:xfrm>
            <a:off x="9897303" y="1507556"/>
            <a:ext cx="1562709" cy="560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Tornado</a:t>
            </a:r>
          </a:p>
        </p:txBody>
      </p:sp>
      <p:sp>
        <p:nvSpPr>
          <p:cNvPr id="263" name="TextBox 262">
            <a:extLst>
              <a:ext uri="{FF2B5EF4-FFF2-40B4-BE49-F238E27FC236}">
                <a16:creationId xmlns:a16="http://schemas.microsoft.com/office/drawing/2014/main" id="{C1E592B7-342D-4A4A-B5E0-0E2C4D2885B8}"/>
              </a:ext>
            </a:extLst>
          </p:cNvPr>
          <p:cNvSpPr txBox="1"/>
          <p:nvPr/>
        </p:nvSpPr>
        <p:spPr>
          <a:xfrm>
            <a:off x="9903463" y="2063208"/>
            <a:ext cx="22448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Battleship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Galactic</a:t>
            </a:r>
          </a:p>
        </p:txBody>
      </p:sp>
      <p:pic>
        <p:nvPicPr>
          <p:cNvPr id="264" name="Picture 263" descr="Shape&#10;&#10;Description automatically generated with low confidence">
            <a:extLst>
              <a:ext uri="{FF2B5EF4-FFF2-40B4-BE49-F238E27FC236}">
                <a16:creationId xmlns:a16="http://schemas.microsoft.com/office/drawing/2014/main" id="{3B034F2D-26AA-454E-95B1-407D94F8E7A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695081" y="1796196"/>
            <a:ext cx="189889" cy="158961"/>
          </a:xfrm>
          <a:prstGeom prst="rect">
            <a:avLst/>
          </a:prstGeom>
        </p:spPr>
      </p:pic>
      <p:pic>
        <p:nvPicPr>
          <p:cNvPr id="265" name="Picture 264" descr="Shape&#10;&#10;Description automatically generated with low confidence">
            <a:extLst>
              <a:ext uri="{FF2B5EF4-FFF2-40B4-BE49-F238E27FC236}">
                <a16:creationId xmlns:a16="http://schemas.microsoft.com/office/drawing/2014/main" id="{8CCD6A93-224D-471F-A34A-966D6B2ADA1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699326" y="2265173"/>
            <a:ext cx="189889" cy="158961"/>
          </a:xfrm>
          <a:prstGeom prst="rect">
            <a:avLst/>
          </a:prstGeom>
        </p:spPr>
      </p:pic>
      <p:pic>
        <p:nvPicPr>
          <p:cNvPr id="266" name="Picture 265" descr="Shape&#10;&#10;Description automatically generated with low confidence">
            <a:extLst>
              <a:ext uri="{FF2B5EF4-FFF2-40B4-BE49-F238E27FC236}">
                <a16:creationId xmlns:a16="http://schemas.microsoft.com/office/drawing/2014/main" id="{923D4877-5342-426F-AE13-E9139001E0A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699852" y="2740249"/>
            <a:ext cx="189889" cy="158961"/>
          </a:xfrm>
          <a:prstGeom prst="rect">
            <a:avLst/>
          </a:prstGeom>
        </p:spPr>
      </p:pic>
      <p:sp>
        <p:nvSpPr>
          <p:cNvPr id="271" name="TextBox 270">
            <a:extLst>
              <a:ext uri="{FF2B5EF4-FFF2-40B4-BE49-F238E27FC236}">
                <a16:creationId xmlns:a16="http://schemas.microsoft.com/office/drawing/2014/main" id="{2E4011FA-9233-4915-97D0-54A3B84162AE}"/>
              </a:ext>
            </a:extLst>
          </p:cNvPr>
          <p:cNvSpPr txBox="1"/>
          <p:nvPr/>
        </p:nvSpPr>
        <p:spPr>
          <a:xfrm>
            <a:off x="9866545" y="2655186"/>
            <a:ext cx="1243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Flyer</a:t>
            </a:r>
          </a:p>
        </p:txBody>
      </p:sp>
      <p:pic>
        <p:nvPicPr>
          <p:cNvPr id="272" name="Picture 2" descr="Close, circle, remove, delete Free Icon of Neu Interface">
            <a:extLst>
              <a:ext uri="{FF2B5EF4-FFF2-40B4-BE49-F238E27FC236}">
                <a16:creationId xmlns:a16="http://schemas.microsoft.com/office/drawing/2014/main" id="{66064629-14F2-4788-81BD-406B4ABECB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88158" y="1762585"/>
            <a:ext cx="227747" cy="227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3" name="Picture 2" descr="Close, circle, remove, delete Free Icon of Neu Interface">
            <a:extLst>
              <a:ext uri="{FF2B5EF4-FFF2-40B4-BE49-F238E27FC236}">
                <a16:creationId xmlns:a16="http://schemas.microsoft.com/office/drawing/2014/main" id="{5DFFEC7B-6134-44B7-9388-28D2A9013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06148" y="2254834"/>
            <a:ext cx="227747" cy="227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4" name="Picture 2" descr="Close, circle, remove, delete Free Icon of Neu Interface">
            <a:extLst>
              <a:ext uri="{FF2B5EF4-FFF2-40B4-BE49-F238E27FC236}">
                <a16:creationId xmlns:a16="http://schemas.microsoft.com/office/drawing/2014/main" id="{D641731A-74E8-41D4-BBFF-FEB0D623CF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05133" y="2721841"/>
            <a:ext cx="227747" cy="227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EFB12705-88AF-4963-B1CA-B8BA6B264149}"/>
              </a:ext>
            </a:extLst>
          </p:cNvPr>
          <p:cNvGrpSpPr/>
          <p:nvPr/>
        </p:nvGrpSpPr>
        <p:grpSpPr>
          <a:xfrm>
            <a:off x="9699852" y="3042940"/>
            <a:ext cx="2324160" cy="369332"/>
            <a:chOff x="9709159" y="3345791"/>
            <a:chExt cx="2324160" cy="369332"/>
          </a:xfrm>
        </p:grpSpPr>
        <p:pic>
          <p:nvPicPr>
            <p:cNvPr id="267" name="Picture 266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57AA5F7E-63A2-4954-8D1C-8A9B258553F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9709159" y="3459850"/>
              <a:ext cx="189889" cy="158961"/>
            </a:xfrm>
            <a:prstGeom prst="rect">
              <a:avLst/>
            </a:prstGeom>
          </p:spPr>
        </p:pic>
        <p:sp>
          <p:nvSpPr>
            <p:cNvPr id="270" name="TextBox 269">
              <a:extLst>
                <a:ext uri="{FF2B5EF4-FFF2-40B4-BE49-F238E27FC236}">
                  <a16:creationId xmlns:a16="http://schemas.microsoft.com/office/drawing/2014/main" id="{7437FCD0-ABFE-4BDC-B671-B3539DFDFC1C}"/>
                </a:ext>
              </a:extLst>
            </p:cNvPr>
            <p:cNvSpPr txBox="1"/>
            <p:nvPr/>
          </p:nvSpPr>
          <p:spPr>
            <a:xfrm>
              <a:off x="9901657" y="3345791"/>
              <a:ext cx="16339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Thunder Ride</a:t>
              </a:r>
            </a:p>
          </p:txBody>
        </p:sp>
        <p:pic>
          <p:nvPicPr>
            <p:cNvPr id="275" name="Picture 2" descr="Close, circle, remove, delete Free Icon of Neu Interface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32B1FC33-78E0-450A-A4DF-CE1BE91731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05572" y="3416586"/>
              <a:ext cx="227747" cy="2277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D59326DB-A080-4787-BD52-1350076065E9}"/>
              </a:ext>
            </a:extLst>
          </p:cNvPr>
          <p:cNvGrpSpPr/>
          <p:nvPr/>
        </p:nvGrpSpPr>
        <p:grpSpPr>
          <a:xfrm>
            <a:off x="9695081" y="3405119"/>
            <a:ext cx="2320825" cy="369332"/>
            <a:chOff x="9712494" y="3900656"/>
            <a:chExt cx="2320825" cy="369332"/>
          </a:xfrm>
        </p:grpSpPr>
        <p:pic>
          <p:nvPicPr>
            <p:cNvPr id="268" name="Picture 267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474D9921-A057-4894-8B63-C1CBF3FD38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9712494" y="3980137"/>
              <a:ext cx="189889" cy="158961"/>
            </a:xfrm>
            <a:prstGeom prst="rect">
              <a:avLst/>
            </a:prstGeom>
          </p:spPr>
        </p:pic>
        <p:sp>
          <p:nvSpPr>
            <p:cNvPr id="269" name="TextBox 268">
              <a:extLst>
                <a:ext uri="{FF2B5EF4-FFF2-40B4-BE49-F238E27FC236}">
                  <a16:creationId xmlns:a16="http://schemas.microsoft.com/office/drawing/2014/main" id="{92092EFE-6FE6-4B63-85EC-8FBC295C1552}"/>
                </a:ext>
              </a:extLst>
            </p:cNvPr>
            <p:cNvSpPr txBox="1"/>
            <p:nvPr/>
          </p:nvSpPr>
          <p:spPr>
            <a:xfrm>
              <a:off x="9936824" y="3900656"/>
              <a:ext cx="163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Lunch</a:t>
              </a:r>
            </a:p>
          </p:txBody>
        </p:sp>
        <p:pic>
          <p:nvPicPr>
            <p:cNvPr id="276" name="Picture 2" descr="Close, circle, remove, delete Free Icon of Neu Interface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14528348-60C9-4A7E-9192-1D4DE678705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05572" y="3987577"/>
              <a:ext cx="227747" cy="2277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CC743479-B8E1-4752-844F-403CE71E7EFF}"/>
                  </a:ext>
                </a:extLst>
              </p14:cNvPr>
              <p14:cNvContentPartPr/>
              <p14:nvPr/>
            </p14:nvContentPartPr>
            <p14:xfrm>
              <a:off x="10085057" y="1375696"/>
              <a:ext cx="500400" cy="13464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CC743479-B8E1-4752-844F-403CE71E7EFF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0031417" y="1268056"/>
                <a:ext cx="608040" cy="35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434A22F3-FA95-47A1-859D-AEEAFB3AD859}"/>
                  </a:ext>
                </a:extLst>
              </p14:cNvPr>
              <p14:cNvContentPartPr/>
              <p14:nvPr/>
            </p14:nvContentPartPr>
            <p14:xfrm>
              <a:off x="9670895" y="1603165"/>
              <a:ext cx="44280" cy="1260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434A22F3-FA95-47A1-859D-AEEAFB3AD859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9653255" y="1567165"/>
                <a:ext cx="79920" cy="8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6EBEDAB7-BD42-4B7C-AD06-2E58CA89DB08}"/>
                  </a:ext>
                </a:extLst>
              </p14:cNvPr>
              <p14:cNvContentPartPr/>
              <p14:nvPr/>
            </p14:nvContentPartPr>
            <p14:xfrm>
              <a:off x="9718415" y="1609645"/>
              <a:ext cx="1193760" cy="684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6EBEDAB7-BD42-4B7C-AD06-2E58CA89DB08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9700775" y="1573645"/>
                <a:ext cx="1229400" cy="78480"/>
              </a:xfrm>
              <a:prstGeom prst="rect">
                <a:avLst/>
              </a:prstGeom>
            </p:spPr>
          </p:pic>
        </mc:Fallback>
      </mc:AlternateContent>
      <p:grpSp>
        <p:nvGrpSpPr>
          <p:cNvPr id="235" name="Group 234">
            <a:extLst>
              <a:ext uri="{FF2B5EF4-FFF2-40B4-BE49-F238E27FC236}">
                <a16:creationId xmlns:a16="http://schemas.microsoft.com/office/drawing/2014/main" id="{E7C73206-1F7C-458B-80C5-549C6CC37201}"/>
              </a:ext>
            </a:extLst>
          </p:cNvPr>
          <p:cNvGrpSpPr/>
          <p:nvPr/>
        </p:nvGrpSpPr>
        <p:grpSpPr>
          <a:xfrm>
            <a:off x="9695584" y="3775686"/>
            <a:ext cx="2320321" cy="369332"/>
            <a:chOff x="9712494" y="3900040"/>
            <a:chExt cx="2320321" cy="369332"/>
          </a:xfrm>
        </p:grpSpPr>
        <p:pic>
          <p:nvPicPr>
            <p:cNvPr id="244" name="Picture 243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D12C2CAF-2A7C-4A2C-9607-E09ED4AA527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9712494" y="3980137"/>
              <a:ext cx="189889" cy="158961"/>
            </a:xfrm>
            <a:prstGeom prst="rect">
              <a:avLst/>
            </a:prstGeom>
          </p:spPr>
        </p:pic>
        <p:sp>
          <p:nvSpPr>
            <p:cNvPr id="245" name="TextBox 244">
              <a:extLst>
                <a:ext uri="{FF2B5EF4-FFF2-40B4-BE49-F238E27FC236}">
                  <a16:creationId xmlns:a16="http://schemas.microsoft.com/office/drawing/2014/main" id="{D09A1C1F-6756-412D-B14D-FADA8A7B728F}"/>
                </a:ext>
              </a:extLst>
            </p:cNvPr>
            <p:cNvSpPr txBox="1"/>
            <p:nvPr/>
          </p:nvSpPr>
          <p:spPr>
            <a:xfrm>
              <a:off x="9898193" y="3900040"/>
              <a:ext cx="163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Victory Spin</a:t>
              </a:r>
            </a:p>
          </p:txBody>
        </p:sp>
        <p:pic>
          <p:nvPicPr>
            <p:cNvPr id="246" name="Picture 2" descr="Close, circle, remove, delete Free Icon of Neu Interface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23361FBC-4DB4-45DE-9A89-9D933E9638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05068" y="4024290"/>
              <a:ext cx="227747" cy="2277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47" name="Group 246">
            <a:extLst>
              <a:ext uri="{FF2B5EF4-FFF2-40B4-BE49-F238E27FC236}">
                <a16:creationId xmlns:a16="http://schemas.microsoft.com/office/drawing/2014/main" id="{951D72DB-A7DE-4FD7-ADE0-76B89C86A838}"/>
              </a:ext>
            </a:extLst>
          </p:cNvPr>
          <p:cNvGrpSpPr/>
          <p:nvPr/>
        </p:nvGrpSpPr>
        <p:grpSpPr>
          <a:xfrm>
            <a:off x="9717337" y="4127965"/>
            <a:ext cx="2373098" cy="646331"/>
            <a:chOff x="9741111" y="3794822"/>
            <a:chExt cx="2373098" cy="646331"/>
          </a:xfrm>
        </p:grpSpPr>
        <p:pic>
          <p:nvPicPr>
            <p:cNvPr id="248" name="Picture 247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AE56200E-7DE0-4911-8F85-CA857DDB988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9741111" y="4039097"/>
              <a:ext cx="189889" cy="158961"/>
            </a:xfrm>
            <a:prstGeom prst="rect">
              <a:avLst/>
            </a:prstGeom>
          </p:spPr>
        </p:pic>
        <p:sp>
          <p:nvSpPr>
            <p:cNvPr id="277" name="TextBox 276">
              <a:extLst>
                <a:ext uri="{FF2B5EF4-FFF2-40B4-BE49-F238E27FC236}">
                  <a16:creationId xmlns:a16="http://schemas.microsoft.com/office/drawing/2014/main" id="{6BA4A715-562B-46F8-BC0F-4F8034403FB8}"/>
                </a:ext>
              </a:extLst>
            </p:cNvPr>
            <p:cNvSpPr txBox="1"/>
            <p:nvPr/>
          </p:nvSpPr>
          <p:spPr>
            <a:xfrm>
              <a:off x="9921077" y="3794822"/>
              <a:ext cx="219313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Light Show (9.00pm)</a:t>
              </a:r>
            </a:p>
          </p:txBody>
        </p:sp>
        <p:pic>
          <p:nvPicPr>
            <p:cNvPr id="278" name="Picture 2" descr="Close, circle, remove, delete Free Icon of Neu Interface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609BC5B7-47E3-43AD-94D7-8F5221975B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16877" y="4007709"/>
              <a:ext cx="227747" cy="2277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05" name="TextBox 304">
            <a:extLst>
              <a:ext uri="{FF2B5EF4-FFF2-40B4-BE49-F238E27FC236}">
                <a16:creationId xmlns:a16="http://schemas.microsoft.com/office/drawing/2014/main" id="{BC06B7F5-3EBD-4ADD-A14D-2DF3CFBCE506}"/>
              </a:ext>
            </a:extLst>
          </p:cNvPr>
          <p:cNvSpPr txBox="1"/>
          <p:nvPr/>
        </p:nvSpPr>
        <p:spPr>
          <a:xfrm>
            <a:off x="9660523" y="561908"/>
            <a:ext cx="251021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My Ideal Itinerary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48CD5BD-B632-4367-BA1C-84425B540437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9630491" y="22931"/>
            <a:ext cx="2514814" cy="6797995"/>
          </a:xfrm>
          <a:prstGeom prst="rect">
            <a:avLst/>
          </a:prstGeom>
        </p:spPr>
      </p:pic>
      <p:grpSp>
        <p:nvGrpSpPr>
          <p:cNvPr id="84" name="Group 83">
            <a:extLst>
              <a:ext uri="{FF2B5EF4-FFF2-40B4-BE49-F238E27FC236}">
                <a16:creationId xmlns:a16="http://schemas.microsoft.com/office/drawing/2014/main" id="{45640521-D37A-4193-AE93-FED586693FFC}"/>
              </a:ext>
            </a:extLst>
          </p:cNvPr>
          <p:cNvGrpSpPr/>
          <p:nvPr/>
        </p:nvGrpSpPr>
        <p:grpSpPr>
          <a:xfrm>
            <a:off x="575522" y="1169224"/>
            <a:ext cx="8684531" cy="4116763"/>
            <a:chOff x="5942269" y="-106761"/>
            <a:chExt cx="7976197" cy="4150321"/>
          </a:xfrm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16566913-A26A-48B0-B9FF-1E9294A84D31}"/>
                </a:ext>
              </a:extLst>
            </p:cNvPr>
            <p:cNvSpPr/>
            <p:nvPr/>
          </p:nvSpPr>
          <p:spPr>
            <a:xfrm>
              <a:off x="5942269" y="-106761"/>
              <a:ext cx="7976197" cy="4150321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All Downloads Completed!</a:t>
              </a:r>
            </a:p>
            <a:p>
              <a:pPr algn="ctr"/>
              <a:endPara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US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Returning to Main Page…</a:t>
              </a:r>
            </a:p>
          </p:txBody>
        </p:sp>
        <p:sp>
          <p:nvSpPr>
            <p:cNvPr id="87" name="Multiplication Sign 86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728CC8B2-73B9-4791-BDEE-E5FFDEF93A06}"/>
                </a:ext>
              </a:extLst>
            </p:cNvPr>
            <p:cNvSpPr/>
            <p:nvPr/>
          </p:nvSpPr>
          <p:spPr>
            <a:xfrm>
              <a:off x="13678632" y="-89525"/>
              <a:ext cx="227740" cy="237642"/>
            </a:xfrm>
            <a:prstGeom prst="mathMultiply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A26FDEE5-CB4B-4A80-A758-B481C47A049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" b="525"/>
          <a:stretch/>
        </p:blipFill>
        <p:spPr>
          <a:xfrm>
            <a:off x="86067" y="88648"/>
            <a:ext cx="9479517" cy="576655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CD45B6E-7C4C-4068-A447-DCAE47D64F2A}"/>
              </a:ext>
            </a:extLst>
          </p:cNvPr>
          <p:cNvSpPr/>
          <p:nvPr/>
        </p:nvSpPr>
        <p:spPr>
          <a:xfrm>
            <a:off x="9650416" y="5923882"/>
            <a:ext cx="2452246" cy="8544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EF7F77D-2DF4-4378-9586-EC8B71117D8A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9641752" y="5911101"/>
            <a:ext cx="2504762" cy="9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514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29A33C-6B23-4FA3-BA28-E689B56DF45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 for your time!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5CBBCF-FE2C-4230-A73E-ADFE2078FC5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Done by: Tan Yi </a:t>
            </a:r>
            <a:r>
              <a:rPr lang="en-US" dirty="0" err="1"/>
              <a:t>Jie</a:t>
            </a:r>
            <a:r>
              <a:rPr lang="en-US" dirty="0"/>
              <a:t> Joel(24)</a:t>
            </a:r>
          </a:p>
          <a:p>
            <a:r>
              <a:rPr lang="en-US" dirty="0"/>
              <a:t>(Press esc to end or click again to go back to the main page)</a:t>
            </a:r>
          </a:p>
        </p:txBody>
      </p:sp>
      <p:pic>
        <p:nvPicPr>
          <p:cNvPr id="6" name="Picture 5">
            <a:hlinkClick r:id="rId2" action="ppaction://hlinksldjump"/>
            <a:extLst>
              <a:ext uri="{FF2B5EF4-FFF2-40B4-BE49-F238E27FC236}">
                <a16:creationId xmlns:a16="http://schemas.microsoft.com/office/drawing/2014/main" id="{910E0287-E467-4D71-AA64-B24E789299A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0000"/>
          </a:blip>
          <a:srcRect l="3585" t="4662" r="21322" b="15179"/>
          <a:stretch/>
        </p:blipFill>
        <p:spPr>
          <a:xfrm>
            <a:off x="103573" y="-66675"/>
            <a:ext cx="11984854" cy="6729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0011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Picture 84">
            <a:extLst>
              <a:ext uri="{FF2B5EF4-FFF2-40B4-BE49-F238E27FC236}">
                <a16:creationId xmlns:a16="http://schemas.microsoft.com/office/drawing/2014/main" id="{392385F4-298F-4965-B9C6-CAAD08488F2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>
            <a:off x="59835" y="59398"/>
            <a:ext cx="9539063" cy="5833368"/>
          </a:xfrm>
          <a:prstGeom prst="rect">
            <a:avLst/>
          </a:prstGeom>
        </p:spPr>
      </p:pic>
      <p:pic>
        <p:nvPicPr>
          <p:cNvPr id="1032" name="Picture 8" descr="Fork and knife restaurant icon vector | free image by rawpixel.com | Restaurant  icon, Vector free, Logo restaurant">
            <a:extLst>
              <a:ext uri="{FF2B5EF4-FFF2-40B4-BE49-F238E27FC236}">
                <a16:creationId xmlns:a16="http://schemas.microsoft.com/office/drawing/2014/main" id="{B622B152-086C-4276-AFB8-22613220F6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3786" y="6296480"/>
            <a:ext cx="645114" cy="561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stroom Icon Vector #53701 - Free Icons Library">
            <a:extLst>
              <a:ext uri="{FF2B5EF4-FFF2-40B4-BE49-F238E27FC236}">
                <a16:creationId xmlns:a16="http://schemas.microsoft.com/office/drawing/2014/main" id="{B0FE3ED5-0388-497D-B642-FC40B7182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4158" y="5923882"/>
            <a:ext cx="500401" cy="435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DCD0A01-61EA-48D6-A798-1F485454EA3A}"/>
              </a:ext>
            </a:extLst>
          </p:cNvPr>
          <p:cNvSpPr/>
          <p:nvPr/>
        </p:nvSpPr>
        <p:spPr>
          <a:xfrm>
            <a:off x="41646" y="29608"/>
            <a:ext cx="12080877" cy="676900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E902DC4-C26C-4598-9F5E-C2E17FFA35A3}"/>
              </a:ext>
            </a:extLst>
          </p:cNvPr>
          <p:cNvCxnSpPr/>
          <p:nvPr/>
        </p:nvCxnSpPr>
        <p:spPr>
          <a:xfrm>
            <a:off x="9635979" y="29608"/>
            <a:ext cx="0" cy="676900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65028AA-2030-4E4F-9F35-95998D90F552}"/>
              </a:ext>
            </a:extLst>
          </p:cNvPr>
          <p:cNvCxnSpPr>
            <a:cxnSpLocks/>
          </p:cNvCxnSpPr>
          <p:nvPr/>
        </p:nvCxnSpPr>
        <p:spPr>
          <a:xfrm>
            <a:off x="41646" y="5904757"/>
            <a:ext cx="1208087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6AD6237-FA0A-4F6A-8553-7E6D4957C294}"/>
              </a:ext>
            </a:extLst>
          </p:cNvPr>
          <p:cNvCxnSpPr>
            <a:cxnSpLocks/>
          </p:cNvCxnSpPr>
          <p:nvPr/>
        </p:nvCxnSpPr>
        <p:spPr>
          <a:xfrm>
            <a:off x="1892962" y="5904757"/>
            <a:ext cx="0" cy="89385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FD504F1-E5A7-409B-B792-6B47EA7EC6CE}"/>
              </a:ext>
            </a:extLst>
          </p:cNvPr>
          <p:cNvCxnSpPr>
            <a:cxnSpLocks/>
          </p:cNvCxnSpPr>
          <p:nvPr/>
        </p:nvCxnSpPr>
        <p:spPr>
          <a:xfrm>
            <a:off x="9635979" y="404858"/>
            <a:ext cx="248654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9A159F1-B999-41DD-82FC-F2DFCF0D4869}"/>
              </a:ext>
            </a:extLst>
          </p:cNvPr>
          <p:cNvCxnSpPr>
            <a:cxnSpLocks/>
          </p:cNvCxnSpPr>
          <p:nvPr/>
        </p:nvCxnSpPr>
        <p:spPr>
          <a:xfrm>
            <a:off x="9635979" y="1214602"/>
            <a:ext cx="248654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1E91BD0-9E97-4BBF-A2F1-CE69F2356F87}"/>
              </a:ext>
            </a:extLst>
          </p:cNvPr>
          <p:cNvCxnSpPr>
            <a:cxnSpLocks/>
          </p:cNvCxnSpPr>
          <p:nvPr/>
        </p:nvCxnSpPr>
        <p:spPr>
          <a:xfrm>
            <a:off x="9627531" y="1645259"/>
            <a:ext cx="248654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5DF6C448-FA61-4CF7-805C-E6357B70FAF0}"/>
              </a:ext>
            </a:extLst>
          </p:cNvPr>
          <p:cNvCxnSpPr>
            <a:cxnSpLocks/>
          </p:cNvCxnSpPr>
          <p:nvPr/>
        </p:nvCxnSpPr>
        <p:spPr>
          <a:xfrm>
            <a:off x="9635977" y="5070994"/>
            <a:ext cx="248654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0025A17-DB62-4899-B614-F8690883F860}"/>
              </a:ext>
            </a:extLst>
          </p:cNvPr>
          <p:cNvCxnSpPr>
            <a:cxnSpLocks/>
          </p:cNvCxnSpPr>
          <p:nvPr/>
        </p:nvCxnSpPr>
        <p:spPr>
          <a:xfrm>
            <a:off x="11624052" y="29608"/>
            <a:ext cx="0" cy="37525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D5860A2-E037-46D9-974E-6716D2FB0EDB}"/>
              </a:ext>
            </a:extLst>
          </p:cNvPr>
          <p:cNvCxnSpPr>
            <a:cxnSpLocks/>
          </p:cNvCxnSpPr>
          <p:nvPr/>
        </p:nvCxnSpPr>
        <p:spPr>
          <a:xfrm>
            <a:off x="9635977" y="5395357"/>
            <a:ext cx="248654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193D68B7-0D10-40FC-B624-4CAF81FE60BD}"/>
              </a:ext>
            </a:extLst>
          </p:cNvPr>
          <p:cNvSpPr txBox="1"/>
          <p:nvPr/>
        </p:nvSpPr>
        <p:spPr>
          <a:xfrm>
            <a:off x="9744708" y="37735"/>
            <a:ext cx="19531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Fri 4 Nov 1:30 PM</a:t>
            </a:r>
          </a:p>
        </p:txBody>
      </p:sp>
      <p:sp>
        <p:nvSpPr>
          <p:cNvPr id="34" name="TextBox 33">
            <a:hlinkClick r:id="rId6" action="ppaction://hlinksldjump"/>
            <a:extLst>
              <a:ext uri="{FF2B5EF4-FFF2-40B4-BE49-F238E27FC236}">
                <a16:creationId xmlns:a16="http://schemas.microsoft.com/office/drawing/2014/main" id="{6D0BD0A8-B6DA-41A3-8A6C-63B3CBBFC18B}"/>
              </a:ext>
            </a:extLst>
          </p:cNvPr>
          <p:cNvSpPr txBox="1"/>
          <p:nvPr/>
        </p:nvSpPr>
        <p:spPr>
          <a:xfrm>
            <a:off x="11550215" y="54076"/>
            <a:ext cx="6737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615CB21-8589-42A3-9BD3-D3C244915BD7}"/>
              </a:ext>
            </a:extLst>
          </p:cNvPr>
          <p:cNvCxnSpPr>
            <a:cxnSpLocks/>
          </p:cNvCxnSpPr>
          <p:nvPr/>
        </p:nvCxnSpPr>
        <p:spPr>
          <a:xfrm>
            <a:off x="10879249" y="5395357"/>
            <a:ext cx="0" cy="140325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AC9DF3C0-BD85-4406-BDEC-F1AD36D9C373}"/>
              </a:ext>
            </a:extLst>
          </p:cNvPr>
          <p:cNvSpPr txBox="1"/>
          <p:nvPr/>
        </p:nvSpPr>
        <p:spPr>
          <a:xfrm>
            <a:off x="149787" y="6125293"/>
            <a:ext cx="1633800" cy="461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latin typeface="Arial" panose="020B0604020202020204" pitchFamily="34" charset="0"/>
                <a:cs typeface="Arial" panose="020B0604020202020204" pitchFamily="34" charset="0"/>
              </a:rPr>
              <a:t>LEGEND</a:t>
            </a:r>
            <a:endParaRPr lang="en-US" sz="20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6" name="Picture 55" descr="A red and white sign&#10;&#10;Description automatically generated with low confidence">
            <a:extLst>
              <a:ext uri="{FF2B5EF4-FFF2-40B4-BE49-F238E27FC236}">
                <a16:creationId xmlns:a16="http://schemas.microsoft.com/office/drawing/2014/main" id="{9134271D-EE01-47D5-814C-9FEC1B4E101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6564" b="89833" l="7273" r="93409">
                        <a14:foregroundMark x1="50341" y1="58687" x2="40682" y2="61905"/>
                        <a14:foregroundMark x1="20000" y1="49292" x2="67045" y2="44144"/>
                        <a14:foregroundMark x1="80000" y1="48391" x2="70000" y2="22523"/>
                        <a14:foregroundMark x1="70000" y1="22523" x2="60000" y2="14672"/>
                        <a14:foregroundMark x1="60000" y1="14672" x2="41477" y2="12355"/>
                        <a14:foregroundMark x1="41477" y1="12355" x2="31250" y2="21107"/>
                        <a14:foregroundMark x1="31250" y1="21107" x2="13182" y2="50193"/>
                        <a14:foregroundMark x1="13182" y1="50193" x2="13750" y2="75676"/>
                        <a14:foregroundMark x1="13750" y1="75676" x2="65341" y2="84170"/>
                        <a14:foregroundMark x1="65341" y1="84170" x2="80682" y2="74003"/>
                        <a14:foregroundMark x1="80682" y1="74003" x2="81591" y2="51609"/>
                        <a14:foregroundMark x1="81591" y1="51609" x2="80341" y2="47104"/>
                        <a14:foregroundMark x1="47614" y1="64865" x2="65682" y2="65637"/>
                        <a14:foregroundMark x1="50000" y1="6564" x2="50000" y2="6564"/>
                        <a14:foregroundMark x1="51591" y1="7079" x2="51591" y2="7079"/>
                        <a14:foregroundMark x1="51477" y1="20721" x2="51818" y2="40927"/>
                        <a14:foregroundMark x1="62045" y1="47233" x2="34432" y2="50708"/>
                        <a14:foregroundMark x1="69205" y1="48777" x2="31364" y2="42471"/>
                        <a14:foregroundMark x1="56705" y1="39768" x2="32955" y2="38353"/>
                        <a14:foregroundMark x1="21250" y1="67181" x2="19091" y2="46332"/>
                        <a14:foregroundMark x1="7273" y1="76190" x2="8409" y2="58301"/>
                        <a14:foregroundMark x1="11136" y1="75290" x2="7273" y2="47876"/>
                        <a14:foregroundMark x1="52500" y1="59073" x2="52500" y2="59073"/>
                        <a14:foregroundMark x1="63068" y1="63578" x2="63068" y2="63578"/>
                        <a14:foregroundMark x1="49659" y1="51223" x2="54659" y2="76705"/>
                        <a14:foregroundMark x1="78068" y1="60103" x2="29886" y2="78250"/>
                        <a14:foregroundMark x1="68409" y1="61261" x2="28523" y2="68855"/>
                        <a14:foregroundMark x1="71818" y1="59202" x2="29432" y2="58559"/>
                        <a14:foregroundMark x1="40000" y1="56371" x2="16023" y2="60746"/>
                        <a14:foregroundMark x1="54205" y1="28571" x2="46932" y2="26255"/>
                        <a14:foregroundMark x1="51364" y1="26641" x2="56477" y2="22651"/>
                        <a14:foregroundMark x1="56477" y1="22651" x2="34205" y2="24453"/>
                        <a14:foregroundMark x1="37386" y1="26384" x2="59432" y2="26770"/>
                        <a14:foregroundMark x1="38295" y1="31660" x2="55114" y2="29215"/>
                        <a14:foregroundMark x1="31591" y1="33591" x2="60000" y2="32561"/>
                        <a14:foregroundMark x1="58977" y1="28314" x2="60341" y2="25869"/>
                        <a14:foregroundMark x1="56818" y1="22136" x2="68523" y2="40669"/>
                        <a14:foregroundMark x1="63068" y1="27671" x2="75795" y2="43372"/>
                        <a14:foregroundMark x1="93409" y1="41441" x2="93409" y2="4144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9915" y="6378772"/>
            <a:ext cx="494644" cy="380374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A0F69443-7110-4005-B22D-0250D50DDA65}"/>
              </a:ext>
            </a:extLst>
          </p:cNvPr>
          <p:cNvSpPr txBox="1"/>
          <p:nvPr/>
        </p:nvSpPr>
        <p:spPr>
          <a:xfrm>
            <a:off x="2584559" y="6017468"/>
            <a:ext cx="1259152" cy="355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latin typeface="Arial" panose="020B0604020202020204" pitchFamily="34" charset="0"/>
                <a:cs typeface="Arial" panose="020B0604020202020204" pitchFamily="34" charset="0"/>
              </a:rPr>
              <a:t>Restroom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5520B87-923A-4B79-83DB-2E0D8E240271}"/>
              </a:ext>
            </a:extLst>
          </p:cNvPr>
          <p:cNvSpPr txBox="1"/>
          <p:nvPr/>
        </p:nvSpPr>
        <p:spPr>
          <a:xfrm>
            <a:off x="2575737" y="6423336"/>
            <a:ext cx="1259152" cy="355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latin typeface="Arial" panose="020B0604020202020204" pitchFamily="34" charset="0"/>
                <a:cs typeface="Arial" panose="020B0604020202020204" pitchFamily="34" charset="0"/>
              </a:rPr>
              <a:t>First Aid</a:t>
            </a:r>
          </a:p>
        </p:txBody>
      </p:sp>
      <p:pic>
        <p:nvPicPr>
          <p:cNvPr id="1036" name="Picture 12" descr="Drinking Fountain Icons - Download Free Vector Icons | Noun Project">
            <a:extLst>
              <a:ext uri="{FF2B5EF4-FFF2-40B4-BE49-F238E27FC236}">
                <a16:creationId xmlns:a16="http://schemas.microsoft.com/office/drawing/2014/main" id="{C6906F78-FE99-4B2D-A539-17E3DA9685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1143" y="5852492"/>
            <a:ext cx="645113" cy="561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D28B3EEC-7DB7-4542-B438-C56C9D11295A}"/>
              </a:ext>
            </a:extLst>
          </p:cNvPr>
          <p:cNvSpPr txBox="1"/>
          <p:nvPr/>
        </p:nvSpPr>
        <p:spPr>
          <a:xfrm>
            <a:off x="4618516" y="6422823"/>
            <a:ext cx="1259152" cy="355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latin typeface="Arial" panose="020B0604020202020204" pitchFamily="34" charset="0"/>
                <a:cs typeface="Arial" panose="020B0604020202020204" pitchFamily="34" charset="0"/>
              </a:rPr>
              <a:t>Eateries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464FFFF2-62CC-4359-B4E6-78CC7211AE92}"/>
              </a:ext>
            </a:extLst>
          </p:cNvPr>
          <p:cNvSpPr txBox="1"/>
          <p:nvPr/>
        </p:nvSpPr>
        <p:spPr>
          <a:xfrm>
            <a:off x="4466041" y="6011115"/>
            <a:ext cx="1594196" cy="355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latin typeface="Arial" panose="020B0604020202020204" pitchFamily="34" charset="0"/>
                <a:cs typeface="Arial" panose="020B0604020202020204" pitchFamily="34" charset="0"/>
              </a:rPr>
              <a:t>Water Point</a:t>
            </a:r>
          </a:p>
        </p:txBody>
      </p:sp>
      <p:pic>
        <p:nvPicPr>
          <p:cNvPr id="60" name="Picture 59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EB0DEFF6-EDD0-46FD-9691-B36F68C222EB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79" t="63113" r="83017" b="11090"/>
          <a:stretch/>
        </p:blipFill>
        <p:spPr>
          <a:xfrm>
            <a:off x="6240883" y="6378772"/>
            <a:ext cx="413483" cy="365898"/>
          </a:xfrm>
          <a:prstGeom prst="rect">
            <a:avLst/>
          </a:prstGeom>
        </p:spPr>
      </p:pic>
      <p:pic>
        <p:nvPicPr>
          <p:cNvPr id="64" name="Picture 63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E73A61BE-AAB2-4A91-B8C3-0B9D2E0A3E73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701" t="37138" r="17310" b="36423"/>
          <a:stretch/>
        </p:blipFill>
        <p:spPr>
          <a:xfrm>
            <a:off x="6203353" y="5945347"/>
            <a:ext cx="449998" cy="392881"/>
          </a:xfrm>
          <a:prstGeom prst="rect">
            <a:avLst/>
          </a:prstGeom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7843C086-CB3A-4FD5-8E88-277864E277D3}"/>
              </a:ext>
            </a:extLst>
          </p:cNvPr>
          <p:cNvSpPr txBox="1"/>
          <p:nvPr/>
        </p:nvSpPr>
        <p:spPr>
          <a:xfrm>
            <a:off x="6668616" y="6013458"/>
            <a:ext cx="2848871" cy="5925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latin typeface="Arial" panose="020B0604020202020204" pitchFamily="34" charset="0"/>
                <a:cs typeface="Arial" panose="020B0604020202020204" pitchFamily="34" charset="0"/>
              </a:rPr>
              <a:t>Rides with a min height of </a:t>
            </a:r>
            <a:r>
              <a:rPr lang="en-US" sz="1200" b="1">
                <a:latin typeface="Arial" panose="020B0604020202020204" pitchFamily="34" charset="0"/>
                <a:cs typeface="Arial" panose="020B0604020202020204" pitchFamily="34" charset="0"/>
              </a:rPr>
              <a:t>120</a:t>
            </a:r>
            <a:r>
              <a:rPr lang="en-US" sz="1200">
                <a:latin typeface="Arial" panose="020B0604020202020204" pitchFamily="34" charset="0"/>
                <a:cs typeface="Arial" panose="020B0604020202020204" pitchFamily="34" charset="0"/>
              </a:rPr>
              <a:t>cm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62EA21F0-3CE0-4F76-BE4B-96146620D1BF}"/>
              </a:ext>
            </a:extLst>
          </p:cNvPr>
          <p:cNvSpPr txBox="1"/>
          <p:nvPr/>
        </p:nvSpPr>
        <p:spPr>
          <a:xfrm>
            <a:off x="6661492" y="6412904"/>
            <a:ext cx="2848871" cy="5925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latin typeface="Arial" panose="020B0604020202020204" pitchFamily="34" charset="0"/>
                <a:cs typeface="Arial" panose="020B0604020202020204" pitchFamily="34" charset="0"/>
              </a:rPr>
              <a:t>Rides with a min height of </a:t>
            </a:r>
            <a:r>
              <a:rPr lang="en-US" sz="1200" b="1">
                <a:latin typeface="Arial" panose="020B0604020202020204" pitchFamily="34" charset="0"/>
                <a:cs typeface="Arial" panose="020B0604020202020204" pitchFamily="34" charset="0"/>
              </a:rPr>
              <a:t>140</a:t>
            </a:r>
            <a:r>
              <a:rPr lang="en-US" sz="1200">
                <a:latin typeface="Arial" panose="020B0604020202020204" pitchFamily="34" charset="0"/>
                <a:cs typeface="Arial" panose="020B0604020202020204" pitchFamily="34" charset="0"/>
              </a:rPr>
              <a:t>cm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15E7D2C-4F0D-4761-B229-F9239DE1F6EA}"/>
              </a:ext>
            </a:extLst>
          </p:cNvPr>
          <p:cNvSpPr txBox="1"/>
          <p:nvPr/>
        </p:nvSpPr>
        <p:spPr>
          <a:xfrm>
            <a:off x="9517498" y="5509513"/>
            <a:ext cx="149449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dirty="0">
                <a:latin typeface="Arial" panose="020B0604020202020204" pitchFamily="34" charset="0"/>
                <a:cs typeface="Arial" panose="020B0604020202020204" pitchFamily="34" charset="0"/>
              </a:rPr>
              <a:t>2:00 – 2:30 PM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9EF3C3E-0AAA-4856-B517-D7BCE38F0F61}"/>
              </a:ext>
            </a:extLst>
          </p:cNvPr>
          <p:cNvSpPr txBox="1"/>
          <p:nvPr/>
        </p:nvSpPr>
        <p:spPr>
          <a:xfrm>
            <a:off x="10870803" y="5376707"/>
            <a:ext cx="12769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Masquerade Parade</a:t>
            </a:r>
          </a:p>
        </p:txBody>
      </p: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19D3CB3F-33F6-45B9-BDC6-69959099EFAF}"/>
              </a:ext>
            </a:extLst>
          </p:cNvPr>
          <p:cNvCxnSpPr>
            <a:cxnSpLocks/>
          </p:cNvCxnSpPr>
          <p:nvPr/>
        </p:nvCxnSpPr>
        <p:spPr>
          <a:xfrm>
            <a:off x="10930465" y="1215438"/>
            <a:ext cx="4497" cy="43936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TextBox 128">
            <a:extLst>
              <a:ext uri="{FF2B5EF4-FFF2-40B4-BE49-F238E27FC236}">
                <a16:creationId xmlns:a16="http://schemas.microsoft.com/office/drawing/2014/main" id="{870154C5-94D4-40DB-91AD-8CCDCED3711C}"/>
              </a:ext>
            </a:extLst>
          </p:cNvPr>
          <p:cNvSpPr txBox="1"/>
          <p:nvPr/>
        </p:nvSpPr>
        <p:spPr>
          <a:xfrm>
            <a:off x="10958374" y="1233669"/>
            <a:ext cx="1168086" cy="400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Full-day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597538CE-B1B3-4910-BC2E-92DB5DD0AF67}"/>
              </a:ext>
            </a:extLst>
          </p:cNvPr>
          <p:cNvSpPr txBox="1"/>
          <p:nvPr/>
        </p:nvSpPr>
        <p:spPr>
          <a:xfrm>
            <a:off x="9650416" y="4767672"/>
            <a:ext cx="22366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ADD NEW ATTRACTION</a:t>
            </a:r>
          </a:p>
        </p:txBody>
      </p:sp>
      <p:pic>
        <p:nvPicPr>
          <p:cNvPr id="22" name="Picture 21" descr="Shape&#10;&#10;Description automatically generated with low confidence">
            <a:extLst>
              <a:ext uri="{FF2B5EF4-FFF2-40B4-BE49-F238E27FC236}">
                <a16:creationId xmlns:a16="http://schemas.microsoft.com/office/drawing/2014/main" id="{777B0B19-F0AC-4852-9CCD-E2484D8713D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5107" y="4794833"/>
            <a:ext cx="224205" cy="224205"/>
          </a:xfrm>
          <a:prstGeom prst="rect">
            <a:avLst/>
          </a:prstGeom>
        </p:spPr>
      </p:pic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2AC28B16-9731-4CD5-B18F-095524A3C788}"/>
              </a:ext>
            </a:extLst>
          </p:cNvPr>
          <p:cNvCxnSpPr>
            <a:cxnSpLocks/>
          </p:cNvCxnSpPr>
          <p:nvPr/>
        </p:nvCxnSpPr>
        <p:spPr>
          <a:xfrm>
            <a:off x="9616119" y="4750371"/>
            <a:ext cx="248654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TextBox 133">
            <a:extLst>
              <a:ext uri="{FF2B5EF4-FFF2-40B4-BE49-F238E27FC236}">
                <a16:creationId xmlns:a16="http://schemas.microsoft.com/office/drawing/2014/main" id="{3B39866B-57F1-4F57-B80A-0946DD2A0C2D}"/>
              </a:ext>
            </a:extLst>
          </p:cNvPr>
          <p:cNvSpPr txBox="1"/>
          <p:nvPr/>
        </p:nvSpPr>
        <p:spPr>
          <a:xfrm>
            <a:off x="9625690" y="5045506"/>
            <a:ext cx="25148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Upcoming Live Shows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3741666-EBEB-4693-BC0D-52E416F6036F}"/>
              </a:ext>
            </a:extLst>
          </p:cNvPr>
          <p:cNvGrpSpPr/>
          <p:nvPr/>
        </p:nvGrpSpPr>
        <p:grpSpPr>
          <a:xfrm>
            <a:off x="9604236" y="5740191"/>
            <a:ext cx="1265635" cy="1265635"/>
            <a:chOff x="9604236" y="5740191"/>
            <a:chExt cx="1265635" cy="1265635"/>
          </a:xfrm>
        </p:grpSpPr>
        <p:pic>
          <p:nvPicPr>
            <p:cNvPr id="40" name="Picture 39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1992887E-AA3B-4310-B93B-E9DC48F9CF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04236" y="5740191"/>
              <a:ext cx="1265635" cy="1265635"/>
            </a:xfrm>
            <a:prstGeom prst="rect">
              <a:avLst/>
            </a:prstGeom>
          </p:spPr>
        </p:pic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BB2F5658-DEBC-4DFF-9C04-D4690E5736B3}"/>
                </a:ext>
              </a:extLst>
            </p:cNvPr>
            <p:cNvSpPr txBox="1"/>
            <p:nvPr/>
          </p:nvSpPr>
          <p:spPr>
            <a:xfrm>
              <a:off x="9843469" y="6158539"/>
              <a:ext cx="78799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UNDO</a:t>
              </a:r>
            </a:p>
          </p:txBody>
        </p:sp>
      </p:grpSp>
      <p:sp>
        <p:nvSpPr>
          <p:cNvPr id="42" name="Arrow: Right 41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2A31780-0DD1-49A1-A628-F31896883172}"/>
              </a:ext>
            </a:extLst>
          </p:cNvPr>
          <p:cNvSpPr/>
          <p:nvPr/>
        </p:nvSpPr>
        <p:spPr>
          <a:xfrm>
            <a:off x="11090830" y="6048716"/>
            <a:ext cx="875094" cy="631991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NEXT</a:t>
            </a:r>
          </a:p>
        </p:txBody>
      </p:sp>
      <p:sp>
        <p:nvSpPr>
          <p:cNvPr id="262" name="TextBox 261">
            <a:extLst>
              <a:ext uri="{FF2B5EF4-FFF2-40B4-BE49-F238E27FC236}">
                <a16:creationId xmlns:a16="http://schemas.microsoft.com/office/drawing/2014/main" id="{A9FC19CC-2B77-4D2E-BB3D-E195A62EB651}"/>
              </a:ext>
            </a:extLst>
          </p:cNvPr>
          <p:cNvSpPr txBox="1"/>
          <p:nvPr/>
        </p:nvSpPr>
        <p:spPr>
          <a:xfrm>
            <a:off x="9652300" y="1228057"/>
            <a:ext cx="1269170" cy="400110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Half-day</a:t>
            </a: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11B02C73-CCAF-4ED9-BB61-3241251E07C4}"/>
              </a:ext>
            </a:extLst>
          </p:cNvPr>
          <p:cNvSpPr txBox="1"/>
          <p:nvPr/>
        </p:nvSpPr>
        <p:spPr>
          <a:xfrm>
            <a:off x="9897303" y="1507556"/>
            <a:ext cx="1562709" cy="560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Tornado</a:t>
            </a:r>
          </a:p>
        </p:txBody>
      </p:sp>
      <p:sp>
        <p:nvSpPr>
          <p:cNvPr id="263" name="TextBox 262">
            <a:extLst>
              <a:ext uri="{FF2B5EF4-FFF2-40B4-BE49-F238E27FC236}">
                <a16:creationId xmlns:a16="http://schemas.microsoft.com/office/drawing/2014/main" id="{C1E592B7-342D-4A4A-B5E0-0E2C4D2885B8}"/>
              </a:ext>
            </a:extLst>
          </p:cNvPr>
          <p:cNvSpPr txBox="1"/>
          <p:nvPr/>
        </p:nvSpPr>
        <p:spPr>
          <a:xfrm>
            <a:off x="9903463" y="2063208"/>
            <a:ext cx="22448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Battleship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Galactic</a:t>
            </a:r>
          </a:p>
        </p:txBody>
      </p:sp>
      <p:pic>
        <p:nvPicPr>
          <p:cNvPr id="264" name="Picture 263" descr="Shape&#10;&#10;Description automatically generated with low confidence">
            <a:extLst>
              <a:ext uri="{FF2B5EF4-FFF2-40B4-BE49-F238E27FC236}">
                <a16:creationId xmlns:a16="http://schemas.microsoft.com/office/drawing/2014/main" id="{3B034F2D-26AA-454E-95B1-407D94F8E7A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695081" y="1796196"/>
            <a:ext cx="189889" cy="158961"/>
          </a:xfrm>
          <a:prstGeom prst="rect">
            <a:avLst/>
          </a:prstGeom>
        </p:spPr>
      </p:pic>
      <p:pic>
        <p:nvPicPr>
          <p:cNvPr id="265" name="Picture 264" descr="Shape&#10;&#10;Description automatically generated with low confidence">
            <a:extLst>
              <a:ext uri="{FF2B5EF4-FFF2-40B4-BE49-F238E27FC236}">
                <a16:creationId xmlns:a16="http://schemas.microsoft.com/office/drawing/2014/main" id="{8CCD6A93-224D-471F-A34A-966D6B2ADA1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699326" y="2265173"/>
            <a:ext cx="189889" cy="158961"/>
          </a:xfrm>
          <a:prstGeom prst="rect">
            <a:avLst/>
          </a:prstGeom>
        </p:spPr>
      </p:pic>
      <p:pic>
        <p:nvPicPr>
          <p:cNvPr id="266" name="Picture 265" descr="Shape&#10;&#10;Description automatically generated with low confidence">
            <a:extLst>
              <a:ext uri="{FF2B5EF4-FFF2-40B4-BE49-F238E27FC236}">
                <a16:creationId xmlns:a16="http://schemas.microsoft.com/office/drawing/2014/main" id="{923D4877-5342-426F-AE13-E9139001E0A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699852" y="2740249"/>
            <a:ext cx="189889" cy="158961"/>
          </a:xfrm>
          <a:prstGeom prst="rect">
            <a:avLst/>
          </a:prstGeom>
        </p:spPr>
      </p:pic>
      <p:sp>
        <p:nvSpPr>
          <p:cNvPr id="271" name="TextBox 270">
            <a:extLst>
              <a:ext uri="{FF2B5EF4-FFF2-40B4-BE49-F238E27FC236}">
                <a16:creationId xmlns:a16="http://schemas.microsoft.com/office/drawing/2014/main" id="{2E4011FA-9233-4915-97D0-54A3B84162AE}"/>
              </a:ext>
            </a:extLst>
          </p:cNvPr>
          <p:cNvSpPr txBox="1"/>
          <p:nvPr/>
        </p:nvSpPr>
        <p:spPr>
          <a:xfrm>
            <a:off x="9866545" y="2655186"/>
            <a:ext cx="1243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Flyer</a:t>
            </a:r>
          </a:p>
        </p:txBody>
      </p:sp>
      <p:pic>
        <p:nvPicPr>
          <p:cNvPr id="272" name="Picture 2" descr="Close, circle, remove, delete Free Icon of Neu Interface">
            <a:extLst>
              <a:ext uri="{FF2B5EF4-FFF2-40B4-BE49-F238E27FC236}">
                <a16:creationId xmlns:a16="http://schemas.microsoft.com/office/drawing/2014/main" id="{66064629-14F2-4788-81BD-406B4ABECB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88158" y="1762585"/>
            <a:ext cx="227747" cy="227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3" name="Picture 2" descr="Close, circle, remove, delete Free Icon of Neu Interface">
            <a:extLst>
              <a:ext uri="{FF2B5EF4-FFF2-40B4-BE49-F238E27FC236}">
                <a16:creationId xmlns:a16="http://schemas.microsoft.com/office/drawing/2014/main" id="{5DFFEC7B-6134-44B7-9388-28D2A9013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06148" y="2254834"/>
            <a:ext cx="227747" cy="227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4" name="Picture 2" descr="Close, circle, remove, delete Free Icon of Neu Interface">
            <a:extLst>
              <a:ext uri="{FF2B5EF4-FFF2-40B4-BE49-F238E27FC236}">
                <a16:creationId xmlns:a16="http://schemas.microsoft.com/office/drawing/2014/main" id="{D641731A-74E8-41D4-BBFF-FEB0D623CF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05133" y="2721841"/>
            <a:ext cx="227747" cy="227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EFB12705-88AF-4963-B1CA-B8BA6B264149}"/>
              </a:ext>
            </a:extLst>
          </p:cNvPr>
          <p:cNvGrpSpPr/>
          <p:nvPr/>
        </p:nvGrpSpPr>
        <p:grpSpPr>
          <a:xfrm>
            <a:off x="9699852" y="3042940"/>
            <a:ext cx="2324160" cy="369332"/>
            <a:chOff x="9709159" y="3345791"/>
            <a:chExt cx="2324160" cy="369332"/>
          </a:xfrm>
        </p:grpSpPr>
        <p:pic>
          <p:nvPicPr>
            <p:cNvPr id="267" name="Picture 266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57AA5F7E-63A2-4954-8D1C-8A9B258553F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9709159" y="3459850"/>
              <a:ext cx="189889" cy="158961"/>
            </a:xfrm>
            <a:prstGeom prst="rect">
              <a:avLst/>
            </a:prstGeom>
          </p:spPr>
        </p:pic>
        <p:sp>
          <p:nvSpPr>
            <p:cNvPr id="270" name="TextBox 269">
              <a:extLst>
                <a:ext uri="{FF2B5EF4-FFF2-40B4-BE49-F238E27FC236}">
                  <a16:creationId xmlns:a16="http://schemas.microsoft.com/office/drawing/2014/main" id="{7437FCD0-ABFE-4BDC-B671-B3539DFDFC1C}"/>
                </a:ext>
              </a:extLst>
            </p:cNvPr>
            <p:cNvSpPr txBox="1"/>
            <p:nvPr/>
          </p:nvSpPr>
          <p:spPr>
            <a:xfrm>
              <a:off x="9901657" y="3345791"/>
              <a:ext cx="16339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Thunder Ride</a:t>
              </a:r>
            </a:p>
          </p:txBody>
        </p:sp>
        <p:pic>
          <p:nvPicPr>
            <p:cNvPr id="275" name="Picture 2" descr="Close, circle, remove, delete Free Icon of Neu Interface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32B1FC33-78E0-450A-A4DF-CE1BE91731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05572" y="3416586"/>
              <a:ext cx="227747" cy="2277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D59326DB-A080-4787-BD52-1350076065E9}"/>
              </a:ext>
            </a:extLst>
          </p:cNvPr>
          <p:cNvGrpSpPr/>
          <p:nvPr/>
        </p:nvGrpSpPr>
        <p:grpSpPr>
          <a:xfrm>
            <a:off x="9695081" y="3405119"/>
            <a:ext cx="2320825" cy="369332"/>
            <a:chOff x="9712494" y="3900656"/>
            <a:chExt cx="2320825" cy="369332"/>
          </a:xfrm>
        </p:grpSpPr>
        <p:pic>
          <p:nvPicPr>
            <p:cNvPr id="268" name="Picture 267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474D9921-A057-4894-8B63-C1CBF3FD38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9712494" y="3980137"/>
              <a:ext cx="189889" cy="158961"/>
            </a:xfrm>
            <a:prstGeom prst="rect">
              <a:avLst/>
            </a:prstGeom>
          </p:spPr>
        </p:pic>
        <p:sp>
          <p:nvSpPr>
            <p:cNvPr id="269" name="TextBox 268">
              <a:extLst>
                <a:ext uri="{FF2B5EF4-FFF2-40B4-BE49-F238E27FC236}">
                  <a16:creationId xmlns:a16="http://schemas.microsoft.com/office/drawing/2014/main" id="{92092EFE-6FE6-4B63-85EC-8FBC295C1552}"/>
                </a:ext>
              </a:extLst>
            </p:cNvPr>
            <p:cNvSpPr txBox="1"/>
            <p:nvPr/>
          </p:nvSpPr>
          <p:spPr>
            <a:xfrm>
              <a:off x="9936824" y="3900656"/>
              <a:ext cx="163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Lunch</a:t>
              </a:r>
            </a:p>
          </p:txBody>
        </p:sp>
        <p:pic>
          <p:nvPicPr>
            <p:cNvPr id="276" name="Picture 2" descr="Close, circle, remove, delete Free Icon of Neu Interface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14528348-60C9-4A7E-9192-1D4DE678705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05572" y="3987577"/>
              <a:ext cx="227747" cy="2277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CC743479-B8E1-4752-844F-403CE71E7EFF}"/>
                  </a:ext>
                </a:extLst>
              </p14:cNvPr>
              <p14:cNvContentPartPr/>
              <p14:nvPr/>
            </p14:nvContentPartPr>
            <p14:xfrm>
              <a:off x="10085057" y="1375696"/>
              <a:ext cx="500400" cy="13464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CC743479-B8E1-4752-844F-403CE71E7EFF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0031417" y="1268056"/>
                <a:ext cx="608040" cy="35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434A22F3-FA95-47A1-859D-AEEAFB3AD859}"/>
                  </a:ext>
                </a:extLst>
              </p14:cNvPr>
              <p14:cNvContentPartPr/>
              <p14:nvPr/>
            </p14:nvContentPartPr>
            <p14:xfrm>
              <a:off x="9670895" y="1603165"/>
              <a:ext cx="44280" cy="1260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434A22F3-FA95-47A1-859D-AEEAFB3AD859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9653255" y="1567165"/>
                <a:ext cx="79920" cy="8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6EBEDAB7-BD42-4B7C-AD06-2E58CA89DB08}"/>
                  </a:ext>
                </a:extLst>
              </p14:cNvPr>
              <p14:cNvContentPartPr/>
              <p14:nvPr/>
            </p14:nvContentPartPr>
            <p14:xfrm>
              <a:off x="9718415" y="1609645"/>
              <a:ext cx="1193760" cy="684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6EBEDAB7-BD42-4B7C-AD06-2E58CA89DB08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9700775" y="1573645"/>
                <a:ext cx="1229400" cy="78480"/>
              </a:xfrm>
              <a:prstGeom prst="rect">
                <a:avLst/>
              </a:prstGeom>
            </p:spPr>
          </p:pic>
        </mc:Fallback>
      </mc:AlternateContent>
      <p:grpSp>
        <p:nvGrpSpPr>
          <p:cNvPr id="235" name="Group 234">
            <a:extLst>
              <a:ext uri="{FF2B5EF4-FFF2-40B4-BE49-F238E27FC236}">
                <a16:creationId xmlns:a16="http://schemas.microsoft.com/office/drawing/2014/main" id="{E7C73206-1F7C-458B-80C5-549C6CC37201}"/>
              </a:ext>
            </a:extLst>
          </p:cNvPr>
          <p:cNvGrpSpPr/>
          <p:nvPr/>
        </p:nvGrpSpPr>
        <p:grpSpPr>
          <a:xfrm>
            <a:off x="9695584" y="3775686"/>
            <a:ext cx="2320321" cy="369332"/>
            <a:chOff x="9712494" y="3900040"/>
            <a:chExt cx="2320321" cy="369332"/>
          </a:xfrm>
        </p:grpSpPr>
        <p:pic>
          <p:nvPicPr>
            <p:cNvPr id="244" name="Picture 243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D12C2CAF-2A7C-4A2C-9607-E09ED4AA527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9712494" y="3980137"/>
              <a:ext cx="189889" cy="158961"/>
            </a:xfrm>
            <a:prstGeom prst="rect">
              <a:avLst/>
            </a:prstGeom>
          </p:spPr>
        </p:pic>
        <p:sp>
          <p:nvSpPr>
            <p:cNvPr id="245" name="TextBox 244">
              <a:extLst>
                <a:ext uri="{FF2B5EF4-FFF2-40B4-BE49-F238E27FC236}">
                  <a16:creationId xmlns:a16="http://schemas.microsoft.com/office/drawing/2014/main" id="{D09A1C1F-6756-412D-B14D-FADA8A7B728F}"/>
                </a:ext>
              </a:extLst>
            </p:cNvPr>
            <p:cNvSpPr txBox="1"/>
            <p:nvPr/>
          </p:nvSpPr>
          <p:spPr>
            <a:xfrm>
              <a:off x="9898193" y="3900040"/>
              <a:ext cx="1633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Victory Spin</a:t>
              </a:r>
            </a:p>
          </p:txBody>
        </p:sp>
        <p:pic>
          <p:nvPicPr>
            <p:cNvPr id="246" name="Picture 2" descr="Close, circle, remove, delete Free Icon of Neu Interface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23361FBC-4DB4-45DE-9A89-9D933E9638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05068" y="4024290"/>
              <a:ext cx="227747" cy="2277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47" name="Group 246">
            <a:extLst>
              <a:ext uri="{FF2B5EF4-FFF2-40B4-BE49-F238E27FC236}">
                <a16:creationId xmlns:a16="http://schemas.microsoft.com/office/drawing/2014/main" id="{951D72DB-A7DE-4FD7-ADE0-76B89C86A838}"/>
              </a:ext>
            </a:extLst>
          </p:cNvPr>
          <p:cNvGrpSpPr/>
          <p:nvPr/>
        </p:nvGrpSpPr>
        <p:grpSpPr>
          <a:xfrm>
            <a:off x="9717337" y="4127965"/>
            <a:ext cx="2373098" cy="646331"/>
            <a:chOff x="9741111" y="3794822"/>
            <a:chExt cx="2373098" cy="646331"/>
          </a:xfrm>
        </p:grpSpPr>
        <p:pic>
          <p:nvPicPr>
            <p:cNvPr id="248" name="Picture 247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AE56200E-7DE0-4911-8F85-CA857DDB988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9741111" y="4039097"/>
              <a:ext cx="189889" cy="158961"/>
            </a:xfrm>
            <a:prstGeom prst="rect">
              <a:avLst/>
            </a:prstGeom>
          </p:spPr>
        </p:pic>
        <p:sp>
          <p:nvSpPr>
            <p:cNvPr id="277" name="TextBox 276">
              <a:extLst>
                <a:ext uri="{FF2B5EF4-FFF2-40B4-BE49-F238E27FC236}">
                  <a16:creationId xmlns:a16="http://schemas.microsoft.com/office/drawing/2014/main" id="{6BA4A715-562B-46F8-BC0F-4F8034403FB8}"/>
                </a:ext>
              </a:extLst>
            </p:cNvPr>
            <p:cNvSpPr txBox="1"/>
            <p:nvPr/>
          </p:nvSpPr>
          <p:spPr>
            <a:xfrm>
              <a:off x="9921077" y="3794822"/>
              <a:ext cx="219313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Light Show (9.00pm)</a:t>
              </a:r>
            </a:p>
          </p:txBody>
        </p:sp>
        <p:pic>
          <p:nvPicPr>
            <p:cNvPr id="278" name="Picture 2" descr="Close, circle, remove, delete Free Icon of Neu Interface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609BC5B7-47E3-43AD-94D7-8F5221975B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16877" y="4007709"/>
              <a:ext cx="227747" cy="2277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05" name="TextBox 304">
            <a:extLst>
              <a:ext uri="{FF2B5EF4-FFF2-40B4-BE49-F238E27FC236}">
                <a16:creationId xmlns:a16="http://schemas.microsoft.com/office/drawing/2014/main" id="{BC06B7F5-3EBD-4ADD-A14D-2DF3CFBCE506}"/>
              </a:ext>
            </a:extLst>
          </p:cNvPr>
          <p:cNvSpPr txBox="1"/>
          <p:nvPr/>
        </p:nvSpPr>
        <p:spPr>
          <a:xfrm>
            <a:off x="9660523" y="561908"/>
            <a:ext cx="251021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My Ideal Itinerary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48CD5BD-B632-4367-BA1C-84425B540437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9630491" y="22931"/>
            <a:ext cx="2514814" cy="6797995"/>
          </a:xfrm>
          <a:prstGeom prst="rect">
            <a:avLst/>
          </a:prstGeom>
        </p:spPr>
      </p:pic>
      <p:grpSp>
        <p:nvGrpSpPr>
          <p:cNvPr id="84" name="Group 83">
            <a:extLst>
              <a:ext uri="{FF2B5EF4-FFF2-40B4-BE49-F238E27FC236}">
                <a16:creationId xmlns:a16="http://schemas.microsoft.com/office/drawing/2014/main" id="{45640521-D37A-4193-AE93-FED586693FFC}"/>
              </a:ext>
            </a:extLst>
          </p:cNvPr>
          <p:cNvGrpSpPr/>
          <p:nvPr/>
        </p:nvGrpSpPr>
        <p:grpSpPr>
          <a:xfrm>
            <a:off x="575522" y="1169224"/>
            <a:ext cx="8684531" cy="4116763"/>
            <a:chOff x="5942269" y="-106761"/>
            <a:chExt cx="7976197" cy="4150321"/>
          </a:xfrm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16566913-A26A-48B0-B9FF-1E9294A84D31}"/>
                </a:ext>
              </a:extLst>
            </p:cNvPr>
            <p:cNvSpPr/>
            <p:nvPr/>
          </p:nvSpPr>
          <p:spPr>
            <a:xfrm>
              <a:off x="5942269" y="-106761"/>
              <a:ext cx="7976197" cy="4150321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US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Tap your phone at     or scan QR code to save itinerary</a:t>
              </a:r>
            </a:p>
          </p:txBody>
        </p:sp>
        <p:sp>
          <p:nvSpPr>
            <p:cNvPr id="87" name="Multiplication Sign 86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728CC8B2-73B9-4791-BDEE-E5FFDEF93A06}"/>
                </a:ext>
              </a:extLst>
            </p:cNvPr>
            <p:cNvSpPr/>
            <p:nvPr/>
          </p:nvSpPr>
          <p:spPr>
            <a:xfrm>
              <a:off x="13678632" y="-89525"/>
              <a:ext cx="227740" cy="237642"/>
            </a:xfrm>
            <a:prstGeom prst="mathMultiply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88" name="Picture 2" descr="Quick Response (QR) Code Definition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33373CAB-1BAD-4A47-B577-0DE274DCE8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8257" y="4013809"/>
            <a:ext cx="953102" cy="953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" name="Picture 88" descr="Shape&#10;&#10;Description automatically generated with medium confidence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3C10E55E-761F-4C3C-A24E-B47DCF3E185C}"/>
              </a:ext>
            </a:extLst>
          </p:cNvPr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10"/>
          <a:stretch/>
        </p:blipFill>
        <p:spPr>
          <a:xfrm>
            <a:off x="1480920" y="2942948"/>
            <a:ext cx="347775" cy="529908"/>
          </a:xfrm>
          <a:prstGeom prst="rect">
            <a:avLst/>
          </a:prstGeom>
        </p:spPr>
      </p:pic>
      <p:pic>
        <p:nvPicPr>
          <p:cNvPr id="90" name="Picture 89" descr="Shape&#10;&#10;Description automatically generated with medium confidence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1F4B5CF9-5499-4425-BACB-F101F4CAD2A8}"/>
              </a:ext>
            </a:extLst>
          </p:cNvPr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10"/>
          <a:stretch/>
        </p:blipFill>
        <p:spPr>
          <a:xfrm>
            <a:off x="4145908" y="1471189"/>
            <a:ext cx="160869" cy="245117"/>
          </a:xfrm>
          <a:prstGeom prst="rect">
            <a:avLst/>
          </a:prstGeom>
        </p:spPr>
      </p:pic>
      <p:sp>
        <p:nvSpPr>
          <p:cNvPr id="91" name="TextBox 90">
            <a:extLst>
              <a:ext uri="{FF2B5EF4-FFF2-40B4-BE49-F238E27FC236}">
                <a16:creationId xmlns:a16="http://schemas.microsoft.com/office/drawing/2014/main" id="{D38AC5C3-6FBA-4741-B8D3-850F92C13CF1}"/>
              </a:ext>
            </a:extLst>
          </p:cNvPr>
          <p:cNvSpPr txBox="1"/>
          <p:nvPr/>
        </p:nvSpPr>
        <p:spPr>
          <a:xfrm>
            <a:off x="405006" y="2153263"/>
            <a:ext cx="251021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Itinerary 1</a:t>
            </a:r>
          </a:p>
        </p:txBody>
      </p:sp>
      <p:pic>
        <p:nvPicPr>
          <p:cNvPr id="92" name="Picture 2" descr="Quick Response (QR) Code Definition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CB562660-70B7-4CB5-B92A-91D99874DC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7008" y="4009466"/>
            <a:ext cx="953102" cy="953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" name="Picture 92" descr="Shape&#10;&#10;Description automatically generated with medium confidence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8B5DF975-4B93-4933-9882-83C707CE05B4}"/>
              </a:ext>
            </a:extLst>
          </p:cNvPr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10"/>
          <a:stretch/>
        </p:blipFill>
        <p:spPr>
          <a:xfrm>
            <a:off x="3599671" y="2938605"/>
            <a:ext cx="347775" cy="529908"/>
          </a:xfrm>
          <a:prstGeom prst="rect">
            <a:avLst/>
          </a:prstGeom>
        </p:spPr>
      </p:pic>
      <p:sp>
        <p:nvSpPr>
          <p:cNvPr id="94" name="TextBox 93">
            <a:extLst>
              <a:ext uri="{FF2B5EF4-FFF2-40B4-BE49-F238E27FC236}">
                <a16:creationId xmlns:a16="http://schemas.microsoft.com/office/drawing/2014/main" id="{1702B469-EDB4-4ACA-8830-D25960E11AA0}"/>
              </a:ext>
            </a:extLst>
          </p:cNvPr>
          <p:cNvSpPr txBox="1"/>
          <p:nvPr/>
        </p:nvSpPr>
        <p:spPr>
          <a:xfrm>
            <a:off x="2523757" y="2148920"/>
            <a:ext cx="251021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Itinerary 2</a:t>
            </a:r>
          </a:p>
        </p:txBody>
      </p:sp>
      <p:pic>
        <p:nvPicPr>
          <p:cNvPr id="95" name="Picture 2" descr="Quick Response (QR) Code Definition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3E916592-4569-4896-927C-6DFAD95B83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5866" y="4017385"/>
            <a:ext cx="953102" cy="953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6" name="Picture 95" descr="Shape&#10;&#10;Description automatically generated with medium confidence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A13A52C4-9BDC-4C78-BD17-805D1B9F3ED2}"/>
              </a:ext>
            </a:extLst>
          </p:cNvPr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10"/>
          <a:stretch/>
        </p:blipFill>
        <p:spPr>
          <a:xfrm>
            <a:off x="5708529" y="2946524"/>
            <a:ext cx="347775" cy="529908"/>
          </a:xfrm>
          <a:prstGeom prst="rect">
            <a:avLst/>
          </a:prstGeom>
        </p:spPr>
      </p:pic>
      <p:sp>
        <p:nvSpPr>
          <p:cNvPr id="97" name="TextBox 96">
            <a:extLst>
              <a:ext uri="{FF2B5EF4-FFF2-40B4-BE49-F238E27FC236}">
                <a16:creationId xmlns:a16="http://schemas.microsoft.com/office/drawing/2014/main" id="{67F8618D-AE70-4515-B58C-0EDD555E7719}"/>
              </a:ext>
            </a:extLst>
          </p:cNvPr>
          <p:cNvSpPr txBox="1"/>
          <p:nvPr/>
        </p:nvSpPr>
        <p:spPr>
          <a:xfrm>
            <a:off x="4632615" y="2156839"/>
            <a:ext cx="251021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Itinerary 3</a:t>
            </a:r>
          </a:p>
        </p:txBody>
      </p:sp>
      <p:pic>
        <p:nvPicPr>
          <p:cNvPr id="98" name="Picture 2" descr="Quick Response (QR) Code Definition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47F11505-56E0-4902-8848-3E569F406E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9178" y="4017385"/>
            <a:ext cx="953102" cy="953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" name="Picture 98" descr="Shape&#10;&#10;Description automatically generated with medium confidence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878DCEA4-6CB1-4A4E-A9AE-CFF7643733D9}"/>
              </a:ext>
            </a:extLst>
          </p:cNvPr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10"/>
          <a:stretch/>
        </p:blipFill>
        <p:spPr>
          <a:xfrm>
            <a:off x="7911841" y="2946524"/>
            <a:ext cx="347775" cy="529908"/>
          </a:xfrm>
          <a:prstGeom prst="rect">
            <a:avLst/>
          </a:prstGeom>
        </p:spPr>
      </p:pic>
      <p:sp>
        <p:nvSpPr>
          <p:cNvPr id="100" name="TextBox 99">
            <a:extLst>
              <a:ext uri="{FF2B5EF4-FFF2-40B4-BE49-F238E27FC236}">
                <a16:creationId xmlns:a16="http://schemas.microsoft.com/office/drawing/2014/main" id="{9E4CB97A-3EFA-4B5D-B666-0E2B47FD64AB}"/>
              </a:ext>
            </a:extLst>
          </p:cNvPr>
          <p:cNvSpPr txBox="1"/>
          <p:nvPr/>
        </p:nvSpPr>
        <p:spPr>
          <a:xfrm>
            <a:off x="6835927" y="2156839"/>
            <a:ext cx="251021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Itinerary 4</a:t>
            </a:r>
          </a:p>
        </p:txBody>
      </p:sp>
    </p:spTree>
    <p:extLst>
      <p:ext uri="{BB962C8B-B14F-4D97-AF65-F5344CB8AC3E}">
        <p14:creationId xmlns:p14="http://schemas.microsoft.com/office/powerpoint/2010/main" val="13804318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hlinkClick r:id="rId2" action="ppaction://hlinksldjump"/>
            <a:extLst>
              <a:ext uri="{FF2B5EF4-FFF2-40B4-BE49-F238E27FC236}">
                <a16:creationId xmlns:a16="http://schemas.microsoft.com/office/drawing/2014/main" id="{C3DD3802-55B0-434C-AA46-2A7104FB7C5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0000"/>
          </a:blip>
          <a:srcRect l="2805" t="4443" r="712" b="1724"/>
          <a:stretch/>
        </p:blipFill>
        <p:spPr>
          <a:xfrm>
            <a:off x="0" y="0"/>
            <a:ext cx="12260062" cy="689452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A0681B4-EEA1-45D4-8627-F09C40A771B6}"/>
              </a:ext>
            </a:extLst>
          </p:cNvPr>
          <p:cNvSpPr/>
          <p:nvPr/>
        </p:nvSpPr>
        <p:spPr>
          <a:xfrm>
            <a:off x="9747683" y="532662"/>
            <a:ext cx="2263806" cy="242360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b="1" u="sng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English</a:t>
            </a:r>
          </a:p>
          <a:p>
            <a:pPr algn="ctr"/>
            <a:r>
              <a:rPr lang="zh-CN" alt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中文</a:t>
            </a:r>
            <a:endParaRPr lang="en-US" altLang="zh-CN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b="1" dirty="0" err="1">
                <a:solidFill>
                  <a:schemeClr val="tx1"/>
                </a:solidFill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Behasa</a:t>
            </a:r>
            <a:r>
              <a:rPr lang="en-US" b="1" dirty="0">
                <a:solidFill>
                  <a:schemeClr val="tx1"/>
                </a:solidFill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chemeClr val="tx1"/>
                </a:solidFill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Melayu</a:t>
            </a:r>
            <a:endParaRPr lang="en-US" b="1" dirty="0">
              <a:solidFill>
                <a:schemeClr val="tx1"/>
              </a:solidFill>
              <a:highlight>
                <a:srgbClr val="FFFF0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ta-IN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தமிழ்</a:t>
            </a:r>
            <a:endParaRPr lang="en-US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zh-CN" alt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日本語</a:t>
            </a:r>
            <a:endParaRPr lang="en-US" altLang="zh-CN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ko-KR" alt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한국</a:t>
            </a:r>
            <a:endParaRPr lang="en-US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A41A2AA-BEFE-4BB6-8E57-241469305E57}"/>
              </a:ext>
            </a:extLst>
          </p:cNvPr>
          <p:cNvSpPr/>
          <p:nvPr/>
        </p:nvSpPr>
        <p:spPr>
          <a:xfrm>
            <a:off x="10990555" y="2530136"/>
            <a:ext cx="949911" cy="34622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Confirm</a:t>
            </a:r>
          </a:p>
        </p:txBody>
      </p:sp>
      <p:sp>
        <p:nvSpPr>
          <p:cNvPr id="3" name="Multiplication Sign 2">
            <a:hlinkClick r:id="rId2" action="ppaction://hlinksldjump"/>
            <a:extLst>
              <a:ext uri="{FF2B5EF4-FFF2-40B4-BE49-F238E27FC236}">
                <a16:creationId xmlns:a16="http://schemas.microsoft.com/office/drawing/2014/main" id="{EE76538D-B078-471C-BE6E-B6B790334B0D}"/>
              </a:ext>
            </a:extLst>
          </p:cNvPr>
          <p:cNvSpPr/>
          <p:nvPr/>
        </p:nvSpPr>
        <p:spPr>
          <a:xfrm>
            <a:off x="11802803" y="532662"/>
            <a:ext cx="204186" cy="213064"/>
          </a:xfrm>
          <a:prstGeom prst="mathMultiply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6F29986-ABBE-4B18-9D5C-C9699D2B2007}"/>
              </a:ext>
            </a:extLst>
          </p:cNvPr>
          <p:cNvSpPr/>
          <p:nvPr/>
        </p:nvSpPr>
        <p:spPr>
          <a:xfrm>
            <a:off x="5752730" y="639194"/>
            <a:ext cx="3675355" cy="2423602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Selected language is highlighted and interface will display language after confirmation</a:t>
            </a:r>
          </a:p>
          <a:p>
            <a:pPr algn="ctr"/>
            <a:endParaRPr lang="en-US" dirty="0">
              <a:solidFill>
                <a:sysClr val="windowText" lastClr="000000"/>
              </a:solidFill>
            </a:endParaRPr>
          </a:p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Users can click on the “x” or anywhere outside the popup box to exit </a:t>
            </a:r>
          </a:p>
        </p:txBody>
      </p:sp>
    </p:spTree>
    <p:extLst>
      <p:ext uri="{BB962C8B-B14F-4D97-AF65-F5344CB8AC3E}">
        <p14:creationId xmlns:p14="http://schemas.microsoft.com/office/powerpoint/2010/main" val="19955027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5" name="Group 1074">
            <a:extLst>
              <a:ext uri="{FF2B5EF4-FFF2-40B4-BE49-F238E27FC236}">
                <a16:creationId xmlns:a16="http://schemas.microsoft.com/office/drawing/2014/main" id="{18A7384D-AC0D-4B79-BE0F-1B1E3E91807F}"/>
              </a:ext>
            </a:extLst>
          </p:cNvPr>
          <p:cNvGrpSpPr/>
          <p:nvPr/>
        </p:nvGrpSpPr>
        <p:grpSpPr>
          <a:xfrm>
            <a:off x="-79232" y="29608"/>
            <a:ext cx="12444810" cy="6852196"/>
            <a:chOff x="-79232" y="29608"/>
            <a:chExt cx="12444810" cy="6852196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580113EF-F475-4ED4-A144-2FB1DF8A2E15}"/>
                </a:ext>
              </a:extLst>
            </p:cNvPr>
            <p:cNvGrpSpPr/>
            <p:nvPr/>
          </p:nvGrpSpPr>
          <p:grpSpPr>
            <a:xfrm>
              <a:off x="-79232" y="29608"/>
              <a:ext cx="12444810" cy="6828716"/>
              <a:chOff x="1915373" y="792163"/>
              <a:chExt cx="8444154" cy="5320196"/>
            </a:xfrm>
          </p:grpSpPr>
          <p:pic>
            <p:nvPicPr>
              <p:cNvPr id="1032" name="Picture 8" descr="Fork and knife restaurant icon vector | free image by rawpixel.com | Restaurant  icon, Vector free, Logo restaurant">
                <a:extLst>
                  <a:ext uri="{FF2B5EF4-FFF2-40B4-BE49-F238E27FC236}">
                    <a16:creationId xmlns:a16="http://schemas.microsoft.com/office/drawing/2014/main" id="{B622B152-086C-4276-AFB8-22613220F67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17963" y="5674631"/>
                <a:ext cx="437728" cy="4377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28" name="Picture 4" descr="Restroom Icon Vector #53701 - Free Icons Library">
                <a:extLst>
                  <a:ext uri="{FF2B5EF4-FFF2-40B4-BE49-F238E27FC236}">
                    <a16:creationId xmlns:a16="http://schemas.microsoft.com/office/drawing/2014/main" id="{B0FE3ED5-0388-497D-B642-FC40B7182B0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83294" y="5384343"/>
                <a:ext cx="339536" cy="33953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9DCD0A01-61EA-48D6-A798-1F485454EA3A}"/>
                  </a:ext>
                </a:extLst>
              </p:cNvPr>
              <p:cNvSpPr/>
              <p:nvPr/>
            </p:nvSpPr>
            <p:spPr>
              <a:xfrm>
                <a:off x="1997392" y="792163"/>
                <a:ext cx="8197215" cy="5273675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cxnSp>
            <p:nvCxnSpPr>
              <p:cNvPr id="4" name="Straight Connector 3">
                <a:extLst>
                  <a:ext uri="{FF2B5EF4-FFF2-40B4-BE49-F238E27FC236}">
                    <a16:creationId xmlns:a16="http://schemas.microsoft.com/office/drawing/2014/main" id="{1E902DC4-C26C-4598-9F5E-C2E17FFA35A3}"/>
                  </a:ext>
                </a:extLst>
              </p:cNvPr>
              <p:cNvCxnSpPr/>
              <p:nvPr/>
            </p:nvCxnSpPr>
            <p:spPr>
              <a:xfrm>
                <a:off x="8507417" y="792163"/>
                <a:ext cx="0" cy="5273675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" name="Straight Connector 4">
                <a:extLst>
                  <a:ext uri="{FF2B5EF4-FFF2-40B4-BE49-F238E27FC236}">
                    <a16:creationId xmlns:a16="http://schemas.microsoft.com/office/drawing/2014/main" id="{D65028AA-2030-4E4F-9F35-95998D90F5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97392" y="5369443"/>
                <a:ext cx="8197215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F6AD6237-FA0A-4F6A-8553-7E6D4957C29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53562" y="5369443"/>
                <a:ext cx="0" cy="696395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2FD504F1-E5A7-409B-B792-6B47EA7EC6C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507417" y="1084517"/>
                <a:ext cx="168719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99A159F1-B999-41DD-82FC-F2DFCF0D486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507417" y="1715382"/>
                <a:ext cx="168719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D1E91BD0-9E97-4BBF-A2F1-CE69F2356F8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497892" y="2291893"/>
                <a:ext cx="168719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5DF6C448-FA61-4CF7-805C-E6357B70FAF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507416" y="4549420"/>
                <a:ext cx="168719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D602EB15-CD05-4117-87E7-C05B5E34366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507416" y="4015548"/>
                <a:ext cx="168719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40025A17-DB62-4899-B614-F8690883F86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6381" y="792163"/>
                <a:ext cx="0" cy="292354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2D5860A2-E037-46D9-974E-6716D2FB0ED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507416" y="4972574"/>
                <a:ext cx="168719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93D68B7-0D10-40FC-B624-4CAF81FE60BD}"/>
                  </a:ext>
                </a:extLst>
              </p:cNvPr>
              <p:cNvSpPr txBox="1"/>
              <p:nvPr/>
            </p:nvSpPr>
            <p:spPr>
              <a:xfrm>
                <a:off x="8581193" y="798495"/>
                <a:ext cx="1325289" cy="2637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>
                    <a:latin typeface="Arial" panose="020B0604020202020204" pitchFamily="34" charset="0"/>
                    <a:cs typeface="Arial" panose="020B0604020202020204" pitchFamily="34" charset="0"/>
                  </a:rPr>
                  <a:t>Fri 4 Nov 1:30 PM</a:t>
                </a:r>
              </a:p>
            </p:txBody>
          </p:sp>
          <p:sp>
            <p:nvSpPr>
              <p:cNvPr id="34" name="TextBox 33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6D0BD0A8-B6DA-41A3-8A6C-63B3CBBFC18B}"/>
                  </a:ext>
                </a:extLst>
              </p:cNvPr>
              <p:cNvSpPr txBox="1"/>
              <p:nvPr/>
            </p:nvSpPr>
            <p:spPr>
              <a:xfrm>
                <a:off x="9806280" y="811226"/>
                <a:ext cx="457162" cy="2637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600" b="1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BM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57B92E00-7172-43A1-988E-B35F8F8953E9}"/>
                  </a:ext>
                </a:extLst>
              </p:cNvPr>
              <p:cNvSpPr txBox="1"/>
              <p:nvPr/>
            </p:nvSpPr>
            <p:spPr>
              <a:xfrm>
                <a:off x="8573327" y="1119432"/>
                <a:ext cx="1581954" cy="5515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Disyorkan</a:t>
                </a:r>
                <a:endParaRPr lang="en-US" sz="20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/>
                <a:r>
                  <a:rPr lang="en-US" sz="2000" b="1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Jadual</a:t>
                </a:r>
                <a:r>
                  <a:rPr lang="en-US" sz="2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000" b="1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perjalanan</a:t>
                </a:r>
                <a:endParaRPr lang="en-US" sz="20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9234F17-4297-4A1F-8586-B8DF487E81C0}"/>
                  </a:ext>
                </a:extLst>
              </p:cNvPr>
              <p:cNvSpPr txBox="1"/>
              <p:nvPr/>
            </p:nvSpPr>
            <p:spPr>
              <a:xfrm>
                <a:off x="8331407" y="3982052"/>
                <a:ext cx="2028120" cy="5515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Langsung</a:t>
                </a:r>
                <a:r>
                  <a:rPr lang="en-US" sz="2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Akan</a:t>
                </a:r>
              </a:p>
              <a:p>
                <a:pPr algn="ctr"/>
                <a:r>
                  <a:rPr lang="en-US" sz="2000" b="1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Pertunjukan</a:t>
                </a:r>
                <a:endParaRPr lang="en-US" sz="20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C615CB21-8589-42A3-9BD3-D3C244915B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351011" y="4554148"/>
                <a:ext cx="0" cy="82353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456098B9-D805-4A3A-99C1-BA52B3FC867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507416" y="2867526"/>
                <a:ext cx="168719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35E71173-9017-4B09-A463-4533C476525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507416" y="3429000"/>
                <a:ext cx="168719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AC9DF3C0-BD85-4406-BDEC-F1AD36D9C373}"/>
                  </a:ext>
                </a:extLst>
              </p:cNvPr>
              <p:cNvSpPr txBox="1"/>
              <p:nvPr/>
            </p:nvSpPr>
            <p:spPr>
              <a:xfrm>
                <a:off x="2070769" y="5541261"/>
                <a:ext cx="1108579" cy="3117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LAGENDA</a:t>
                </a:r>
              </a:p>
            </p:txBody>
          </p:sp>
          <p:pic>
            <p:nvPicPr>
              <p:cNvPr id="56" name="Picture 55" descr="A red and white sign&#10;&#10;Description automatically generated with low confidence">
                <a:extLst>
                  <a:ext uri="{FF2B5EF4-FFF2-40B4-BE49-F238E27FC236}">
                    <a16:creationId xmlns:a16="http://schemas.microsoft.com/office/drawing/2014/main" id="{9134271D-EE01-47D5-814C-9FEC1B4E10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6564" b="89833" l="7273" r="93409">
                            <a14:foregroundMark x1="50341" y1="58687" x2="40682" y2="61905"/>
                            <a14:foregroundMark x1="20000" y1="49292" x2="67045" y2="44144"/>
                            <a14:foregroundMark x1="80000" y1="48391" x2="70000" y2="22523"/>
                            <a14:foregroundMark x1="70000" y1="22523" x2="60000" y2="14672"/>
                            <a14:foregroundMark x1="60000" y1="14672" x2="41477" y2="12355"/>
                            <a14:foregroundMark x1="41477" y1="12355" x2="31250" y2="21107"/>
                            <a14:foregroundMark x1="31250" y1="21107" x2="13182" y2="50193"/>
                            <a14:foregroundMark x1="13182" y1="50193" x2="13750" y2="75676"/>
                            <a14:foregroundMark x1="13750" y1="75676" x2="65341" y2="84170"/>
                            <a14:foregroundMark x1="65341" y1="84170" x2="80682" y2="74003"/>
                            <a14:foregroundMark x1="80682" y1="74003" x2="81591" y2="51609"/>
                            <a14:foregroundMark x1="81591" y1="51609" x2="80341" y2="47104"/>
                            <a14:foregroundMark x1="47614" y1="64865" x2="65682" y2="65637"/>
                            <a14:foregroundMark x1="50000" y1="6564" x2="50000" y2="6564"/>
                            <a14:foregroundMark x1="51591" y1="7079" x2="51591" y2="7079"/>
                            <a14:foregroundMark x1="51477" y1="20721" x2="51818" y2="40927"/>
                            <a14:foregroundMark x1="62045" y1="47233" x2="34432" y2="50708"/>
                            <a14:foregroundMark x1="69205" y1="48777" x2="31364" y2="42471"/>
                            <a14:foregroundMark x1="56705" y1="39768" x2="32955" y2="38353"/>
                            <a14:foregroundMark x1="21250" y1="67181" x2="19091" y2="46332"/>
                            <a14:foregroundMark x1="7273" y1="76190" x2="8409" y2="58301"/>
                            <a14:foregroundMark x1="11136" y1="75290" x2="7273" y2="47876"/>
                            <a14:foregroundMark x1="52500" y1="59073" x2="52500" y2="59073"/>
                            <a14:foregroundMark x1="63068" y1="63578" x2="63068" y2="63578"/>
                            <a14:foregroundMark x1="49659" y1="51223" x2="54659" y2="76705"/>
                            <a14:foregroundMark x1="78068" y1="60103" x2="29886" y2="78250"/>
                            <a14:foregroundMark x1="68409" y1="61261" x2="28523" y2="68855"/>
                            <a14:foregroundMark x1="71818" y1="59202" x2="29432" y2="58559"/>
                            <a14:foregroundMark x1="40000" y1="56371" x2="16023" y2="60746"/>
                            <a14:foregroundMark x1="54205" y1="28571" x2="46932" y2="26255"/>
                            <a14:foregroundMark x1="51364" y1="26641" x2="56477" y2="22651"/>
                            <a14:foregroundMark x1="56477" y1="22651" x2="34205" y2="24453"/>
                            <a14:foregroundMark x1="37386" y1="26384" x2="59432" y2="26770"/>
                            <a14:foregroundMark x1="38295" y1="31660" x2="55114" y2="29215"/>
                            <a14:foregroundMark x1="31591" y1="33591" x2="60000" y2="32561"/>
                            <a14:foregroundMark x1="58977" y1="28314" x2="60341" y2="25869"/>
                            <a14:foregroundMark x1="56818" y1="22136" x2="68523" y2="40669"/>
                            <a14:foregroundMark x1="63068" y1="27671" x2="75795" y2="43372"/>
                            <a14:foregroundMark x1="93409" y1="41441" x2="93409" y2="41441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87200" y="5738744"/>
                <a:ext cx="335630" cy="296346"/>
              </a:xfrm>
              <a:prstGeom prst="rect">
                <a:avLst/>
              </a:prstGeom>
            </p:spPr>
          </p:pic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A0F69443-7110-4005-B22D-0250D50DDA65}"/>
                  </a:ext>
                </a:extLst>
              </p:cNvPr>
              <p:cNvSpPr txBox="1"/>
              <p:nvPr/>
            </p:nvSpPr>
            <p:spPr>
              <a:xfrm>
                <a:off x="3722830" y="5457255"/>
                <a:ext cx="854370" cy="2158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Tandas</a:t>
                </a:r>
                <a:endParaRPr lang="en-US" sz="1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95520B87-923A-4B79-83DB-2E0D8E240271}"/>
                  </a:ext>
                </a:extLst>
              </p:cNvPr>
              <p:cNvSpPr txBox="1"/>
              <p:nvPr/>
            </p:nvSpPr>
            <p:spPr>
              <a:xfrm>
                <a:off x="3728939" y="5718145"/>
                <a:ext cx="854370" cy="3596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Pertolongan</a:t>
                </a:r>
                <a:r>
                  <a:rPr lang="en-US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2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Cemas</a:t>
                </a:r>
                <a:endParaRPr lang="en-US" sz="1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1036" name="Picture 12" descr="Drinking Fountain Icons - Download Free Vector Icons | Noun Project">
                <a:extLst>
                  <a:ext uri="{FF2B5EF4-FFF2-40B4-BE49-F238E27FC236}">
                    <a16:creationId xmlns:a16="http://schemas.microsoft.com/office/drawing/2014/main" id="{C6906F78-FE99-4B2D-A539-17E3DA9685F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595814" y="5328724"/>
                <a:ext cx="437727" cy="4377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D28B3EEC-7DB7-4542-B438-C56C9D11295A}"/>
                  </a:ext>
                </a:extLst>
              </p:cNvPr>
              <p:cNvSpPr txBox="1"/>
              <p:nvPr/>
            </p:nvSpPr>
            <p:spPr>
              <a:xfrm>
                <a:off x="5102927" y="5773064"/>
                <a:ext cx="854370" cy="2158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Kedai</a:t>
                </a:r>
                <a:r>
                  <a:rPr lang="en-US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2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Makan</a:t>
                </a:r>
                <a:endParaRPr lang="en-US" sz="1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464FFFF2-62CC-4359-B4E6-78CC7211AE92}"/>
                  </a:ext>
                </a:extLst>
              </p:cNvPr>
              <p:cNvSpPr txBox="1"/>
              <p:nvPr/>
            </p:nvSpPr>
            <p:spPr>
              <a:xfrm>
                <a:off x="4999469" y="5452306"/>
                <a:ext cx="1081707" cy="2158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Titik</a:t>
                </a:r>
                <a:r>
                  <a:rPr lang="en-US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 Air</a:t>
                </a:r>
              </a:p>
            </p:txBody>
          </p:sp>
          <p:pic>
            <p:nvPicPr>
              <p:cNvPr id="60" name="Picture 59" descr="A picture containing text, clipart&#10;&#10;Description automatically generated">
                <a:extLst>
                  <a:ext uri="{FF2B5EF4-FFF2-40B4-BE49-F238E27FC236}">
                    <a16:creationId xmlns:a16="http://schemas.microsoft.com/office/drawing/2014/main" id="{EB0DEFF6-EDD0-46FD-9691-B36F68C222E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479" t="63113" r="83017" b="11090"/>
              <a:stretch/>
            </p:blipFill>
            <p:spPr>
              <a:xfrm>
                <a:off x="6203749" y="5738744"/>
                <a:ext cx="280560" cy="285068"/>
              </a:xfrm>
              <a:prstGeom prst="rect">
                <a:avLst/>
              </a:prstGeom>
            </p:spPr>
          </p:pic>
          <p:pic>
            <p:nvPicPr>
              <p:cNvPr id="64" name="Picture 63" descr="A picture containing text, clipart&#10;&#10;Description automatically generated">
                <a:extLst>
                  <a:ext uri="{FF2B5EF4-FFF2-40B4-BE49-F238E27FC236}">
                    <a16:creationId xmlns:a16="http://schemas.microsoft.com/office/drawing/2014/main" id="{E73A61BE-AAB2-4A91-B8C3-0B9D2E0A3E7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9701" t="37138" r="17310" b="36423"/>
              <a:stretch/>
            </p:blipFill>
            <p:spPr>
              <a:xfrm>
                <a:off x="6178284" y="5401066"/>
                <a:ext cx="305336" cy="306090"/>
              </a:xfrm>
              <a:prstGeom prst="rect">
                <a:avLst/>
              </a:prstGeom>
            </p:spPr>
          </p:pic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7843C086-CB3A-4FD5-8E88-277864E277D3}"/>
                  </a:ext>
                </a:extLst>
              </p:cNvPr>
              <p:cNvSpPr txBox="1"/>
              <p:nvPr/>
            </p:nvSpPr>
            <p:spPr>
              <a:xfrm>
                <a:off x="6500603" y="5391740"/>
                <a:ext cx="1933039" cy="3596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Tunggangan</a:t>
                </a:r>
                <a:r>
                  <a:rPr lang="en-US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2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dengan</a:t>
                </a:r>
                <a:r>
                  <a:rPr lang="en-US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2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ketinggian</a:t>
                </a:r>
                <a:r>
                  <a:rPr lang="en-US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 minimum </a:t>
                </a:r>
                <a:r>
                  <a:rPr lang="en-US" sz="12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120</a:t>
                </a:r>
                <a:r>
                  <a:rPr lang="en-US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cm</a:t>
                </a:r>
              </a:p>
            </p:txBody>
          </p: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62EA21F0-3CE0-4F76-BE4B-96146620D1BF}"/>
                  </a:ext>
                </a:extLst>
              </p:cNvPr>
              <p:cNvSpPr txBox="1"/>
              <p:nvPr/>
            </p:nvSpPr>
            <p:spPr>
              <a:xfrm>
                <a:off x="6493985" y="5703820"/>
                <a:ext cx="1933039" cy="3596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Tunggangan</a:t>
                </a:r>
                <a:r>
                  <a:rPr lang="en-US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2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dengan</a:t>
                </a:r>
                <a:r>
                  <a:rPr lang="en-US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2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ketinggian</a:t>
                </a:r>
                <a:r>
                  <a:rPr lang="en-US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 minimum </a:t>
                </a:r>
                <a:r>
                  <a:rPr lang="en-US" sz="12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140</a:t>
                </a:r>
                <a:r>
                  <a:rPr lang="en-US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cm</a:t>
                </a:r>
              </a:p>
            </p:txBody>
          </p: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F3686187-46C1-4492-8010-E6C2540098ED}"/>
                  </a:ext>
                </a:extLst>
              </p:cNvPr>
              <p:cNvSpPr txBox="1"/>
              <p:nvPr/>
            </p:nvSpPr>
            <p:spPr>
              <a:xfrm>
                <a:off x="8428032" y="1745132"/>
                <a:ext cx="1845955" cy="5515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Penerokaan</a:t>
                </a: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Rumah</a:t>
                </a: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Tematik</a:t>
                </a:r>
                <a:endParaRPr 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72C3749C-ADAD-4B87-A787-4544BDE5C0AD}"/>
                  </a:ext>
                </a:extLst>
              </p:cNvPr>
              <p:cNvSpPr txBox="1"/>
              <p:nvPr/>
            </p:nvSpPr>
            <p:spPr>
              <a:xfrm>
                <a:off x="8646010" y="2319172"/>
                <a:ext cx="1437872" cy="5515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Kegilaan</a:t>
                </a: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Roller-Coaster</a:t>
                </a:r>
              </a:p>
            </p:txBody>
          </p: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A68ABA38-32E0-4C51-ADBD-10D0FD876ACD}"/>
                  </a:ext>
                </a:extLst>
              </p:cNvPr>
              <p:cNvSpPr txBox="1"/>
              <p:nvPr/>
            </p:nvSpPr>
            <p:spPr>
              <a:xfrm>
                <a:off x="8765795" y="2862592"/>
                <a:ext cx="1151385" cy="5515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Pelayaran</a:t>
                </a: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Futuristik</a:t>
                </a:r>
                <a:endParaRPr 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ED7B3CD0-FABC-44E5-BAC7-4890EC7690CD}"/>
                  </a:ext>
                </a:extLst>
              </p:cNvPr>
              <p:cNvSpPr txBox="1"/>
              <p:nvPr/>
            </p:nvSpPr>
            <p:spPr>
              <a:xfrm>
                <a:off x="8694397" y="3475193"/>
                <a:ext cx="1379964" cy="5515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Pencari</a:t>
                </a: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Adrenalin</a:t>
                </a:r>
              </a:p>
            </p:txBody>
          </p:sp>
          <p:pic>
            <p:nvPicPr>
              <p:cNvPr id="14" name="Picture 13" descr="Map&#10;&#10;Description automatically generated">
                <a:extLst>
                  <a:ext uri="{FF2B5EF4-FFF2-40B4-BE49-F238E27FC236}">
                    <a16:creationId xmlns:a16="http://schemas.microsoft.com/office/drawing/2014/main" id="{73C160BE-2450-41AE-AB91-AD669CE9666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612" t="11927" r="11772" b="20783"/>
              <a:stretch/>
            </p:blipFill>
            <p:spPr>
              <a:xfrm rot="447540">
                <a:off x="1915373" y="951984"/>
                <a:ext cx="6712770" cy="4378325"/>
              </a:xfrm>
              <a:prstGeom prst="rect">
                <a:avLst/>
              </a:prstGeom>
            </p:spPr>
          </p:pic>
        </p:grp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64F47F1-0759-4565-9844-6881B0F40AB0}"/>
                </a:ext>
              </a:extLst>
            </p:cNvPr>
            <p:cNvSpPr/>
            <p:nvPr/>
          </p:nvSpPr>
          <p:spPr>
            <a:xfrm>
              <a:off x="8909108" y="2424418"/>
              <a:ext cx="196172" cy="1669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8023F72-4F63-47A6-A6F2-59E29D0EEDB5}"/>
                </a:ext>
              </a:extLst>
            </p:cNvPr>
            <p:cNvSpPr/>
            <p:nvPr/>
          </p:nvSpPr>
          <p:spPr>
            <a:xfrm>
              <a:off x="77854" y="4852215"/>
              <a:ext cx="266095" cy="76840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67E97C8-A2AA-4538-9880-A5323C590116}"/>
                </a:ext>
              </a:extLst>
            </p:cNvPr>
            <p:cNvSpPr/>
            <p:nvPr/>
          </p:nvSpPr>
          <p:spPr>
            <a:xfrm>
              <a:off x="2625340" y="844766"/>
              <a:ext cx="4946627" cy="175432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sz="36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PELBAGAI</a:t>
              </a:r>
            </a:p>
            <a:p>
              <a:pPr algn="ctr"/>
              <a:r>
                <a:rPr lang="en-US" sz="36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STUDIOS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AA90EFE5-68CC-4C0D-8E67-7D630683E28D}"/>
                </a:ext>
              </a:extLst>
            </p:cNvPr>
            <p:cNvSpPr txBox="1"/>
            <p:nvPr/>
          </p:nvSpPr>
          <p:spPr>
            <a:xfrm>
              <a:off x="9607441" y="5866141"/>
              <a:ext cx="195879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000" b="1" dirty="0">
                  <a:latin typeface="Arial" panose="020B0604020202020204" pitchFamily="34" charset="0"/>
                  <a:cs typeface="Arial" panose="020B0604020202020204" pitchFamily="34" charset="0"/>
                </a:rPr>
                <a:t>Buat Jadual Perjalanan Anda Sendiri</a:t>
              </a:r>
              <a:endParaRPr lang="en-US" sz="2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026" name="Picture 2" descr="Write Message Icons - Download Free Vector Icons | Noun Project">
              <a:extLst>
                <a:ext uri="{FF2B5EF4-FFF2-40B4-BE49-F238E27FC236}">
                  <a16:creationId xmlns:a16="http://schemas.microsoft.com/office/drawing/2014/main" id="{526C798F-78C4-4428-95B1-A472A4FBA76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06708" y="6068854"/>
              <a:ext cx="581664" cy="5816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B596764E-873D-40AB-A4F4-4E7C7305CAC3}"/>
                </a:ext>
              </a:extLst>
            </p:cNvPr>
            <p:cNvSpPr txBox="1"/>
            <p:nvPr/>
          </p:nvSpPr>
          <p:spPr>
            <a:xfrm>
              <a:off x="9517498" y="4994460"/>
              <a:ext cx="1494499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00" dirty="0">
                  <a:latin typeface="Arial" panose="020B0604020202020204" pitchFamily="34" charset="0"/>
                  <a:cs typeface="Arial" panose="020B0604020202020204" pitchFamily="34" charset="0"/>
                </a:rPr>
                <a:t>2:00 – 2:30 PM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C15E7D2C-4F0D-4761-B229-F9239DE1F6EA}"/>
                </a:ext>
              </a:extLst>
            </p:cNvPr>
            <p:cNvSpPr txBox="1"/>
            <p:nvPr/>
          </p:nvSpPr>
          <p:spPr>
            <a:xfrm>
              <a:off x="9517498" y="5509513"/>
              <a:ext cx="1494499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00" dirty="0">
                  <a:latin typeface="Arial" panose="020B0604020202020204" pitchFamily="34" charset="0"/>
                  <a:cs typeface="Arial" panose="020B0604020202020204" pitchFamily="34" charset="0"/>
                </a:rPr>
                <a:t>4:30 – 5:30 PM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5146B891-1B69-4494-8AA6-4D4921FFE66F}"/>
                </a:ext>
              </a:extLst>
            </p:cNvPr>
            <p:cNvSpPr txBox="1"/>
            <p:nvPr/>
          </p:nvSpPr>
          <p:spPr>
            <a:xfrm>
              <a:off x="10655404" y="4858255"/>
              <a:ext cx="1696887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dirty="0" err="1">
                  <a:latin typeface="Arial" panose="020B0604020202020204" pitchFamily="34" charset="0"/>
                  <a:cs typeface="Arial" panose="020B0604020202020204" pitchFamily="34" charset="0"/>
                </a:rPr>
                <a:t>Perarakan</a:t>
              </a:r>
              <a:r>
                <a:rPr lang="en-US" sz="15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500" dirty="0" err="1">
                  <a:latin typeface="Arial" panose="020B0604020202020204" pitchFamily="34" charset="0"/>
                  <a:cs typeface="Arial" panose="020B0604020202020204" pitchFamily="34" charset="0"/>
                </a:rPr>
                <a:t>Penyamaran</a:t>
              </a:r>
              <a:endParaRPr lang="en-US" sz="15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99EF3C3E-0AAA-4856-B517-D7BCE38F0F61}"/>
                </a:ext>
              </a:extLst>
            </p:cNvPr>
            <p:cNvSpPr txBox="1"/>
            <p:nvPr/>
          </p:nvSpPr>
          <p:spPr>
            <a:xfrm>
              <a:off x="10663782" y="5376327"/>
              <a:ext cx="169688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err="1">
                  <a:latin typeface="Arial" panose="020B0604020202020204" pitchFamily="34" charset="0"/>
                  <a:cs typeface="Arial" panose="020B0604020202020204" pitchFamily="34" charset="0"/>
                </a:rPr>
                <a:t>Pengembaraan</a:t>
              </a:r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latin typeface="Arial" panose="020B0604020202020204" pitchFamily="34" charset="0"/>
                  <a:cs typeface="Arial" panose="020B0604020202020204" pitchFamily="34" charset="0"/>
                </a:rPr>
                <a:t>Animasi</a:t>
              </a:r>
              <a:endParaRPr 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21" name="Picture 4" descr="Help Icons - Download Free Vector Icons | Noun Project">
              <a:extLst>
                <a:ext uri="{FF2B5EF4-FFF2-40B4-BE49-F238E27FC236}">
                  <a16:creationId xmlns:a16="http://schemas.microsoft.com/office/drawing/2014/main" id="{AF4880D3-D32D-4EE3-A6BE-91707BDB04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05280" y="67699"/>
              <a:ext cx="510839" cy="5108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24" descr="Background pattern&#10;&#10;Description automatically generated">
              <a:extLst>
                <a:ext uri="{FF2B5EF4-FFF2-40B4-BE49-F238E27FC236}">
                  <a16:creationId xmlns:a16="http://schemas.microsoft.com/office/drawing/2014/main" id="{60447523-2318-4BC2-94CD-B808DE6FFED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0169" y="484997"/>
              <a:ext cx="2033185" cy="1324615"/>
            </a:xfrm>
            <a:prstGeom prst="rect">
              <a:avLst/>
            </a:prstGeom>
          </p:spPr>
        </p:pic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6BF66F54-60FE-4731-884E-CF04459B514C}"/>
                </a:ext>
              </a:extLst>
            </p:cNvPr>
            <p:cNvSpPr/>
            <p:nvPr/>
          </p:nvSpPr>
          <p:spPr>
            <a:xfrm>
              <a:off x="1873370" y="1868989"/>
              <a:ext cx="294503" cy="2682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36D8CA9D-29B1-4CAD-B645-611A0FEC660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338485" y="539313"/>
              <a:ext cx="346180" cy="305453"/>
            </a:xfrm>
            <a:prstGeom prst="rect">
              <a:avLst/>
            </a:prstGeom>
          </p:spPr>
        </p:pic>
        <p:pic>
          <p:nvPicPr>
            <p:cNvPr id="39" name="Picture 38" descr="A picture containing dark, night&#10;&#10;Description automatically generated">
              <a:extLst>
                <a:ext uri="{FF2B5EF4-FFF2-40B4-BE49-F238E27FC236}">
                  <a16:creationId xmlns:a16="http://schemas.microsoft.com/office/drawing/2014/main" id="{09A20A6B-5B13-422B-B539-17EC493A394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14843" y="3644924"/>
              <a:ext cx="1190734" cy="1190734"/>
            </a:xfrm>
            <a:prstGeom prst="rect">
              <a:avLst/>
            </a:prstGeom>
          </p:spPr>
        </p:pic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85FB5FB8-B283-4125-A3E6-6C32CD107FD9}"/>
                </a:ext>
              </a:extLst>
            </p:cNvPr>
            <p:cNvSpPr/>
            <p:nvPr/>
          </p:nvSpPr>
          <p:spPr>
            <a:xfrm>
              <a:off x="3338320" y="4877181"/>
              <a:ext cx="294503" cy="2682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6" name="Picture 75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40D4FEAD-E272-4D06-8D68-8E5A225BC86E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73898" y="2315660"/>
              <a:ext cx="1029604" cy="1029604"/>
            </a:xfrm>
            <a:prstGeom prst="rect">
              <a:avLst/>
            </a:prstGeom>
          </p:spPr>
        </p:pic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CD21379D-8E4C-4819-9882-A63F35FFD335}"/>
                </a:ext>
              </a:extLst>
            </p:cNvPr>
            <p:cNvSpPr/>
            <p:nvPr/>
          </p:nvSpPr>
          <p:spPr>
            <a:xfrm>
              <a:off x="1809292" y="3378605"/>
              <a:ext cx="294503" cy="2682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9" name="Picture 88" descr="Map&#10;&#10;Description automatically generated">
              <a:extLst>
                <a:ext uri="{FF2B5EF4-FFF2-40B4-BE49-F238E27FC236}">
                  <a16:creationId xmlns:a16="http://schemas.microsoft.com/office/drawing/2014/main" id="{E3BBA421-7C74-4147-B6AA-D7E1699F7C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12" t="11927" r="11772" b="20783"/>
            <a:stretch/>
          </p:blipFill>
          <p:spPr>
            <a:xfrm rot="2700000">
              <a:off x="-121861" y="4474579"/>
              <a:ext cx="2052274" cy="1165790"/>
            </a:xfrm>
            <a:prstGeom prst="rect">
              <a:avLst/>
            </a:prstGeom>
          </p:spPr>
        </p:pic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C69E55FC-F0C3-4E07-BD36-E04AE521243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446776" y="4296341"/>
              <a:ext cx="436619" cy="383373"/>
            </a:xfrm>
            <a:prstGeom prst="rect">
              <a:avLst/>
            </a:prstGeom>
          </p:spPr>
        </p:pic>
        <p:pic>
          <p:nvPicPr>
            <p:cNvPr id="93" name="Picture 12" descr="Drinking Fountain Icons - Download Free Vector Icons | Noun Project">
              <a:extLst>
                <a:ext uri="{FF2B5EF4-FFF2-40B4-BE49-F238E27FC236}">
                  <a16:creationId xmlns:a16="http://schemas.microsoft.com/office/drawing/2014/main" id="{B293361A-2D00-4B88-A619-C4333342E4E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5858" y="4613649"/>
              <a:ext cx="429754" cy="3742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4" name="Picture 93" descr="A red and white sign&#10;&#10;Description automatically generated with low confidence">
              <a:extLst>
                <a:ext uri="{FF2B5EF4-FFF2-40B4-BE49-F238E27FC236}">
                  <a16:creationId xmlns:a16="http://schemas.microsoft.com/office/drawing/2014/main" id="{AFAC726A-D382-4AE7-AC04-F47800BB18E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6564" b="89833" l="7273" r="93409">
                          <a14:foregroundMark x1="50341" y1="58687" x2="40682" y2="61905"/>
                          <a14:foregroundMark x1="20000" y1="49292" x2="67045" y2="44144"/>
                          <a14:foregroundMark x1="80000" y1="48391" x2="70000" y2="22523"/>
                          <a14:foregroundMark x1="70000" y1="22523" x2="60000" y2="14672"/>
                          <a14:foregroundMark x1="60000" y1="14672" x2="41477" y2="12355"/>
                          <a14:foregroundMark x1="41477" y1="12355" x2="31250" y2="21107"/>
                          <a14:foregroundMark x1="31250" y1="21107" x2="13182" y2="50193"/>
                          <a14:foregroundMark x1="13182" y1="50193" x2="13750" y2="75676"/>
                          <a14:foregroundMark x1="13750" y1="75676" x2="65341" y2="84170"/>
                          <a14:foregroundMark x1="65341" y1="84170" x2="80682" y2="74003"/>
                          <a14:foregroundMark x1="80682" y1="74003" x2="81591" y2="51609"/>
                          <a14:foregroundMark x1="81591" y1="51609" x2="80341" y2="47104"/>
                          <a14:foregroundMark x1="47614" y1="64865" x2="65682" y2="65637"/>
                          <a14:foregroundMark x1="50000" y1="6564" x2="50000" y2="6564"/>
                          <a14:foregroundMark x1="51591" y1="7079" x2="51591" y2="7079"/>
                          <a14:foregroundMark x1="51477" y1="20721" x2="51818" y2="40927"/>
                          <a14:foregroundMark x1="62045" y1="47233" x2="34432" y2="50708"/>
                          <a14:foregroundMark x1="69205" y1="48777" x2="31364" y2="42471"/>
                          <a14:foregroundMark x1="56705" y1="39768" x2="32955" y2="38353"/>
                          <a14:foregroundMark x1="21250" y1="67181" x2="19091" y2="46332"/>
                          <a14:foregroundMark x1="7273" y1="76190" x2="8409" y2="58301"/>
                          <a14:foregroundMark x1="11136" y1="75290" x2="7273" y2="47876"/>
                          <a14:foregroundMark x1="52500" y1="59073" x2="52500" y2="59073"/>
                          <a14:foregroundMark x1="63068" y1="63578" x2="63068" y2="63578"/>
                          <a14:foregroundMark x1="49659" y1="51223" x2="54659" y2="76705"/>
                          <a14:foregroundMark x1="78068" y1="60103" x2="29886" y2="78250"/>
                          <a14:foregroundMark x1="68409" y1="61261" x2="28523" y2="68855"/>
                          <a14:foregroundMark x1="71818" y1="59202" x2="29432" y2="58559"/>
                          <a14:foregroundMark x1="40000" y1="56371" x2="16023" y2="60746"/>
                          <a14:foregroundMark x1="54205" y1="28571" x2="46932" y2="26255"/>
                          <a14:foregroundMark x1="51364" y1="26641" x2="56477" y2="22651"/>
                          <a14:foregroundMark x1="56477" y1="22651" x2="34205" y2="24453"/>
                          <a14:foregroundMark x1="37386" y1="26384" x2="59432" y2="26770"/>
                          <a14:foregroundMark x1="38295" y1="31660" x2="55114" y2="29215"/>
                          <a14:foregroundMark x1="31591" y1="33591" x2="60000" y2="32561"/>
                          <a14:foregroundMark x1="58977" y1="28314" x2="60341" y2="25869"/>
                          <a14:foregroundMark x1="56818" y1="22136" x2="68523" y2="40669"/>
                          <a14:foregroundMark x1="63068" y1="27671" x2="75795" y2="43372"/>
                          <a14:foregroundMark x1="93409" y1="41441" x2="93409" y2="4144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0759" y="5217915"/>
              <a:ext cx="436620" cy="335753"/>
            </a:xfrm>
            <a:prstGeom prst="rect">
              <a:avLst/>
            </a:prstGeom>
          </p:spPr>
        </p:pic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9B535F69-BC87-41E0-A0F3-0E55074EDAE8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597538" y="4817993"/>
              <a:ext cx="608983" cy="533585"/>
            </a:xfrm>
            <a:prstGeom prst="rect">
              <a:avLst/>
            </a:prstGeom>
          </p:spPr>
        </p:pic>
        <p:pic>
          <p:nvPicPr>
            <p:cNvPr id="87" name="Picture 86" descr="Icon&#10;&#10;Description automatically generated">
              <a:extLst>
                <a:ext uri="{FF2B5EF4-FFF2-40B4-BE49-F238E27FC236}">
                  <a16:creationId xmlns:a16="http://schemas.microsoft.com/office/drawing/2014/main" id="{0C03C24B-F666-4092-8F1C-056340ED1BDE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531295">
              <a:off x="7803419" y="4230247"/>
              <a:ext cx="1049452" cy="798541"/>
            </a:xfrm>
            <a:prstGeom prst="rect">
              <a:avLst/>
            </a:prstGeom>
          </p:spPr>
        </p:pic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1EBC77D2-2A72-4605-8262-11BD0A1E4AF9}"/>
                </a:ext>
              </a:extLst>
            </p:cNvPr>
            <p:cNvSpPr/>
            <p:nvPr/>
          </p:nvSpPr>
          <p:spPr>
            <a:xfrm rot="18513870">
              <a:off x="8234440" y="4403849"/>
              <a:ext cx="288531" cy="5468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9" name="Picture 98">
              <a:extLst>
                <a:ext uri="{FF2B5EF4-FFF2-40B4-BE49-F238E27FC236}">
                  <a16:creationId xmlns:a16="http://schemas.microsoft.com/office/drawing/2014/main" id="{07FF4CD8-E902-4FFB-901B-46FEE17BE16D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 rot="21383876">
              <a:off x="964479" y="4107413"/>
              <a:ext cx="1629002" cy="1057423"/>
            </a:xfrm>
            <a:prstGeom prst="rect">
              <a:avLst/>
            </a:prstGeom>
          </p:spPr>
        </p:pic>
        <p:pic>
          <p:nvPicPr>
            <p:cNvPr id="106" name="Picture 105" descr="Background pattern&#10;&#10;Description automatically generated">
              <a:extLst>
                <a:ext uri="{FF2B5EF4-FFF2-40B4-BE49-F238E27FC236}">
                  <a16:creationId xmlns:a16="http://schemas.microsoft.com/office/drawing/2014/main" id="{00B87E2B-BAC7-4970-90AF-7FDA0E20661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793249">
              <a:off x="6391723" y="1429327"/>
              <a:ext cx="1595244" cy="1039298"/>
            </a:xfrm>
            <a:prstGeom prst="rect">
              <a:avLst/>
            </a:prstGeom>
          </p:spPr>
        </p:pic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50FB1E62-7A6B-4946-8FDD-3465F007E094}"/>
                </a:ext>
              </a:extLst>
            </p:cNvPr>
            <p:cNvSpPr/>
            <p:nvPr/>
          </p:nvSpPr>
          <p:spPr>
            <a:xfrm>
              <a:off x="7314979" y="2517116"/>
              <a:ext cx="294503" cy="2682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1" name="Picture 100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969F58AC-9270-4E8A-90C3-982839B6CA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8061" y="1374602"/>
              <a:ext cx="1134214" cy="1134214"/>
            </a:xfrm>
            <a:prstGeom prst="rect">
              <a:avLst/>
            </a:prstGeom>
          </p:spPr>
        </p:pic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ED9F265A-17A0-4709-8D3C-4F45CF3E3632}"/>
                </a:ext>
              </a:extLst>
            </p:cNvPr>
            <p:cNvSpPr/>
            <p:nvPr/>
          </p:nvSpPr>
          <p:spPr>
            <a:xfrm>
              <a:off x="5367953" y="2457222"/>
              <a:ext cx="294503" cy="2682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3B54DBF9-F712-464C-ABC6-CC2D52415FD2}"/>
                </a:ext>
              </a:extLst>
            </p:cNvPr>
            <p:cNvGrpSpPr/>
            <p:nvPr/>
          </p:nvGrpSpPr>
          <p:grpSpPr>
            <a:xfrm>
              <a:off x="3273776" y="1363397"/>
              <a:ext cx="1562447" cy="1677642"/>
              <a:chOff x="3041590" y="2836706"/>
              <a:chExt cx="1562447" cy="1677642"/>
            </a:xfrm>
          </p:grpSpPr>
          <p:pic>
            <p:nvPicPr>
              <p:cNvPr id="72" name="Picture 71">
                <a:extLst>
                  <a:ext uri="{FF2B5EF4-FFF2-40B4-BE49-F238E27FC236}">
                    <a16:creationId xmlns:a16="http://schemas.microsoft.com/office/drawing/2014/main" id="{B866CFE6-A599-4D7C-BCE7-E790BAFFB0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3041590" y="2874783"/>
                <a:ext cx="1562447" cy="1387123"/>
              </a:xfrm>
              <a:prstGeom prst="rect">
                <a:avLst/>
              </a:prstGeom>
            </p:spPr>
          </p:pic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2652B819-4910-4C42-BD3C-809AEE8B6C11}"/>
                  </a:ext>
                </a:extLst>
              </p:cNvPr>
              <p:cNvSpPr/>
              <p:nvPr/>
            </p:nvSpPr>
            <p:spPr>
              <a:xfrm>
                <a:off x="3650308" y="4246084"/>
                <a:ext cx="294503" cy="26826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15" name="Picture 114">
                <a:extLst>
                  <a:ext uri="{FF2B5EF4-FFF2-40B4-BE49-F238E27FC236}">
                    <a16:creationId xmlns:a16="http://schemas.microsoft.com/office/drawing/2014/main" id="{C1F9FD4D-54AD-431A-A7E8-3B60C389D0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250595" y="2836706"/>
                <a:ext cx="349249" cy="302053"/>
              </a:xfrm>
              <a:prstGeom prst="rect">
                <a:avLst/>
              </a:prstGeom>
            </p:spPr>
          </p:pic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054" name="Ink 1053">
                  <a:extLst>
                    <a:ext uri="{FF2B5EF4-FFF2-40B4-BE49-F238E27FC236}">
                      <a16:creationId xmlns:a16="http://schemas.microsoft.com/office/drawing/2014/main" id="{3884C35D-3A9C-432B-86D7-C2581D338AE1}"/>
                    </a:ext>
                  </a:extLst>
                </p14:cNvPr>
                <p14:cNvContentPartPr/>
                <p14:nvPr/>
              </p14:nvContentPartPr>
              <p14:xfrm>
                <a:off x="865329" y="1997271"/>
                <a:ext cx="948600" cy="1613520"/>
              </p14:xfrm>
            </p:contentPart>
          </mc:Choice>
          <mc:Fallback xmlns="">
            <p:pic>
              <p:nvPicPr>
                <p:cNvPr id="1054" name="Ink 1053">
                  <a:extLst>
                    <a:ext uri="{FF2B5EF4-FFF2-40B4-BE49-F238E27FC236}">
                      <a16:creationId xmlns:a16="http://schemas.microsoft.com/office/drawing/2014/main" id="{3884C35D-3A9C-432B-86D7-C2581D338AE1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03769" y="1935711"/>
                  <a:ext cx="1071720" cy="173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2C850047-FB79-2840-8B04-2EC3BC521346}"/>
                    </a:ext>
                  </a:extLst>
                </p14:cNvPr>
                <p14:cNvContentPartPr/>
                <p14:nvPr/>
              </p14:nvContentPartPr>
              <p14:xfrm>
                <a:off x="2203809" y="2085471"/>
                <a:ext cx="2534040" cy="123300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2C850047-FB79-2840-8B04-2EC3BC521346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142249" y="2023911"/>
                  <a:ext cx="2657160" cy="135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79506B2C-2740-6D45-B323-8F6007F09699}"/>
                    </a:ext>
                  </a:extLst>
                </p14:cNvPr>
                <p14:cNvContentPartPr/>
                <p14:nvPr/>
              </p14:nvContentPartPr>
              <p14:xfrm>
                <a:off x="2247369" y="3280671"/>
                <a:ext cx="1444680" cy="27432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79506B2C-2740-6D45-B323-8F6007F09699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185809" y="3219111"/>
                  <a:ext cx="1567800" cy="39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0626C858-325F-B94F-BF3E-4CCD3F227140}"/>
                    </a:ext>
                  </a:extLst>
                </p14:cNvPr>
                <p14:cNvContentPartPr/>
                <p14:nvPr/>
              </p14:nvContentPartPr>
              <p14:xfrm>
                <a:off x="2265729" y="3233871"/>
                <a:ext cx="1419840" cy="32760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0626C858-325F-B94F-BF3E-4CCD3F227140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204169" y="3172311"/>
                  <a:ext cx="1542960" cy="45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BFE2CC95-F0B7-084B-8747-70C401C96866}"/>
                    </a:ext>
                  </a:extLst>
                </p14:cNvPr>
                <p14:cNvContentPartPr/>
                <p14:nvPr/>
              </p14:nvContentPartPr>
              <p14:xfrm>
                <a:off x="2216049" y="3423951"/>
                <a:ext cx="1052640" cy="23076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BFE2CC95-F0B7-084B-8747-70C401C96866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154468" y="3362295"/>
                  <a:ext cx="1175802" cy="35407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2EF7E911-4FB6-EF4F-9E0F-B1808E483E01}"/>
                    </a:ext>
                  </a:extLst>
                </p14:cNvPr>
                <p14:cNvContentPartPr/>
                <p14:nvPr/>
              </p14:nvContentPartPr>
              <p14:xfrm>
                <a:off x="2079249" y="3754071"/>
                <a:ext cx="896760" cy="114588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2EF7E911-4FB6-EF4F-9E0F-B1808E483E01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017689" y="3692511"/>
                  <a:ext cx="1019880" cy="126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06166574-63EF-A94E-A07B-AE8C8872CC13}"/>
                    </a:ext>
                  </a:extLst>
                </p14:cNvPr>
                <p14:cNvContentPartPr/>
                <p14:nvPr/>
              </p14:nvContentPartPr>
              <p14:xfrm>
                <a:off x="2925969" y="4893111"/>
                <a:ext cx="311760" cy="13104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06166574-63EF-A94E-A07B-AE8C8872CC13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864409" y="4831551"/>
                  <a:ext cx="434880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AF684C96-6EE1-6F4C-8042-6998F5E3B611}"/>
                    </a:ext>
                  </a:extLst>
                </p14:cNvPr>
                <p14:cNvContentPartPr/>
                <p14:nvPr/>
              </p14:nvContentPartPr>
              <p14:xfrm>
                <a:off x="3896889" y="3268431"/>
                <a:ext cx="952920" cy="175608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AF684C96-6EE1-6F4C-8042-6998F5E3B611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835329" y="3206871"/>
                  <a:ext cx="1076040" cy="18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BE33284D-7466-E04B-8FDA-C810BEDFBC4E}"/>
                    </a:ext>
                  </a:extLst>
                </p14:cNvPr>
                <p14:cNvContentPartPr/>
                <p14:nvPr/>
              </p14:nvContentPartPr>
              <p14:xfrm>
                <a:off x="4749729" y="3342951"/>
                <a:ext cx="6480" cy="648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BE33284D-7466-E04B-8FDA-C810BEDFBC4E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688169" y="3281391"/>
                  <a:ext cx="12960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1027" name="Ink 1026">
                  <a:extLst>
                    <a:ext uri="{FF2B5EF4-FFF2-40B4-BE49-F238E27FC236}">
                      <a16:creationId xmlns:a16="http://schemas.microsoft.com/office/drawing/2014/main" id="{C217A63E-9410-E747-B188-C55C11908CE6}"/>
                    </a:ext>
                  </a:extLst>
                </p14:cNvPr>
                <p14:cNvContentPartPr/>
                <p14:nvPr/>
              </p14:nvContentPartPr>
              <p14:xfrm>
                <a:off x="759489" y="1624671"/>
                <a:ext cx="361440" cy="622800"/>
              </p14:xfrm>
            </p:contentPart>
          </mc:Choice>
          <mc:Fallback xmlns="">
            <p:pic>
              <p:nvPicPr>
                <p:cNvPr id="1027" name="Ink 1026">
                  <a:extLst>
                    <a:ext uri="{FF2B5EF4-FFF2-40B4-BE49-F238E27FC236}">
                      <a16:creationId xmlns:a16="http://schemas.microsoft.com/office/drawing/2014/main" id="{C217A63E-9410-E747-B188-C55C11908CE6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97929" y="1563111"/>
                  <a:ext cx="484560" cy="74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1037" name="Ink 1036">
                  <a:extLst>
                    <a:ext uri="{FF2B5EF4-FFF2-40B4-BE49-F238E27FC236}">
                      <a16:creationId xmlns:a16="http://schemas.microsoft.com/office/drawing/2014/main" id="{BD5F2E2E-EC84-744B-BC70-D65F36CD4B3F}"/>
                    </a:ext>
                  </a:extLst>
                </p14:cNvPr>
                <p14:cNvContentPartPr/>
                <p14:nvPr/>
              </p14:nvContentPartPr>
              <p14:xfrm>
                <a:off x="4282809" y="2776671"/>
                <a:ext cx="535680" cy="535680"/>
              </p14:xfrm>
            </p:contentPart>
          </mc:Choice>
          <mc:Fallback xmlns="">
            <p:pic>
              <p:nvPicPr>
                <p:cNvPr id="1037" name="Ink 1036">
                  <a:extLst>
                    <a:ext uri="{FF2B5EF4-FFF2-40B4-BE49-F238E27FC236}">
                      <a16:creationId xmlns:a16="http://schemas.microsoft.com/office/drawing/2014/main" id="{BD5F2E2E-EC84-744B-BC70-D65F36CD4B3F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4221249" y="2715111"/>
                  <a:ext cx="658800" cy="65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1038" name="Ink 1037">
                  <a:extLst>
                    <a:ext uri="{FF2B5EF4-FFF2-40B4-BE49-F238E27FC236}">
                      <a16:creationId xmlns:a16="http://schemas.microsoft.com/office/drawing/2014/main" id="{3245F967-BDC5-3144-9820-57BD5336700E}"/>
                    </a:ext>
                  </a:extLst>
                </p14:cNvPr>
                <p14:cNvContentPartPr/>
                <p14:nvPr/>
              </p14:nvContentPartPr>
              <p14:xfrm>
                <a:off x="4781049" y="2664351"/>
                <a:ext cx="486000" cy="585720"/>
              </p14:xfrm>
            </p:contentPart>
          </mc:Choice>
          <mc:Fallback xmlns="">
            <p:pic>
              <p:nvPicPr>
                <p:cNvPr id="1038" name="Ink 1037">
                  <a:extLst>
                    <a:ext uri="{FF2B5EF4-FFF2-40B4-BE49-F238E27FC236}">
                      <a16:creationId xmlns:a16="http://schemas.microsoft.com/office/drawing/2014/main" id="{3245F967-BDC5-3144-9820-57BD5336700E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4719489" y="2602753"/>
                  <a:ext cx="609120" cy="70891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1039" name="Ink 1038">
                  <a:extLst>
                    <a:ext uri="{FF2B5EF4-FFF2-40B4-BE49-F238E27FC236}">
                      <a16:creationId xmlns:a16="http://schemas.microsoft.com/office/drawing/2014/main" id="{BEC8904A-C322-5C44-8AE4-DE393AD315E6}"/>
                    </a:ext>
                  </a:extLst>
                </p14:cNvPr>
                <p14:cNvContentPartPr/>
                <p14:nvPr/>
              </p14:nvContentPartPr>
              <p14:xfrm>
                <a:off x="4706169" y="4089951"/>
                <a:ext cx="2801880" cy="461160"/>
              </p14:xfrm>
            </p:contentPart>
          </mc:Choice>
          <mc:Fallback xmlns="">
            <p:pic>
              <p:nvPicPr>
                <p:cNvPr id="1039" name="Ink 1038">
                  <a:extLst>
                    <a:ext uri="{FF2B5EF4-FFF2-40B4-BE49-F238E27FC236}">
                      <a16:creationId xmlns:a16="http://schemas.microsoft.com/office/drawing/2014/main" id="{BEC8904A-C322-5C44-8AE4-DE393AD315E6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4644609" y="4028391"/>
                  <a:ext cx="2925000" cy="58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1043" name="Ink 1042">
                  <a:extLst>
                    <a:ext uri="{FF2B5EF4-FFF2-40B4-BE49-F238E27FC236}">
                      <a16:creationId xmlns:a16="http://schemas.microsoft.com/office/drawing/2014/main" id="{85B54D89-9E58-B84E-9B05-3F20F5B02533}"/>
                    </a:ext>
                  </a:extLst>
                </p14:cNvPr>
                <p14:cNvContentPartPr/>
                <p14:nvPr/>
              </p14:nvContentPartPr>
              <p14:xfrm>
                <a:off x="7464129" y="4449231"/>
                <a:ext cx="153360" cy="93600"/>
              </p14:xfrm>
            </p:contentPart>
          </mc:Choice>
          <mc:Fallback xmlns="">
            <p:pic>
              <p:nvPicPr>
                <p:cNvPr id="1043" name="Ink 1042">
                  <a:extLst>
                    <a:ext uri="{FF2B5EF4-FFF2-40B4-BE49-F238E27FC236}">
                      <a16:creationId xmlns:a16="http://schemas.microsoft.com/office/drawing/2014/main" id="{85B54D89-9E58-B84E-9B05-3F20F5B02533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402424" y="4387671"/>
                  <a:ext cx="27677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1058" name="Ink 1057">
                  <a:extLst>
                    <a:ext uri="{FF2B5EF4-FFF2-40B4-BE49-F238E27FC236}">
                      <a16:creationId xmlns:a16="http://schemas.microsoft.com/office/drawing/2014/main" id="{0E0B3994-155F-F643-95B1-1A11A11B94D9}"/>
                    </a:ext>
                  </a:extLst>
                </p14:cNvPr>
                <p14:cNvContentPartPr/>
                <p14:nvPr/>
              </p14:nvContentPartPr>
              <p14:xfrm>
                <a:off x="4759449" y="2733111"/>
                <a:ext cx="1317240" cy="585720"/>
              </p14:xfrm>
            </p:contentPart>
          </mc:Choice>
          <mc:Fallback xmlns="">
            <p:pic>
              <p:nvPicPr>
                <p:cNvPr id="1058" name="Ink 1057">
                  <a:extLst>
                    <a:ext uri="{FF2B5EF4-FFF2-40B4-BE49-F238E27FC236}">
                      <a16:creationId xmlns:a16="http://schemas.microsoft.com/office/drawing/2014/main" id="{0E0B3994-155F-F643-95B1-1A11A11B94D9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4677009" y="2650671"/>
                  <a:ext cx="1481400" cy="74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1060" name="Ink 1059">
                  <a:extLst>
                    <a:ext uri="{FF2B5EF4-FFF2-40B4-BE49-F238E27FC236}">
                      <a16:creationId xmlns:a16="http://schemas.microsoft.com/office/drawing/2014/main" id="{BF8E0D49-3460-4440-AFD7-6D1ABAC4E8AA}"/>
                    </a:ext>
                  </a:extLst>
                </p14:cNvPr>
                <p14:cNvContentPartPr/>
                <p14:nvPr/>
              </p14:nvContentPartPr>
              <p14:xfrm>
                <a:off x="5976249" y="2674791"/>
                <a:ext cx="1202040" cy="87480"/>
              </p14:xfrm>
            </p:contentPart>
          </mc:Choice>
          <mc:Fallback xmlns="">
            <p:pic>
              <p:nvPicPr>
                <p:cNvPr id="1060" name="Ink 1059">
                  <a:extLst>
                    <a:ext uri="{FF2B5EF4-FFF2-40B4-BE49-F238E27FC236}">
                      <a16:creationId xmlns:a16="http://schemas.microsoft.com/office/drawing/2014/main" id="{BF8E0D49-3460-4440-AFD7-6D1ABAC4E8AA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5893784" y="2592689"/>
                  <a:ext cx="1366249" cy="25096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1031" name="Ink 1030">
                  <a:extLst>
                    <a:ext uri="{FF2B5EF4-FFF2-40B4-BE49-F238E27FC236}">
                      <a16:creationId xmlns:a16="http://schemas.microsoft.com/office/drawing/2014/main" id="{6AED79CD-1FA6-EC4E-8E77-EB6B3F9EEE62}"/>
                    </a:ext>
                  </a:extLst>
                </p14:cNvPr>
                <p14:cNvContentPartPr/>
                <p14:nvPr/>
              </p14:nvContentPartPr>
              <p14:xfrm>
                <a:off x="5997849" y="2838591"/>
                <a:ext cx="645120" cy="1395000"/>
              </p14:xfrm>
            </p:contentPart>
          </mc:Choice>
          <mc:Fallback xmlns="">
            <p:pic>
              <p:nvPicPr>
                <p:cNvPr id="1031" name="Ink 1030">
                  <a:extLst>
                    <a:ext uri="{FF2B5EF4-FFF2-40B4-BE49-F238E27FC236}">
                      <a16:creationId xmlns:a16="http://schemas.microsoft.com/office/drawing/2014/main" id="{6AED79CD-1FA6-EC4E-8E77-EB6B3F9EEE62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936289" y="2777031"/>
                  <a:ext cx="768240" cy="151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1034" name="Ink 1033">
                  <a:extLst>
                    <a:ext uri="{FF2B5EF4-FFF2-40B4-BE49-F238E27FC236}">
                      <a16:creationId xmlns:a16="http://schemas.microsoft.com/office/drawing/2014/main" id="{FBB5C620-88A3-E94B-914C-D493B15C05DD}"/>
                    </a:ext>
                  </a:extLst>
                </p14:cNvPr>
                <p14:cNvContentPartPr/>
                <p14:nvPr/>
              </p14:nvContentPartPr>
              <p14:xfrm>
                <a:off x="6032409" y="2807631"/>
                <a:ext cx="93600" cy="149760"/>
              </p14:xfrm>
            </p:contentPart>
          </mc:Choice>
          <mc:Fallback xmlns="">
            <p:pic>
              <p:nvPicPr>
                <p:cNvPr id="1034" name="Ink 1033">
                  <a:extLst>
                    <a:ext uri="{FF2B5EF4-FFF2-40B4-BE49-F238E27FC236}">
                      <a16:creationId xmlns:a16="http://schemas.microsoft.com/office/drawing/2014/main" id="{FBB5C620-88A3-E94B-914C-D493B15C05DD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971085" y="2746071"/>
                  <a:ext cx="216248" cy="27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1076" name="Ink 1075">
                  <a:extLst>
                    <a:ext uri="{FF2B5EF4-FFF2-40B4-BE49-F238E27FC236}">
                      <a16:creationId xmlns:a16="http://schemas.microsoft.com/office/drawing/2014/main" id="{082852AE-E41E-41F4-B9FE-CEEDE1503DA2}"/>
                    </a:ext>
                  </a:extLst>
                </p14:cNvPr>
                <p14:cNvContentPartPr/>
                <p14:nvPr/>
              </p14:nvContentPartPr>
              <p14:xfrm>
                <a:off x="7670049" y="2665431"/>
                <a:ext cx="491400" cy="1478880"/>
              </p14:xfrm>
            </p:contentPart>
          </mc:Choice>
          <mc:Fallback xmlns="">
            <p:pic>
              <p:nvPicPr>
                <p:cNvPr id="1076" name="Ink 1075">
                  <a:extLst>
                    <a:ext uri="{FF2B5EF4-FFF2-40B4-BE49-F238E27FC236}">
                      <a16:creationId xmlns:a16="http://schemas.microsoft.com/office/drawing/2014/main" id="{082852AE-E41E-41F4-B9FE-CEEDE1503DA2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608849" y="2603871"/>
                  <a:ext cx="614520" cy="160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605C48FA-D8D7-8E45-88AE-730970DDD9ED}"/>
                    </a:ext>
                  </a:extLst>
                </p14:cNvPr>
                <p14:cNvContentPartPr/>
                <p14:nvPr/>
              </p14:nvContentPartPr>
              <p14:xfrm>
                <a:off x="5696169" y="4476231"/>
                <a:ext cx="286560" cy="54828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605C48FA-D8D7-8E45-88AE-730970DDD9ED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634686" y="4414671"/>
                  <a:ext cx="409526" cy="67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5F4B4570-8F34-8649-8915-FF2E36E22981}"/>
                    </a:ext>
                  </a:extLst>
                </p14:cNvPr>
                <p14:cNvContentPartPr/>
                <p14:nvPr/>
              </p14:nvContentPartPr>
              <p14:xfrm>
                <a:off x="5733609" y="4469751"/>
                <a:ext cx="25200" cy="25560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5F4B4570-8F34-8649-8915-FF2E36E22981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672049" y="4408191"/>
                  <a:ext cx="148320" cy="37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8F6830BD-E376-F44F-87F9-1F42D4F147A2}"/>
                    </a:ext>
                  </a:extLst>
                </p14:cNvPr>
                <p14:cNvContentPartPr/>
                <p14:nvPr/>
              </p14:nvContentPartPr>
              <p14:xfrm>
                <a:off x="5677449" y="4469751"/>
                <a:ext cx="31320" cy="29916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8F6830BD-E376-F44F-87F9-1F42D4F147A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615889" y="4408191"/>
                  <a:ext cx="154440" cy="42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09604024-289A-EF43-A46A-D266FBC09DBD}"/>
                    </a:ext>
                  </a:extLst>
                </p14:cNvPr>
                <p14:cNvContentPartPr/>
                <p14:nvPr/>
              </p14:nvContentPartPr>
              <p14:xfrm>
                <a:off x="5714889" y="4501071"/>
                <a:ext cx="143640" cy="46116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09604024-289A-EF43-A46A-D266FBC09DBD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653329" y="4439511"/>
                  <a:ext cx="266760" cy="58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834DAF8B-03B6-EA46-9635-61BFEB96B46C}"/>
                    </a:ext>
                  </a:extLst>
                </p14:cNvPr>
                <p14:cNvContentPartPr/>
                <p14:nvPr/>
              </p14:nvContentPartPr>
              <p14:xfrm>
                <a:off x="5770689" y="4694031"/>
                <a:ext cx="187200" cy="28656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834DAF8B-03B6-EA46-9635-61BFEB96B46C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5709129" y="4632548"/>
                  <a:ext cx="310320" cy="409526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099" name="Group 1098">
              <a:extLst>
                <a:ext uri="{FF2B5EF4-FFF2-40B4-BE49-F238E27FC236}">
                  <a16:creationId xmlns:a16="http://schemas.microsoft.com/office/drawing/2014/main" id="{AE306BBB-03C6-B94D-B65D-0BDBFA4829C8}"/>
                </a:ext>
              </a:extLst>
            </p:cNvPr>
            <p:cNvGrpSpPr/>
            <p:nvPr/>
          </p:nvGrpSpPr>
          <p:grpSpPr>
            <a:xfrm>
              <a:off x="7458009" y="4171671"/>
              <a:ext cx="772200" cy="408240"/>
              <a:chOff x="7458009" y="4171671"/>
              <a:chExt cx="772200" cy="408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2">
                <p14:nvContentPartPr>
                  <p14:cNvPr id="1085" name="Ink 1084">
                    <a:extLst>
                      <a:ext uri="{FF2B5EF4-FFF2-40B4-BE49-F238E27FC236}">
                        <a16:creationId xmlns:a16="http://schemas.microsoft.com/office/drawing/2014/main" id="{5E84A682-D9E2-4D44-BC92-33C6CB768103}"/>
                      </a:ext>
                    </a:extLst>
                  </p14:cNvPr>
                  <p14:cNvContentPartPr/>
                  <p14:nvPr/>
                </p14:nvContentPartPr>
                <p14:xfrm>
                  <a:off x="8005929" y="4187511"/>
                  <a:ext cx="28440" cy="58320"/>
                </p14:xfrm>
              </p:contentPart>
            </mc:Choice>
            <mc:Fallback xmlns="">
              <p:pic>
                <p:nvPicPr>
                  <p:cNvPr id="1085" name="Ink 1084">
                    <a:extLst>
                      <a:ext uri="{FF2B5EF4-FFF2-40B4-BE49-F238E27FC236}">
                        <a16:creationId xmlns:a16="http://schemas.microsoft.com/office/drawing/2014/main" id="{5E84A682-D9E2-4D44-BC92-33C6CB768103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7944369" y="4125951"/>
                    <a:ext cx="151560" cy="181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4">
                <p14:nvContentPartPr>
                  <p14:cNvPr id="1086" name="Ink 1085">
                    <a:extLst>
                      <a:ext uri="{FF2B5EF4-FFF2-40B4-BE49-F238E27FC236}">
                        <a16:creationId xmlns:a16="http://schemas.microsoft.com/office/drawing/2014/main" id="{DA239D36-BB36-F64C-A361-888989E0DEC5}"/>
                      </a:ext>
                    </a:extLst>
                  </p14:cNvPr>
                  <p14:cNvContentPartPr/>
                  <p14:nvPr/>
                </p14:nvContentPartPr>
                <p14:xfrm>
                  <a:off x="7458009" y="4200111"/>
                  <a:ext cx="560520" cy="317880"/>
                </p14:xfrm>
              </p:contentPart>
            </mc:Choice>
            <mc:Fallback xmlns="">
              <p:pic>
                <p:nvPicPr>
                  <p:cNvPr id="1086" name="Ink 1085">
                    <a:extLst>
                      <a:ext uri="{FF2B5EF4-FFF2-40B4-BE49-F238E27FC236}">
                        <a16:creationId xmlns:a16="http://schemas.microsoft.com/office/drawing/2014/main" id="{DA239D36-BB36-F64C-A361-888989E0DEC5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7396489" y="4138551"/>
                    <a:ext cx="683561" cy="44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6">
                <p14:nvContentPartPr>
                  <p14:cNvPr id="1092" name="Ink 1091">
                    <a:extLst>
                      <a:ext uri="{FF2B5EF4-FFF2-40B4-BE49-F238E27FC236}">
                        <a16:creationId xmlns:a16="http://schemas.microsoft.com/office/drawing/2014/main" id="{CD8CEB8E-AE20-6947-8072-9EBDFB5F892D}"/>
                      </a:ext>
                    </a:extLst>
                  </p14:cNvPr>
                  <p14:cNvContentPartPr/>
                  <p14:nvPr/>
                </p14:nvContentPartPr>
                <p14:xfrm>
                  <a:off x="8055609" y="4274631"/>
                  <a:ext cx="12960" cy="62640"/>
                </p14:xfrm>
              </p:contentPart>
            </mc:Choice>
            <mc:Fallback xmlns="">
              <p:pic>
                <p:nvPicPr>
                  <p:cNvPr id="1092" name="Ink 1091">
                    <a:extLst>
                      <a:ext uri="{FF2B5EF4-FFF2-40B4-BE49-F238E27FC236}">
                        <a16:creationId xmlns:a16="http://schemas.microsoft.com/office/drawing/2014/main" id="{CD8CEB8E-AE20-6947-8072-9EBDFB5F892D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8024649" y="4243671"/>
                    <a:ext cx="74160" cy="123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8">
                <p14:nvContentPartPr>
                  <p14:cNvPr id="1093" name="Ink 1092">
                    <a:extLst>
                      <a:ext uri="{FF2B5EF4-FFF2-40B4-BE49-F238E27FC236}">
                        <a16:creationId xmlns:a16="http://schemas.microsoft.com/office/drawing/2014/main" id="{5B895A91-1700-F744-B214-F9FEF6C15199}"/>
                      </a:ext>
                    </a:extLst>
                  </p14:cNvPr>
                  <p14:cNvContentPartPr/>
                  <p14:nvPr/>
                </p14:nvContentPartPr>
                <p14:xfrm>
                  <a:off x="8036889" y="4255911"/>
                  <a:ext cx="19080" cy="174600"/>
                </p14:xfrm>
              </p:contentPart>
            </mc:Choice>
            <mc:Fallback xmlns="">
              <p:pic>
                <p:nvPicPr>
                  <p:cNvPr id="1093" name="Ink 1092">
                    <a:extLst>
                      <a:ext uri="{FF2B5EF4-FFF2-40B4-BE49-F238E27FC236}">
                        <a16:creationId xmlns:a16="http://schemas.microsoft.com/office/drawing/2014/main" id="{5B895A91-1700-F744-B214-F9FEF6C15199}"/>
                      </a:ext>
                    </a:extLst>
                  </p:cNvPr>
                  <p:cNvPicPr/>
                  <p:nvPr/>
                </p:nvPicPr>
                <p:blipFill>
                  <a:blip r:embed="rId79"/>
                  <a:stretch>
                    <a:fillRect/>
                  </a:stretch>
                </p:blipFill>
                <p:spPr>
                  <a:xfrm>
                    <a:off x="8005334" y="4224951"/>
                    <a:ext cx="81457" cy="23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0">
                <p14:nvContentPartPr>
                  <p14:cNvPr id="1094" name="Ink 1093">
                    <a:extLst>
                      <a:ext uri="{FF2B5EF4-FFF2-40B4-BE49-F238E27FC236}">
                        <a16:creationId xmlns:a16="http://schemas.microsoft.com/office/drawing/2014/main" id="{21038DC7-E78A-A343-8564-B48C0B56AE2E}"/>
                      </a:ext>
                    </a:extLst>
                  </p14:cNvPr>
                  <p14:cNvContentPartPr/>
                  <p14:nvPr/>
                </p14:nvContentPartPr>
                <p14:xfrm>
                  <a:off x="8049489" y="4255911"/>
                  <a:ext cx="12960" cy="136800"/>
                </p14:xfrm>
              </p:contentPart>
            </mc:Choice>
            <mc:Fallback xmlns="">
              <p:pic>
                <p:nvPicPr>
                  <p:cNvPr id="1094" name="Ink 1093">
                    <a:extLst>
                      <a:ext uri="{FF2B5EF4-FFF2-40B4-BE49-F238E27FC236}">
                        <a16:creationId xmlns:a16="http://schemas.microsoft.com/office/drawing/2014/main" id="{21038DC7-E78A-A343-8564-B48C0B56AE2E}"/>
                      </a:ext>
                    </a:extLst>
                  </p:cNvPr>
                  <p:cNvPicPr/>
                  <p:nvPr/>
                </p:nvPicPr>
                <p:blipFill>
                  <a:blip r:embed="rId81"/>
                  <a:stretch>
                    <a:fillRect/>
                  </a:stretch>
                </p:blipFill>
                <p:spPr>
                  <a:xfrm>
                    <a:off x="8018529" y="4224869"/>
                    <a:ext cx="74160" cy="19816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2">
                <p14:nvContentPartPr>
                  <p14:cNvPr id="1095" name="Ink 1094">
                    <a:extLst>
                      <a:ext uri="{FF2B5EF4-FFF2-40B4-BE49-F238E27FC236}">
                        <a16:creationId xmlns:a16="http://schemas.microsoft.com/office/drawing/2014/main" id="{C37BFABF-0CFA-C645-A0D8-5BEC2D8A1216}"/>
                      </a:ext>
                    </a:extLst>
                  </p14:cNvPr>
                  <p14:cNvContentPartPr/>
                  <p14:nvPr/>
                </p14:nvContentPartPr>
                <p14:xfrm>
                  <a:off x="7968489" y="4171671"/>
                  <a:ext cx="261720" cy="389880"/>
                </p14:xfrm>
              </p:contentPart>
            </mc:Choice>
            <mc:Fallback xmlns="">
              <p:pic>
                <p:nvPicPr>
                  <p:cNvPr id="1095" name="Ink 1094">
                    <a:extLst>
                      <a:ext uri="{FF2B5EF4-FFF2-40B4-BE49-F238E27FC236}">
                        <a16:creationId xmlns:a16="http://schemas.microsoft.com/office/drawing/2014/main" id="{C37BFABF-0CFA-C645-A0D8-5BEC2D8A1216}"/>
                      </a:ext>
                    </a:extLst>
                  </p:cNvPr>
                  <p:cNvPicPr/>
                  <p:nvPr/>
                </p:nvPicPr>
                <p:blipFill>
                  <a:blip r:embed="rId83"/>
                  <a:stretch>
                    <a:fillRect/>
                  </a:stretch>
                </p:blipFill>
                <p:spPr>
                  <a:xfrm>
                    <a:off x="7937572" y="4140682"/>
                    <a:ext cx="322836" cy="45113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4">
                <p14:nvContentPartPr>
                  <p14:cNvPr id="1096" name="Ink 1095">
                    <a:extLst>
                      <a:ext uri="{FF2B5EF4-FFF2-40B4-BE49-F238E27FC236}">
                        <a16:creationId xmlns:a16="http://schemas.microsoft.com/office/drawing/2014/main" id="{257FA0FC-3F0D-9E42-B076-88EF132CD650}"/>
                      </a:ext>
                    </a:extLst>
                  </p14:cNvPr>
                  <p14:cNvContentPartPr/>
                  <p14:nvPr/>
                </p14:nvContentPartPr>
                <p14:xfrm>
                  <a:off x="8074329" y="4480191"/>
                  <a:ext cx="31320" cy="81360"/>
                </p14:xfrm>
              </p:contentPart>
            </mc:Choice>
            <mc:Fallback xmlns="">
              <p:pic>
                <p:nvPicPr>
                  <p:cNvPr id="1096" name="Ink 1095">
                    <a:extLst>
                      <a:ext uri="{FF2B5EF4-FFF2-40B4-BE49-F238E27FC236}">
                        <a16:creationId xmlns:a16="http://schemas.microsoft.com/office/drawing/2014/main" id="{257FA0FC-3F0D-9E42-B076-88EF132CD650}"/>
                      </a:ext>
                    </a:extLst>
                  </p:cNvPr>
                  <p:cNvPicPr/>
                  <p:nvPr/>
                </p:nvPicPr>
                <p:blipFill>
                  <a:blip r:embed="rId85"/>
                  <a:stretch>
                    <a:fillRect/>
                  </a:stretch>
                </p:blipFill>
                <p:spPr>
                  <a:xfrm>
                    <a:off x="8043721" y="4449231"/>
                    <a:ext cx="91825" cy="14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6">
                <p14:nvContentPartPr>
                  <p14:cNvPr id="1097" name="Ink 1096">
                    <a:extLst>
                      <a:ext uri="{FF2B5EF4-FFF2-40B4-BE49-F238E27FC236}">
                        <a16:creationId xmlns:a16="http://schemas.microsoft.com/office/drawing/2014/main" id="{538F4FB9-8915-6B47-B2CF-11F857665A7B}"/>
                      </a:ext>
                    </a:extLst>
                  </p14:cNvPr>
                  <p14:cNvContentPartPr/>
                  <p14:nvPr/>
                </p14:nvContentPartPr>
                <p14:xfrm>
                  <a:off x="8099169" y="4486311"/>
                  <a:ext cx="12960" cy="43920"/>
                </p14:xfrm>
              </p:contentPart>
            </mc:Choice>
            <mc:Fallback xmlns="">
              <p:pic>
                <p:nvPicPr>
                  <p:cNvPr id="1097" name="Ink 1096">
                    <a:extLst>
                      <a:ext uri="{FF2B5EF4-FFF2-40B4-BE49-F238E27FC236}">
                        <a16:creationId xmlns:a16="http://schemas.microsoft.com/office/drawing/2014/main" id="{538F4FB9-8915-6B47-B2CF-11F857665A7B}"/>
                      </a:ext>
                    </a:extLst>
                  </p:cNvPr>
                  <p:cNvPicPr/>
                  <p:nvPr/>
                </p:nvPicPr>
                <p:blipFill>
                  <a:blip r:embed="rId87"/>
                  <a:stretch>
                    <a:fillRect/>
                  </a:stretch>
                </p:blipFill>
                <p:spPr>
                  <a:xfrm>
                    <a:off x="8067324" y="4455351"/>
                    <a:ext cx="75909" cy="105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8">
                <p14:nvContentPartPr>
                  <p14:cNvPr id="1098" name="Ink 1097">
                    <a:extLst>
                      <a:ext uri="{FF2B5EF4-FFF2-40B4-BE49-F238E27FC236}">
                        <a16:creationId xmlns:a16="http://schemas.microsoft.com/office/drawing/2014/main" id="{7DCC82B8-191F-9745-B833-80F138849413}"/>
                      </a:ext>
                    </a:extLst>
                  </p14:cNvPr>
                  <p14:cNvContentPartPr/>
                  <p14:nvPr/>
                </p14:nvContentPartPr>
                <p14:xfrm>
                  <a:off x="8043009" y="4467591"/>
                  <a:ext cx="81360" cy="112320"/>
                </p14:xfrm>
              </p:contentPart>
            </mc:Choice>
            <mc:Fallback xmlns="">
              <p:pic>
                <p:nvPicPr>
                  <p:cNvPr id="1098" name="Ink 1097">
                    <a:extLst>
                      <a:ext uri="{FF2B5EF4-FFF2-40B4-BE49-F238E27FC236}">
                        <a16:creationId xmlns:a16="http://schemas.microsoft.com/office/drawing/2014/main" id="{7DCC82B8-191F-9745-B833-80F138849413}"/>
                      </a:ext>
                    </a:extLst>
                  </p:cNvPr>
                  <p:cNvPicPr/>
                  <p:nvPr/>
                </p:nvPicPr>
                <p:blipFill>
                  <a:blip r:embed="rId89"/>
                  <a:stretch>
                    <a:fillRect/>
                  </a:stretch>
                </p:blipFill>
                <p:spPr>
                  <a:xfrm>
                    <a:off x="8012049" y="4436631"/>
                    <a:ext cx="142560" cy="173520"/>
                  </a:xfrm>
                  <a:prstGeom prst="rect">
                    <a:avLst/>
                  </a:prstGeom>
                </p:spPr>
              </p:pic>
            </mc:Fallback>
          </mc:AlternateContent>
        </p:grpSp>
        <p:pic>
          <p:nvPicPr>
            <p:cNvPr id="174" name="Picture 12" descr="Drinking Fountain Icons - Download Free Vector Icons | Noun Project">
              <a:extLst>
                <a:ext uri="{FF2B5EF4-FFF2-40B4-BE49-F238E27FC236}">
                  <a16:creationId xmlns:a16="http://schemas.microsoft.com/office/drawing/2014/main" id="{DDDAEFEF-080B-446A-96A6-C8394B7991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9915" y="1087539"/>
              <a:ext cx="587429" cy="5116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6" name="Picture 175">
              <a:extLst>
                <a:ext uri="{FF2B5EF4-FFF2-40B4-BE49-F238E27FC236}">
                  <a16:creationId xmlns:a16="http://schemas.microsoft.com/office/drawing/2014/main" id="{A37C5A3D-E377-4C1D-BC6E-7383C1EAB352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5023424" y="3400598"/>
              <a:ext cx="436619" cy="383373"/>
            </a:xfrm>
            <a:prstGeom prst="rect">
              <a:avLst/>
            </a:prstGeom>
          </p:spPr>
        </p:pic>
        <p:pic>
          <p:nvPicPr>
            <p:cNvPr id="177" name="Picture 176">
              <a:extLst>
                <a:ext uri="{FF2B5EF4-FFF2-40B4-BE49-F238E27FC236}">
                  <a16:creationId xmlns:a16="http://schemas.microsoft.com/office/drawing/2014/main" id="{DA279D40-9242-4C6D-A497-09F0246CB142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5464876" y="3217931"/>
              <a:ext cx="608983" cy="533585"/>
            </a:xfrm>
            <a:prstGeom prst="rect">
              <a:avLst/>
            </a:prstGeom>
          </p:spPr>
        </p:pic>
        <p:pic>
          <p:nvPicPr>
            <p:cNvPr id="178" name="Picture 177">
              <a:extLst>
                <a:ext uri="{FF2B5EF4-FFF2-40B4-BE49-F238E27FC236}">
                  <a16:creationId xmlns:a16="http://schemas.microsoft.com/office/drawing/2014/main" id="{1AC5ED08-85A9-415B-80FC-3E4AA0DD93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6235137" y="2842603"/>
              <a:ext cx="608983" cy="533585"/>
            </a:xfrm>
            <a:prstGeom prst="rect">
              <a:avLst/>
            </a:prstGeom>
          </p:spPr>
        </p:pic>
        <p:pic>
          <p:nvPicPr>
            <p:cNvPr id="179" name="Picture 12" descr="Drinking Fountain Icons - Download Free Vector Icons | Noun Project">
              <a:extLst>
                <a:ext uri="{FF2B5EF4-FFF2-40B4-BE49-F238E27FC236}">
                  <a16:creationId xmlns:a16="http://schemas.microsoft.com/office/drawing/2014/main" id="{9E1F991F-A407-4CA8-8977-065EB3E847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37475" y="3517532"/>
              <a:ext cx="645112" cy="5618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0" name="Picture 179" descr="A red and white sign&#10;&#10;Description automatically generated with low confidence">
              <a:extLst>
                <a:ext uri="{FF2B5EF4-FFF2-40B4-BE49-F238E27FC236}">
                  <a16:creationId xmlns:a16="http://schemas.microsoft.com/office/drawing/2014/main" id="{DB7F8448-A502-4ABA-A53C-F422387B7B0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6564" b="89833" l="7273" r="93409">
                          <a14:foregroundMark x1="50341" y1="58687" x2="40682" y2="61905"/>
                          <a14:foregroundMark x1="20000" y1="49292" x2="67045" y2="44144"/>
                          <a14:foregroundMark x1="80000" y1="48391" x2="70000" y2="22523"/>
                          <a14:foregroundMark x1="70000" y1="22523" x2="60000" y2="14672"/>
                          <a14:foregroundMark x1="60000" y1="14672" x2="41477" y2="12355"/>
                          <a14:foregroundMark x1="41477" y1="12355" x2="31250" y2="21107"/>
                          <a14:foregroundMark x1="31250" y1="21107" x2="13182" y2="50193"/>
                          <a14:foregroundMark x1="13182" y1="50193" x2="13750" y2="75676"/>
                          <a14:foregroundMark x1="13750" y1="75676" x2="65341" y2="84170"/>
                          <a14:foregroundMark x1="65341" y1="84170" x2="80682" y2="74003"/>
                          <a14:foregroundMark x1="80682" y1="74003" x2="81591" y2="51609"/>
                          <a14:foregroundMark x1="81591" y1="51609" x2="80341" y2="47104"/>
                          <a14:foregroundMark x1="47614" y1="64865" x2="65682" y2="65637"/>
                          <a14:foregroundMark x1="50000" y1="6564" x2="50000" y2="6564"/>
                          <a14:foregroundMark x1="51591" y1="7079" x2="51591" y2="7079"/>
                          <a14:foregroundMark x1="51477" y1="20721" x2="51818" y2="40927"/>
                          <a14:foregroundMark x1="62045" y1="47233" x2="34432" y2="50708"/>
                          <a14:foregroundMark x1="69205" y1="48777" x2="31364" y2="42471"/>
                          <a14:foregroundMark x1="56705" y1="39768" x2="32955" y2="38353"/>
                          <a14:foregroundMark x1="21250" y1="67181" x2="19091" y2="46332"/>
                          <a14:foregroundMark x1="7273" y1="76190" x2="8409" y2="58301"/>
                          <a14:foregroundMark x1="11136" y1="75290" x2="7273" y2="47876"/>
                          <a14:foregroundMark x1="52500" y1="59073" x2="52500" y2="59073"/>
                          <a14:foregroundMark x1="63068" y1="63578" x2="63068" y2="63578"/>
                          <a14:foregroundMark x1="49659" y1="51223" x2="54659" y2="76705"/>
                          <a14:foregroundMark x1="78068" y1="60103" x2="29886" y2="78250"/>
                          <a14:foregroundMark x1="68409" y1="61261" x2="28523" y2="68855"/>
                          <a14:foregroundMark x1="71818" y1="59202" x2="29432" y2="58559"/>
                          <a14:foregroundMark x1="40000" y1="56371" x2="16023" y2="60746"/>
                          <a14:foregroundMark x1="54205" y1="28571" x2="46932" y2="26255"/>
                          <a14:foregroundMark x1="51364" y1="26641" x2="56477" y2="22651"/>
                          <a14:foregroundMark x1="56477" y1="22651" x2="34205" y2="24453"/>
                          <a14:foregroundMark x1="37386" y1="26384" x2="59432" y2="26770"/>
                          <a14:foregroundMark x1="38295" y1="31660" x2="55114" y2="29215"/>
                          <a14:foregroundMark x1="31591" y1="33591" x2="60000" y2="32561"/>
                          <a14:foregroundMark x1="58977" y1="28314" x2="60341" y2="25869"/>
                          <a14:foregroundMark x1="56818" y1="22136" x2="68523" y2="40669"/>
                          <a14:foregroundMark x1="63068" y1="27671" x2="75795" y2="43372"/>
                          <a14:foregroundMark x1="93409" y1="41441" x2="93409" y2="4144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30045" y="1257320"/>
              <a:ext cx="436620" cy="335753"/>
            </a:xfrm>
            <a:prstGeom prst="rect">
              <a:avLst/>
            </a:prstGeom>
          </p:spPr>
        </p:pic>
        <p:pic>
          <p:nvPicPr>
            <p:cNvPr id="182" name="Picture 181">
              <a:extLst>
                <a:ext uri="{FF2B5EF4-FFF2-40B4-BE49-F238E27FC236}">
                  <a16:creationId xmlns:a16="http://schemas.microsoft.com/office/drawing/2014/main" id="{5B7F5DC4-CED4-44B5-9ACE-7CCCE855C6CC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6548510" y="3547950"/>
              <a:ext cx="608983" cy="533585"/>
            </a:xfrm>
            <a:prstGeom prst="rect">
              <a:avLst/>
            </a:prstGeom>
          </p:spPr>
        </p:pic>
        <p:pic>
          <p:nvPicPr>
            <p:cNvPr id="183" name="Picture 182">
              <a:extLst>
                <a:ext uri="{FF2B5EF4-FFF2-40B4-BE49-F238E27FC236}">
                  <a16:creationId xmlns:a16="http://schemas.microsoft.com/office/drawing/2014/main" id="{7718759F-E325-4EA8-9144-A09F375BBD0E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6985461" y="3095973"/>
              <a:ext cx="436619" cy="383373"/>
            </a:xfrm>
            <a:prstGeom prst="rect">
              <a:avLst/>
            </a:prstGeom>
          </p:spPr>
        </p:pic>
        <p:pic>
          <p:nvPicPr>
            <p:cNvPr id="184" name="Picture 183">
              <a:extLst>
                <a:ext uri="{FF2B5EF4-FFF2-40B4-BE49-F238E27FC236}">
                  <a16:creationId xmlns:a16="http://schemas.microsoft.com/office/drawing/2014/main" id="{DCCD37CE-1A72-410A-9162-798710DC75BF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5453417" y="3757996"/>
              <a:ext cx="608983" cy="533585"/>
            </a:xfrm>
            <a:prstGeom prst="rect">
              <a:avLst/>
            </a:prstGeom>
          </p:spPr>
        </p:pic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DF438481-18FB-4341-BF6B-D81B47B600EC}"/>
                </a:ext>
              </a:extLst>
            </p:cNvPr>
            <p:cNvSpPr txBox="1"/>
            <p:nvPr/>
          </p:nvSpPr>
          <p:spPr>
            <a:xfrm rot="18684587">
              <a:off x="7750100" y="4780535"/>
              <a:ext cx="21191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MASUK</a:t>
              </a:r>
            </a:p>
          </p:txBody>
        </p:sp>
        <p:sp>
          <p:nvSpPr>
            <p:cNvPr id="1051" name="Arrow: Up 1050">
              <a:extLst>
                <a:ext uri="{FF2B5EF4-FFF2-40B4-BE49-F238E27FC236}">
                  <a16:creationId xmlns:a16="http://schemas.microsoft.com/office/drawing/2014/main" id="{6F9B2B7A-F3B2-42FA-AF6B-E86BFFA35EA1}"/>
                </a:ext>
              </a:extLst>
            </p:cNvPr>
            <p:cNvSpPr/>
            <p:nvPr/>
          </p:nvSpPr>
          <p:spPr>
            <a:xfrm rot="18681687">
              <a:off x="8954431" y="5007334"/>
              <a:ext cx="382179" cy="558506"/>
            </a:xfrm>
            <a:prstGeom prst="upArrow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2" name="Rectangle 1051">
              <a:extLst>
                <a:ext uri="{FF2B5EF4-FFF2-40B4-BE49-F238E27FC236}">
                  <a16:creationId xmlns:a16="http://schemas.microsoft.com/office/drawing/2014/main" id="{F8CF9A69-BE29-41AB-969B-767DD1BB9220}"/>
                </a:ext>
              </a:extLst>
            </p:cNvPr>
            <p:cNvSpPr/>
            <p:nvPr/>
          </p:nvSpPr>
          <p:spPr>
            <a:xfrm rot="18560175">
              <a:off x="8181235" y="4418835"/>
              <a:ext cx="300848" cy="437340"/>
            </a:xfrm>
            <a:prstGeom prst="rect">
              <a:avLst/>
            </a:prstGeom>
            <a:solidFill>
              <a:srgbClr val="B05C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9" name="Picture 208">
              <a:extLst>
                <a:ext uri="{FF2B5EF4-FFF2-40B4-BE49-F238E27FC236}">
                  <a16:creationId xmlns:a16="http://schemas.microsoft.com/office/drawing/2014/main" id="{650EE075-702B-4BF1-9266-762CC594577E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6045805" y="4855028"/>
              <a:ext cx="436619" cy="383373"/>
            </a:xfrm>
            <a:prstGeom prst="rect">
              <a:avLst/>
            </a:prstGeom>
          </p:spPr>
        </p:pic>
        <p:sp>
          <p:nvSpPr>
            <p:cNvPr id="1055" name="Multiplication Sign 1054">
              <a:extLst>
                <a:ext uri="{FF2B5EF4-FFF2-40B4-BE49-F238E27FC236}">
                  <a16:creationId xmlns:a16="http://schemas.microsoft.com/office/drawing/2014/main" id="{B8B4D38E-BC45-41CC-AAC9-A09E4AAACCAA}"/>
                </a:ext>
              </a:extLst>
            </p:cNvPr>
            <p:cNvSpPr/>
            <p:nvPr/>
          </p:nvSpPr>
          <p:spPr>
            <a:xfrm>
              <a:off x="6481348" y="4118989"/>
              <a:ext cx="231788" cy="291124"/>
            </a:xfrm>
            <a:prstGeom prst="mathMultiply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TextBox 215">
              <a:extLst>
                <a:ext uri="{FF2B5EF4-FFF2-40B4-BE49-F238E27FC236}">
                  <a16:creationId xmlns:a16="http://schemas.microsoft.com/office/drawing/2014/main" id="{F3C3D8AA-5DC9-4EA3-8B93-2DA86A68AF16}"/>
                </a:ext>
              </a:extLst>
            </p:cNvPr>
            <p:cNvSpPr txBox="1"/>
            <p:nvPr/>
          </p:nvSpPr>
          <p:spPr>
            <a:xfrm rot="21408194">
              <a:off x="6266669" y="4357891"/>
              <a:ext cx="10948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AWAK DI SINI</a:t>
              </a:r>
            </a:p>
          </p:txBody>
        </p:sp>
        <p:pic>
          <p:nvPicPr>
            <p:cNvPr id="1074" name="Picture 1073">
              <a:extLst>
                <a:ext uri="{FF2B5EF4-FFF2-40B4-BE49-F238E27FC236}">
                  <a16:creationId xmlns:a16="http://schemas.microsoft.com/office/drawing/2014/main" id="{26C9A98F-B4EC-4F1F-A579-63C504CA37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285" t="34041" r="12077" b="47911"/>
            <a:stretch/>
          </p:blipFill>
          <p:spPr>
            <a:xfrm rot="20946929">
              <a:off x="8032375" y="4460951"/>
              <a:ext cx="536752" cy="284230"/>
            </a:xfrm>
            <a:prstGeom prst="rect">
              <a:avLst/>
            </a:prstGeom>
          </p:spPr>
        </p:pic>
      </p:grpSp>
      <p:sp>
        <p:nvSpPr>
          <p:cNvPr id="125" name="Rectangle 124">
            <a:extLst>
              <a:ext uri="{FF2B5EF4-FFF2-40B4-BE49-F238E27FC236}">
                <a16:creationId xmlns:a16="http://schemas.microsoft.com/office/drawing/2014/main" id="{EF26DF3F-4639-49F0-9972-4794C01F1C9F}"/>
              </a:ext>
            </a:extLst>
          </p:cNvPr>
          <p:cNvSpPr/>
          <p:nvPr/>
        </p:nvSpPr>
        <p:spPr>
          <a:xfrm>
            <a:off x="6587795" y="1573448"/>
            <a:ext cx="2946737" cy="844372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Click anywhere to change language back to English for rest of the demo</a:t>
            </a:r>
          </a:p>
        </p:txBody>
      </p:sp>
    </p:spTree>
    <p:extLst>
      <p:ext uri="{BB962C8B-B14F-4D97-AF65-F5344CB8AC3E}">
        <p14:creationId xmlns:p14="http://schemas.microsoft.com/office/powerpoint/2010/main" val="14814601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5" name="Group 1074">
            <a:extLst>
              <a:ext uri="{FF2B5EF4-FFF2-40B4-BE49-F238E27FC236}">
                <a16:creationId xmlns:a16="http://schemas.microsoft.com/office/drawing/2014/main" id="{18A7384D-AC0D-4B79-BE0F-1B1E3E91807F}"/>
              </a:ext>
            </a:extLst>
          </p:cNvPr>
          <p:cNvGrpSpPr/>
          <p:nvPr/>
        </p:nvGrpSpPr>
        <p:grpSpPr>
          <a:xfrm>
            <a:off x="-79232" y="29608"/>
            <a:ext cx="12452979" cy="6975864"/>
            <a:chOff x="-79232" y="29608"/>
            <a:chExt cx="12452979" cy="6975864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580113EF-F475-4ED4-A144-2FB1DF8A2E15}"/>
                </a:ext>
              </a:extLst>
            </p:cNvPr>
            <p:cNvGrpSpPr/>
            <p:nvPr/>
          </p:nvGrpSpPr>
          <p:grpSpPr>
            <a:xfrm>
              <a:off x="-79232" y="29608"/>
              <a:ext cx="12452979" cy="6975864"/>
              <a:chOff x="1915373" y="792163"/>
              <a:chExt cx="8449697" cy="5434838"/>
            </a:xfrm>
          </p:grpSpPr>
          <p:pic>
            <p:nvPicPr>
              <p:cNvPr id="1032" name="Picture 8" descr="Fork and knife restaurant icon vector | free image by rawpixel.com | Restaurant  icon, Vector free, Logo restaurant">
                <a:extLst>
                  <a:ext uri="{FF2B5EF4-FFF2-40B4-BE49-F238E27FC236}">
                    <a16:creationId xmlns:a16="http://schemas.microsoft.com/office/drawing/2014/main" id="{B622B152-086C-4276-AFB8-22613220F67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17963" y="5674631"/>
                <a:ext cx="437728" cy="4377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28" name="Picture 4" descr="Restroom Icon Vector #53701 - Free Icons Library">
                <a:extLst>
                  <a:ext uri="{FF2B5EF4-FFF2-40B4-BE49-F238E27FC236}">
                    <a16:creationId xmlns:a16="http://schemas.microsoft.com/office/drawing/2014/main" id="{B0FE3ED5-0388-497D-B642-FC40B7182B0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83294" y="5384343"/>
                <a:ext cx="339536" cy="33953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9DCD0A01-61EA-48D6-A798-1F485454EA3A}"/>
                  </a:ext>
                </a:extLst>
              </p:cNvPr>
              <p:cNvSpPr/>
              <p:nvPr/>
            </p:nvSpPr>
            <p:spPr>
              <a:xfrm>
                <a:off x="1997392" y="792163"/>
                <a:ext cx="8197215" cy="5273675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cxnSp>
            <p:nvCxnSpPr>
              <p:cNvPr id="4" name="Straight Connector 3">
                <a:extLst>
                  <a:ext uri="{FF2B5EF4-FFF2-40B4-BE49-F238E27FC236}">
                    <a16:creationId xmlns:a16="http://schemas.microsoft.com/office/drawing/2014/main" id="{1E902DC4-C26C-4598-9F5E-C2E17FFA35A3}"/>
                  </a:ext>
                </a:extLst>
              </p:cNvPr>
              <p:cNvCxnSpPr/>
              <p:nvPr/>
            </p:nvCxnSpPr>
            <p:spPr>
              <a:xfrm>
                <a:off x="8507417" y="792163"/>
                <a:ext cx="0" cy="5273675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" name="Straight Connector 4">
                <a:extLst>
                  <a:ext uri="{FF2B5EF4-FFF2-40B4-BE49-F238E27FC236}">
                    <a16:creationId xmlns:a16="http://schemas.microsoft.com/office/drawing/2014/main" id="{D65028AA-2030-4E4F-9F35-95998D90F5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97392" y="5369443"/>
                <a:ext cx="8197215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F6AD6237-FA0A-4F6A-8553-7E6D4957C29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53562" y="5369443"/>
                <a:ext cx="0" cy="696395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2FD504F1-E5A7-409B-B792-6B47EA7EC6C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507417" y="1084517"/>
                <a:ext cx="168719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99A159F1-B999-41DD-82FC-F2DFCF0D486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507417" y="1715382"/>
                <a:ext cx="168719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D1E91BD0-9E97-4BBF-A2F1-CE69F2356F8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497892" y="2291893"/>
                <a:ext cx="168719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5DF6C448-FA61-4CF7-805C-E6357B70FAF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507416" y="4549420"/>
                <a:ext cx="168719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D602EB15-CD05-4117-87E7-C05B5E34366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507416" y="4015548"/>
                <a:ext cx="168719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40025A17-DB62-4899-B614-F8690883F86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6381" y="792163"/>
                <a:ext cx="0" cy="292354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2D5860A2-E037-46D9-974E-6716D2FB0ED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507416" y="4972574"/>
                <a:ext cx="168719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93D68B7-0D10-40FC-B624-4CAF81FE60BD}"/>
                  </a:ext>
                </a:extLst>
              </p:cNvPr>
              <p:cNvSpPr txBox="1"/>
              <p:nvPr/>
            </p:nvSpPr>
            <p:spPr>
              <a:xfrm>
                <a:off x="8581193" y="798495"/>
                <a:ext cx="1325289" cy="2637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>
                    <a:latin typeface="Arial" panose="020B0604020202020204" pitchFamily="34" charset="0"/>
                    <a:cs typeface="Arial" panose="020B0604020202020204" pitchFamily="34" charset="0"/>
                  </a:rPr>
                  <a:t>Fri 4 Nov 1:30 PM</a:t>
                </a:r>
              </a:p>
            </p:txBody>
          </p:sp>
          <p:sp>
            <p:nvSpPr>
              <p:cNvPr id="34" name="TextBox 33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6D0BD0A8-B6DA-41A3-8A6C-63B3CBBFC18B}"/>
                  </a:ext>
                </a:extLst>
              </p:cNvPr>
              <p:cNvSpPr txBox="1"/>
              <p:nvPr/>
            </p:nvSpPr>
            <p:spPr>
              <a:xfrm>
                <a:off x="9806280" y="811226"/>
                <a:ext cx="457162" cy="2637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EN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57B92E00-7172-43A1-988E-B35F8F8953E9}"/>
                  </a:ext>
                </a:extLst>
              </p:cNvPr>
              <p:cNvSpPr txBox="1"/>
              <p:nvPr/>
            </p:nvSpPr>
            <p:spPr>
              <a:xfrm>
                <a:off x="8681487" y="1126426"/>
                <a:ext cx="1366918" cy="5515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>
                    <a:latin typeface="Arial" panose="020B0604020202020204" pitchFamily="34" charset="0"/>
                    <a:cs typeface="Arial" panose="020B0604020202020204" pitchFamily="34" charset="0"/>
                  </a:rPr>
                  <a:t>Recommended </a:t>
                </a:r>
              </a:p>
              <a:p>
                <a:pPr algn="ctr"/>
                <a:r>
                  <a:rPr lang="en-US" sz="2000" b="1">
                    <a:latin typeface="Arial" panose="020B0604020202020204" pitchFamily="34" charset="0"/>
                    <a:cs typeface="Arial" panose="020B0604020202020204" pitchFamily="34" charset="0"/>
                  </a:rPr>
                  <a:t>Itinerary</a:t>
                </a:r>
              </a:p>
            </p:txBody>
          </p:sp>
          <p:sp>
            <p:nvSpPr>
              <p:cNvPr id="36" name="TextBox 35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A9234F17-4297-4A1F-8586-B8DF487E81C0}"/>
                  </a:ext>
                </a:extLst>
              </p:cNvPr>
              <p:cNvSpPr txBox="1"/>
              <p:nvPr/>
            </p:nvSpPr>
            <p:spPr>
              <a:xfrm>
                <a:off x="8336950" y="4009297"/>
                <a:ext cx="2028120" cy="5515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Upcoming Live </a:t>
                </a:r>
              </a:p>
              <a:p>
                <a:pPr algn="ctr"/>
                <a:r>
                  <a:rPr lang="en-US" sz="2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Shows</a:t>
                </a:r>
              </a:p>
            </p:txBody>
          </p: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C615CB21-8589-42A3-9BD3-D3C244915B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351011" y="4554148"/>
                <a:ext cx="0" cy="82353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456098B9-D805-4A3A-99C1-BA52B3FC867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507416" y="2867526"/>
                <a:ext cx="168719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35E71173-9017-4B09-A463-4533C476525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507416" y="3429000"/>
                <a:ext cx="168719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AC9DF3C0-BD85-4406-BDEC-F1AD36D9C373}"/>
                  </a:ext>
                </a:extLst>
              </p:cNvPr>
              <p:cNvSpPr txBox="1"/>
              <p:nvPr/>
            </p:nvSpPr>
            <p:spPr>
              <a:xfrm>
                <a:off x="2070769" y="5541261"/>
                <a:ext cx="1108579" cy="3596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>
                    <a:latin typeface="Arial" panose="020B0604020202020204" pitchFamily="34" charset="0"/>
                    <a:cs typeface="Arial" panose="020B0604020202020204" pitchFamily="34" charset="0"/>
                  </a:rPr>
                  <a:t>LEGEND</a:t>
                </a:r>
                <a:endParaRPr lang="en-US" sz="2000" b="1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56" name="Picture 55" descr="A red and white sign&#10;&#10;Description automatically generated with low confidence">
                <a:extLst>
                  <a:ext uri="{FF2B5EF4-FFF2-40B4-BE49-F238E27FC236}">
                    <a16:creationId xmlns:a16="http://schemas.microsoft.com/office/drawing/2014/main" id="{9134271D-EE01-47D5-814C-9FEC1B4E10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6564" b="89833" l="7273" r="93409">
                            <a14:foregroundMark x1="50341" y1="58687" x2="40682" y2="61905"/>
                            <a14:foregroundMark x1="20000" y1="49292" x2="67045" y2="44144"/>
                            <a14:foregroundMark x1="80000" y1="48391" x2="70000" y2="22523"/>
                            <a14:foregroundMark x1="70000" y1="22523" x2="60000" y2="14672"/>
                            <a14:foregroundMark x1="60000" y1="14672" x2="41477" y2="12355"/>
                            <a14:foregroundMark x1="41477" y1="12355" x2="31250" y2="21107"/>
                            <a14:foregroundMark x1="31250" y1="21107" x2="13182" y2="50193"/>
                            <a14:foregroundMark x1="13182" y1="50193" x2="13750" y2="75676"/>
                            <a14:foregroundMark x1="13750" y1="75676" x2="65341" y2="84170"/>
                            <a14:foregroundMark x1="65341" y1="84170" x2="80682" y2="74003"/>
                            <a14:foregroundMark x1="80682" y1="74003" x2="81591" y2="51609"/>
                            <a14:foregroundMark x1="81591" y1="51609" x2="80341" y2="47104"/>
                            <a14:foregroundMark x1="47614" y1="64865" x2="65682" y2="65637"/>
                            <a14:foregroundMark x1="50000" y1="6564" x2="50000" y2="6564"/>
                            <a14:foregroundMark x1="51591" y1="7079" x2="51591" y2="7079"/>
                            <a14:foregroundMark x1="51477" y1="20721" x2="51818" y2="40927"/>
                            <a14:foregroundMark x1="62045" y1="47233" x2="34432" y2="50708"/>
                            <a14:foregroundMark x1="69205" y1="48777" x2="31364" y2="42471"/>
                            <a14:foregroundMark x1="56705" y1="39768" x2="32955" y2="38353"/>
                            <a14:foregroundMark x1="21250" y1="67181" x2="19091" y2="46332"/>
                            <a14:foregroundMark x1="7273" y1="76190" x2="8409" y2="58301"/>
                            <a14:foregroundMark x1="11136" y1="75290" x2="7273" y2="47876"/>
                            <a14:foregroundMark x1="52500" y1="59073" x2="52500" y2="59073"/>
                            <a14:foregroundMark x1="63068" y1="63578" x2="63068" y2="63578"/>
                            <a14:foregroundMark x1="49659" y1="51223" x2="54659" y2="76705"/>
                            <a14:foregroundMark x1="78068" y1="60103" x2="29886" y2="78250"/>
                            <a14:foregroundMark x1="68409" y1="61261" x2="28523" y2="68855"/>
                            <a14:foregroundMark x1="71818" y1="59202" x2="29432" y2="58559"/>
                            <a14:foregroundMark x1="40000" y1="56371" x2="16023" y2="60746"/>
                            <a14:foregroundMark x1="54205" y1="28571" x2="46932" y2="26255"/>
                            <a14:foregroundMark x1="51364" y1="26641" x2="56477" y2="22651"/>
                            <a14:foregroundMark x1="56477" y1="22651" x2="34205" y2="24453"/>
                            <a14:foregroundMark x1="37386" y1="26384" x2="59432" y2="26770"/>
                            <a14:foregroundMark x1="38295" y1="31660" x2="55114" y2="29215"/>
                            <a14:foregroundMark x1="31591" y1="33591" x2="60000" y2="32561"/>
                            <a14:foregroundMark x1="58977" y1="28314" x2="60341" y2="25869"/>
                            <a14:foregroundMark x1="56818" y1="22136" x2="68523" y2="40669"/>
                            <a14:foregroundMark x1="63068" y1="27671" x2="75795" y2="43372"/>
                            <a14:foregroundMark x1="93409" y1="41441" x2="93409" y2="41441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87200" y="5738744"/>
                <a:ext cx="335630" cy="296346"/>
              </a:xfrm>
              <a:prstGeom prst="rect">
                <a:avLst/>
              </a:prstGeom>
            </p:spPr>
          </p:pic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A0F69443-7110-4005-B22D-0250D50DDA65}"/>
                  </a:ext>
                </a:extLst>
              </p:cNvPr>
              <p:cNvSpPr txBox="1"/>
              <p:nvPr/>
            </p:nvSpPr>
            <p:spPr>
              <a:xfrm>
                <a:off x="3722830" y="5457255"/>
                <a:ext cx="85437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>
                    <a:latin typeface="Arial" panose="020B0604020202020204" pitchFamily="34" charset="0"/>
                    <a:cs typeface="Arial" panose="020B0604020202020204" pitchFamily="34" charset="0"/>
                  </a:rPr>
                  <a:t>Restroom</a:t>
                </a: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95520B87-923A-4B79-83DB-2E0D8E240271}"/>
                  </a:ext>
                </a:extLst>
              </p:cNvPr>
              <p:cNvSpPr txBox="1"/>
              <p:nvPr/>
            </p:nvSpPr>
            <p:spPr>
              <a:xfrm>
                <a:off x="3716844" y="5773464"/>
                <a:ext cx="85437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>
                    <a:latin typeface="Arial" panose="020B0604020202020204" pitchFamily="34" charset="0"/>
                    <a:cs typeface="Arial" panose="020B0604020202020204" pitchFamily="34" charset="0"/>
                  </a:rPr>
                  <a:t>First Aid</a:t>
                </a:r>
              </a:p>
            </p:txBody>
          </p:sp>
          <p:pic>
            <p:nvPicPr>
              <p:cNvPr id="1036" name="Picture 12" descr="Drinking Fountain Icons - Download Free Vector Icons | Noun Project">
                <a:extLst>
                  <a:ext uri="{FF2B5EF4-FFF2-40B4-BE49-F238E27FC236}">
                    <a16:creationId xmlns:a16="http://schemas.microsoft.com/office/drawing/2014/main" id="{C6906F78-FE99-4B2D-A539-17E3DA9685F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595814" y="5328724"/>
                <a:ext cx="437727" cy="4377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D28B3EEC-7DB7-4542-B438-C56C9D11295A}"/>
                  </a:ext>
                </a:extLst>
              </p:cNvPr>
              <p:cNvSpPr txBox="1"/>
              <p:nvPr/>
            </p:nvSpPr>
            <p:spPr>
              <a:xfrm>
                <a:off x="5102927" y="5773064"/>
                <a:ext cx="85437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>
                    <a:latin typeface="Arial" panose="020B0604020202020204" pitchFamily="34" charset="0"/>
                    <a:cs typeface="Arial" panose="020B0604020202020204" pitchFamily="34" charset="0"/>
                  </a:rPr>
                  <a:t>Eateries</a:t>
                </a:r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464FFFF2-62CC-4359-B4E6-78CC7211AE92}"/>
                  </a:ext>
                </a:extLst>
              </p:cNvPr>
              <p:cNvSpPr txBox="1"/>
              <p:nvPr/>
            </p:nvSpPr>
            <p:spPr>
              <a:xfrm>
                <a:off x="4999469" y="5452306"/>
                <a:ext cx="108170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>
                    <a:latin typeface="Arial" panose="020B0604020202020204" pitchFamily="34" charset="0"/>
                    <a:cs typeface="Arial" panose="020B0604020202020204" pitchFamily="34" charset="0"/>
                  </a:rPr>
                  <a:t>Water Point</a:t>
                </a:r>
              </a:p>
            </p:txBody>
          </p:sp>
          <p:pic>
            <p:nvPicPr>
              <p:cNvPr id="60" name="Picture 59" descr="A picture containing text, clipart&#10;&#10;Description automatically generated">
                <a:extLst>
                  <a:ext uri="{FF2B5EF4-FFF2-40B4-BE49-F238E27FC236}">
                    <a16:creationId xmlns:a16="http://schemas.microsoft.com/office/drawing/2014/main" id="{EB0DEFF6-EDD0-46FD-9691-B36F68C222E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479" t="63113" r="83017" b="11090"/>
              <a:stretch/>
            </p:blipFill>
            <p:spPr>
              <a:xfrm>
                <a:off x="6203749" y="5738744"/>
                <a:ext cx="280560" cy="285068"/>
              </a:xfrm>
              <a:prstGeom prst="rect">
                <a:avLst/>
              </a:prstGeom>
            </p:spPr>
          </p:pic>
          <p:pic>
            <p:nvPicPr>
              <p:cNvPr id="64" name="Picture 63" descr="A picture containing text, clipart&#10;&#10;Description automatically generated">
                <a:extLst>
                  <a:ext uri="{FF2B5EF4-FFF2-40B4-BE49-F238E27FC236}">
                    <a16:creationId xmlns:a16="http://schemas.microsoft.com/office/drawing/2014/main" id="{E73A61BE-AAB2-4A91-B8C3-0B9D2E0A3E7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9701" t="37138" r="17310" b="36423"/>
              <a:stretch/>
            </p:blipFill>
            <p:spPr>
              <a:xfrm>
                <a:off x="6178284" y="5401066"/>
                <a:ext cx="305336" cy="306090"/>
              </a:xfrm>
              <a:prstGeom prst="rect">
                <a:avLst/>
              </a:prstGeom>
            </p:spPr>
          </p:pic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7843C086-CB3A-4FD5-8E88-277864E277D3}"/>
                  </a:ext>
                </a:extLst>
              </p:cNvPr>
              <p:cNvSpPr txBox="1"/>
              <p:nvPr/>
            </p:nvSpPr>
            <p:spPr>
              <a:xfrm>
                <a:off x="6493978" y="5454131"/>
                <a:ext cx="193303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>
                    <a:latin typeface="Arial" panose="020B0604020202020204" pitchFamily="34" charset="0"/>
                    <a:cs typeface="Arial" panose="020B0604020202020204" pitchFamily="34" charset="0"/>
                  </a:rPr>
                  <a:t>Rides with a min height of </a:t>
                </a:r>
                <a:r>
                  <a:rPr lang="en-US" sz="1200" b="1">
                    <a:latin typeface="Arial" panose="020B0604020202020204" pitchFamily="34" charset="0"/>
                    <a:cs typeface="Arial" panose="020B0604020202020204" pitchFamily="34" charset="0"/>
                  </a:rPr>
                  <a:t>120</a:t>
                </a:r>
                <a:r>
                  <a:rPr lang="en-US" sz="1200">
                    <a:latin typeface="Arial" panose="020B0604020202020204" pitchFamily="34" charset="0"/>
                    <a:cs typeface="Arial" panose="020B0604020202020204" pitchFamily="34" charset="0"/>
                  </a:rPr>
                  <a:t>cm</a:t>
                </a:r>
              </a:p>
            </p:txBody>
          </p: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62EA21F0-3CE0-4F76-BE4B-96146620D1BF}"/>
                  </a:ext>
                </a:extLst>
              </p:cNvPr>
              <p:cNvSpPr txBox="1"/>
              <p:nvPr/>
            </p:nvSpPr>
            <p:spPr>
              <a:xfrm>
                <a:off x="6489144" y="5765336"/>
                <a:ext cx="193303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>
                    <a:latin typeface="Arial" panose="020B0604020202020204" pitchFamily="34" charset="0"/>
                    <a:cs typeface="Arial" panose="020B0604020202020204" pitchFamily="34" charset="0"/>
                  </a:rPr>
                  <a:t>Rides with a min height of </a:t>
                </a:r>
                <a:r>
                  <a:rPr lang="en-US" sz="1200" b="1">
                    <a:latin typeface="Arial" panose="020B0604020202020204" pitchFamily="34" charset="0"/>
                    <a:cs typeface="Arial" panose="020B0604020202020204" pitchFamily="34" charset="0"/>
                  </a:rPr>
                  <a:t>140</a:t>
                </a:r>
                <a:r>
                  <a:rPr lang="en-US" sz="1200">
                    <a:latin typeface="Arial" panose="020B0604020202020204" pitchFamily="34" charset="0"/>
                    <a:cs typeface="Arial" panose="020B0604020202020204" pitchFamily="34" charset="0"/>
                  </a:rPr>
                  <a:t>cm</a:t>
                </a:r>
              </a:p>
            </p:txBody>
          </p: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F3686187-46C1-4492-8010-E6C2540098ED}"/>
                  </a:ext>
                </a:extLst>
              </p:cNvPr>
              <p:cNvSpPr txBox="1"/>
              <p:nvPr/>
            </p:nvSpPr>
            <p:spPr>
              <a:xfrm>
                <a:off x="8428032" y="1745132"/>
                <a:ext cx="1845955" cy="5515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>
                    <a:latin typeface="Arial" panose="020B0604020202020204" pitchFamily="34" charset="0"/>
                    <a:cs typeface="Arial" panose="020B0604020202020204" pitchFamily="34" charset="0"/>
                  </a:rPr>
                  <a:t>Thematic House Exploration </a:t>
                </a:r>
              </a:p>
            </p:txBody>
          </p:sp>
          <p:sp>
            <p:nvSpPr>
              <p:cNvPr id="79" name="TextBox 78">
                <a:hlinkClick r:id="rId11" action="ppaction://hlinksldjump"/>
                <a:extLst>
                  <a:ext uri="{FF2B5EF4-FFF2-40B4-BE49-F238E27FC236}">
                    <a16:creationId xmlns:a16="http://schemas.microsoft.com/office/drawing/2014/main" id="{72C3749C-ADAD-4B87-A787-4544BDE5C0AD}"/>
                  </a:ext>
                </a:extLst>
              </p:cNvPr>
              <p:cNvSpPr txBox="1"/>
              <p:nvPr/>
            </p:nvSpPr>
            <p:spPr>
              <a:xfrm>
                <a:off x="8527231" y="2311499"/>
                <a:ext cx="1644984" cy="5515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Roller-Coaster Frenzy</a:t>
                </a:r>
              </a:p>
            </p:txBody>
          </p: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A68ABA38-32E0-4C51-ADBD-10D0FD876ACD}"/>
                  </a:ext>
                </a:extLst>
              </p:cNvPr>
              <p:cNvSpPr txBox="1"/>
              <p:nvPr/>
            </p:nvSpPr>
            <p:spPr>
              <a:xfrm>
                <a:off x="8765795" y="2862592"/>
                <a:ext cx="1151385" cy="5515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>
                    <a:latin typeface="Arial" panose="020B0604020202020204" pitchFamily="34" charset="0"/>
                    <a:cs typeface="Arial" panose="020B0604020202020204" pitchFamily="34" charset="0"/>
                  </a:rPr>
                  <a:t>Futuristic Voyages</a:t>
                </a:r>
              </a:p>
            </p:txBody>
          </p: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ED7B3CD0-FABC-44E5-BAC7-4890EC7690CD}"/>
                  </a:ext>
                </a:extLst>
              </p:cNvPr>
              <p:cNvSpPr txBox="1"/>
              <p:nvPr/>
            </p:nvSpPr>
            <p:spPr>
              <a:xfrm>
                <a:off x="8694397" y="3475193"/>
                <a:ext cx="1379964" cy="5515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>
                    <a:latin typeface="Arial" panose="020B0604020202020204" pitchFamily="34" charset="0"/>
                    <a:cs typeface="Arial" panose="020B0604020202020204" pitchFamily="34" charset="0"/>
                  </a:rPr>
                  <a:t>Adrenaline Seekers</a:t>
                </a:r>
              </a:p>
            </p:txBody>
          </p:sp>
          <p:pic>
            <p:nvPicPr>
              <p:cNvPr id="14" name="Picture 13" descr="Map&#10;&#10;Description automatically generated">
                <a:hlinkClick r:id="rId12" action="ppaction://hlinksldjump"/>
                <a:extLst>
                  <a:ext uri="{FF2B5EF4-FFF2-40B4-BE49-F238E27FC236}">
                    <a16:creationId xmlns:a16="http://schemas.microsoft.com/office/drawing/2014/main" id="{73C160BE-2450-41AE-AB91-AD669CE9666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612" t="11927" r="11772" b="20783"/>
              <a:stretch/>
            </p:blipFill>
            <p:spPr>
              <a:xfrm rot="447540">
                <a:off x="1915373" y="951984"/>
                <a:ext cx="6712770" cy="4378325"/>
              </a:xfrm>
              <a:prstGeom prst="rect">
                <a:avLst/>
              </a:prstGeom>
            </p:spPr>
          </p:pic>
        </p:grp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64F47F1-0759-4565-9844-6881B0F40AB0}"/>
                </a:ext>
              </a:extLst>
            </p:cNvPr>
            <p:cNvSpPr/>
            <p:nvPr/>
          </p:nvSpPr>
          <p:spPr>
            <a:xfrm>
              <a:off x="8909108" y="2424418"/>
              <a:ext cx="196172" cy="1669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8023F72-4F63-47A6-A6F2-59E29D0EEDB5}"/>
                </a:ext>
              </a:extLst>
            </p:cNvPr>
            <p:cNvSpPr/>
            <p:nvPr/>
          </p:nvSpPr>
          <p:spPr>
            <a:xfrm>
              <a:off x="77854" y="4852215"/>
              <a:ext cx="266095" cy="76840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67E97C8-A2AA-4538-9880-A5323C590116}"/>
                </a:ext>
              </a:extLst>
            </p:cNvPr>
            <p:cNvSpPr/>
            <p:nvPr/>
          </p:nvSpPr>
          <p:spPr>
            <a:xfrm>
              <a:off x="2625340" y="844766"/>
              <a:ext cx="4946627" cy="175432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sz="36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MULTIVERSE </a:t>
              </a:r>
            </a:p>
            <a:p>
              <a:pPr algn="ctr"/>
              <a:r>
                <a:rPr lang="en-US" sz="36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STUDIOS</a:t>
              </a:r>
              <a:endParaRPr lang="en-US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AA90EFE5-68CC-4C0D-8E67-7D630683E28D}"/>
                </a:ext>
              </a:extLst>
            </p:cNvPr>
            <p:cNvSpPr txBox="1"/>
            <p:nvPr/>
          </p:nvSpPr>
          <p:spPr>
            <a:xfrm>
              <a:off x="9591419" y="6002013"/>
              <a:ext cx="203376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Arial" panose="020B0604020202020204" pitchFamily="34" charset="0"/>
                  <a:cs typeface="Arial" panose="020B0604020202020204" pitchFamily="34" charset="0"/>
                </a:rPr>
                <a:t>Create Your Own Itinerary</a:t>
              </a:r>
            </a:p>
          </p:txBody>
        </p:sp>
        <p:pic>
          <p:nvPicPr>
            <p:cNvPr id="1026" name="Picture 2" descr="Write Message Icons - Download Free Vector Icons | Noun Project">
              <a:extLst>
                <a:ext uri="{FF2B5EF4-FFF2-40B4-BE49-F238E27FC236}">
                  <a16:creationId xmlns:a16="http://schemas.microsoft.com/office/drawing/2014/main" id="{526C798F-78C4-4428-95B1-A472A4FBA76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06708" y="6068854"/>
              <a:ext cx="581664" cy="5816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B596764E-873D-40AB-A4F4-4E7C7305CAC3}"/>
                </a:ext>
              </a:extLst>
            </p:cNvPr>
            <p:cNvSpPr txBox="1"/>
            <p:nvPr/>
          </p:nvSpPr>
          <p:spPr>
            <a:xfrm>
              <a:off x="9517498" y="4994460"/>
              <a:ext cx="1494499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00" dirty="0">
                  <a:latin typeface="Arial" panose="020B0604020202020204" pitchFamily="34" charset="0"/>
                  <a:cs typeface="Arial" panose="020B0604020202020204" pitchFamily="34" charset="0"/>
                </a:rPr>
                <a:t>2:00 – 2:30 PM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C15E7D2C-4F0D-4761-B229-F9239DE1F6EA}"/>
                </a:ext>
              </a:extLst>
            </p:cNvPr>
            <p:cNvSpPr txBox="1"/>
            <p:nvPr/>
          </p:nvSpPr>
          <p:spPr>
            <a:xfrm>
              <a:off x="9517498" y="5509513"/>
              <a:ext cx="1494499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00" dirty="0">
                  <a:latin typeface="Arial" panose="020B0604020202020204" pitchFamily="34" charset="0"/>
                  <a:cs typeface="Arial" panose="020B0604020202020204" pitchFamily="34" charset="0"/>
                </a:rPr>
                <a:t>4:30 – 5:30 PM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5146B891-1B69-4494-8AA6-4D4921FFE66F}"/>
                </a:ext>
              </a:extLst>
            </p:cNvPr>
            <p:cNvSpPr txBox="1"/>
            <p:nvPr/>
          </p:nvSpPr>
          <p:spPr>
            <a:xfrm>
              <a:off x="10655404" y="4858255"/>
              <a:ext cx="1696887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dirty="0">
                  <a:latin typeface="Arial" panose="020B0604020202020204" pitchFamily="34" charset="0"/>
                  <a:cs typeface="Arial" panose="020B0604020202020204" pitchFamily="34" charset="0"/>
                </a:rPr>
                <a:t>Masquerade Parade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99EF3C3E-0AAA-4856-B517-D7BCE38F0F61}"/>
                </a:ext>
              </a:extLst>
            </p:cNvPr>
            <p:cNvSpPr txBox="1"/>
            <p:nvPr/>
          </p:nvSpPr>
          <p:spPr>
            <a:xfrm>
              <a:off x="10638863" y="5376286"/>
              <a:ext cx="1696887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dirty="0">
                  <a:latin typeface="Arial" panose="020B0604020202020204" pitchFamily="34" charset="0"/>
                  <a:cs typeface="Arial" panose="020B0604020202020204" pitchFamily="34" charset="0"/>
                </a:rPr>
                <a:t>Animated Adventure</a:t>
              </a:r>
            </a:p>
          </p:txBody>
        </p:sp>
        <p:pic>
          <p:nvPicPr>
            <p:cNvPr id="21" name="Picture 4" descr="Help Icons - Download Free Vector Icons | Noun Project">
              <a:hlinkClick r:id="rId15" action="ppaction://hlinksldjump"/>
              <a:extLst>
                <a:ext uri="{FF2B5EF4-FFF2-40B4-BE49-F238E27FC236}">
                  <a16:creationId xmlns:a16="http://schemas.microsoft.com/office/drawing/2014/main" id="{AF4880D3-D32D-4EE3-A6BE-91707BDB04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05280" y="67699"/>
              <a:ext cx="510839" cy="5108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24" descr="Background pattern&#10;&#10;Description automatically generated">
              <a:extLst>
                <a:ext uri="{FF2B5EF4-FFF2-40B4-BE49-F238E27FC236}">
                  <a16:creationId xmlns:a16="http://schemas.microsoft.com/office/drawing/2014/main" id="{60447523-2318-4BC2-94CD-B808DE6FFED9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0169" y="484997"/>
              <a:ext cx="2033185" cy="1324615"/>
            </a:xfrm>
            <a:prstGeom prst="rect">
              <a:avLst/>
            </a:prstGeom>
          </p:spPr>
        </p:pic>
        <p:sp>
          <p:nvSpPr>
            <p:cNvPr id="27" name="Oval 26">
              <a:hlinkClick r:id="rId18" action="ppaction://hlinksldjump"/>
              <a:extLst>
                <a:ext uri="{FF2B5EF4-FFF2-40B4-BE49-F238E27FC236}">
                  <a16:creationId xmlns:a16="http://schemas.microsoft.com/office/drawing/2014/main" id="{6BF66F54-60FE-4731-884E-CF04459B514C}"/>
                </a:ext>
              </a:extLst>
            </p:cNvPr>
            <p:cNvSpPr/>
            <p:nvPr/>
          </p:nvSpPr>
          <p:spPr>
            <a:xfrm>
              <a:off x="1873370" y="1868989"/>
              <a:ext cx="294503" cy="2682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36D8CA9D-29B1-4CAD-B645-611A0FEC660C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1338485" y="539313"/>
              <a:ext cx="346180" cy="305453"/>
            </a:xfrm>
            <a:prstGeom prst="rect">
              <a:avLst/>
            </a:prstGeom>
          </p:spPr>
        </p:pic>
        <p:pic>
          <p:nvPicPr>
            <p:cNvPr id="39" name="Picture 38" descr="A picture containing dark, night&#10;&#10;Description automatically generated">
              <a:extLst>
                <a:ext uri="{FF2B5EF4-FFF2-40B4-BE49-F238E27FC236}">
                  <a16:creationId xmlns:a16="http://schemas.microsoft.com/office/drawing/2014/main" id="{09A20A6B-5B13-422B-B539-17EC493A3949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14843" y="3644924"/>
              <a:ext cx="1190734" cy="1190734"/>
            </a:xfrm>
            <a:prstGeom prst="rect">
              <a:avLst/>
            </a:prstGeom>
          </p:spPr>
        </p:pic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85FB5FB8-B283-4125-A3E6-6C32CD107FD9}"/>
                </a:ext>
              </a:extLst>
            </p:cNvPr>
            <p:cNvSpPr/>
            <p:nvPr/>
          </p:nvSpPr>
          <p:spPr>
            <a:xfrm>
              <a:off x="3338320" y="4877181"/>
              <a:ext cx="294503" cy="2682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6" name="Picture 75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40D4FEAD-E272-4D06-8D68-8E5A225BC8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73898" y="2315660"/>
              <a:ext cx="1029604" cy="1029604"/>
            </a:xfrm>
            <a:prstGeom prst="rect">
              <a:avLst/>
            </a:prstGeom>
          </p:spPr>
        </p:pic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CD21379D-8E4C-4819-9882-A63F35FFD335}"/>
                </a:ext>
              </a:extLst>
            </p:cNvPr>
            <p:cNvSpPr/>
            <p:nvPr/>
          </p:nvSpPr>
          <p:spPr>
            <a:xfrm>
              <a:off x="1809292" y="3378605"/>
              <a:ext cx="294503" cy="2682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9" name="Picture 88" descr="Map&#10;&#10;Description automatically generated">
              <a:extLst>
                <a:ext uri="{FF2B5EF4-FFF2-40B4-BE49-F238E27FC236}">
                  <a16:creationId xmlns:a16="http://schemas.microsoft.com/office/drawing/2014/main" id="{E3BBA421-7C74-4147-B6AA-D7E1699F7C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12" t="11927" r="11772" b="20783"/>
            <a:stretch/>
          </p:blipFill>
          <p:spPr>
            <a:xfrm rot="2700000">
              <a:off x="-121861" y="4474579"/>
              <a:ext cx="2052274" cy="1165790"/>
            </a:xfrm>
            <a:prstGeom prst="rect">
              <a:avLst/>
            </a:prstGeom>
          </p:spPr>
        </p:pic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C69E55FC-F0C3-4E07-BD36-E04AE52124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446776" y="4296341"/>
              <a:ext cx="436619" cy="383373"/>
            </a:xfrm>
            <a:prstGeom prst="rect">
              <a:avLst/>
            </a:prstGeom>
          </p:spPr>
        </p:pic>
        <p:pic>
          <p:nvPicPr>
            <p:cNvPr id="93" name="Picture 12" descr="Drinking Fountain Icons - Download Free Vector Icons | Noun Project">
              <a:extLst>
                <a:ext uri="{FF2B5EF4-FFF2-40B4-BE49-F238E27FC236}">
                  <a16:creationId xmlns:a16="http://schemas.microsoft.com/office/drawing/2014/main" id="{B293361A-2D00-4B88-A619-C4333342E4E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5858" y="4613649"/>
              <a:ext cx="429754" cy="3742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4" name="Picture 93" descr="A red and white sign&#10;&#10;Description automatically generated with low confidence">
              <a:extLst>
                <a:ext uri="{FF2B5EF4-FFF2-40B4-BE49-F238E27FC236}">
                  <a16:creationId xmlns:a16="http://schemas.microsoft.com/office/drawing/2014/main" id="{AFAC726A-D382-4AE7-AC04-F47800BB18E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6564" b="89833" l="7273" r="93409">
                          <a14:foregroundMark x1="50341" y1="58687" x2="40682" y2="61905"/>
                          <a14:foregroundMark x1="20000" y1="49292" x2="67045" y2="44144"/>
                          <a14:foregroundMark x1="80000" y1="48391" x2="70000" y2="22523"/>
                          <a14:foregroundMark x1="70000" y1="22523" x2="60000" y2="14672"/>
                          <a14:foregroundMark x1="60000" y1="14672" x2="41477" y2="12355"/>
                          <a14:foregroundMark x1="41477" y1="12355" x2="31250" y2="21107"/>
                          <a14:foregroundMark x1="31250" y1="21107" x2="13182" y2="50193"/>
                          <a14:foregroundMark x1="13182" y1="50193" x2="13750" y2="75676"/>
                          <a14:foregroundMark x1="13750" y1="75676" x2="65341" y2="84170"/>
                          <a14:foregroundMark x1="65341" y1="84170" x2="80682" y2="74003"/>
                          <a14:foregroundMark x1="80682" y1="74003" x2="81591" y2="51609"/>
                          <a14:foregroundMark x1="81591" y1="51609" x2="80341" y2="47104"/>
                          <a14:foregroundMark x1="47614" y1="64865" x2="65682" y2="65637"/>
                          <a14:foregroundMark x1="50000" y1="6564" x2="50000" y2="6564"/>
                          <a14:foregroundMark x1="51591" y1="7079" x2="51591" y2="7079"/>
                          <a14:foregroundMark x1="51477" y1="20721" x2="51818" y2="40927"/>
                          <a14:foregroundMark x1="62045" y1="47233" x2="34432" y2="50708"/>
                          <a14:foregroundMark x1="69205" y1="48777" x2="31364" y2="42471"/>
                          <a14:foregroundMark x1="56705" y1="39768" x2="32955" y2="38353"/>
                          <a14:foregroundMark x1="21250" y1="67181" x2="19091" y2="46332"/>
                          <a14:foregroundMark x1="7273" y1="76190" x2="8409" y2="58301"/>
                          <a14:foregroundMark x1="11136" y1="75290" x2="7273" y2="47876"/>
                          <a14:foregroundMark x1="52500" y1="59073" x2="52500" y2="59073"/>
                          <a14:foregroundMark x1="63068" y1="63578" x2="63068" y2="63578"/>
                          <a14:foregroundMark x1="49659" y1="51223" x2="54659" y2="76705"/>
                          <a14:foregroundMark x1="78068" y1="60103" x2="29886" y2="78250"/>
                          <a14:foregroundMark x1="68409" y1="61261" x2="28523" y2="68855"/>
                          <a14:foregroundMark x1="71818" y1="59202" x2="29432" y2="58559"/>
                          <a14:foregroundMark x1="40000" y1="56371" x2="16023" y2="60746"/>
                          <a14:foregroundMark x1="54205" y1="28571" x2="46932" y2="26255"/>
                          <a14:foregroundMark x1="51364" y1="26641" x2="56477" y2="22651"/>
                          <a14:foregroundMark x1="56477" y1="22651" x2="34205" y2="24453"/>
                          <a14:foregroundMark x1="37386" y1="26384" x2="59432" y2="26770"/>
                          <a14:foregroundMark x1="38295" y1="31660" x2="55114" y2="29215"/>
                          <a14:foregroundMark x1="31591" y1="33591" x2="60000" y2="32561"/>
                          <a14:foregroundMark x1="58977" y1="28314" x2="60341" y2="25869"/>
                          <a14:foregroundMark x1="56818" y1="22136" x2="68523" y2="40669"/>
                          <a14:foregroundMark x1="63068" y1="27671" x2="75795" y2="43372"/>
                          <a14:foregroundMark x1="93409" y1="41441" x2="93409" y2="4144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0759" y="5217915"/>
              <a:ext cx="436620" cy="335753"/>
            </a:xfrm>
            <a:prstGeom prst="rect">
              <a:avLst/>
            </a:prstGeom>
          </p:spPr>
        </p:pic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9B535F69-BC87-41E0-A0F3-0E55074EDAE8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597538" y="4817993"/>
              <a:ext cx="608983" cy="533585"/>
            </a:xfrm>
            <a:prstGeom prst="rect">
              <a:avLst/>
            </a:prstGeom>
          </p:spPr>
        </p:pic>
        <p:pic>
          <p:nvPicPr>
            <p:cNvPr id="87" name="Picture 86" descr="Icon&#10;&#10;Description automatically generated">
              <a:extLst>
                <a:ext uri="{FF2B5EF4-FFF2-40B4-BE49-F238E27FC236}">
                  <a16:creationId xmlns:a16="http://schemas.microsoft.com/office/drawing/2014/main" id="{0C03C24B-F666-4092-8F1C-056340ED1BDE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531295">
              <a:off x="7803419" y="4230247"/>
              <a:ext cx="1049452" cy="798541"/>
            </a:xfrm>
            <a:prstGeom prst="rect">
              <a:avLst/>
            </a:prstGeom>
          </p:spPr>
        </p:pic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1EBC77D2-2A72-4605-8262-11BD0A1E4AF9}"/>
                </a:ext>
              </a:extLst>
            </p:cNvPr>
            <p:cNvSpPr/>
            <p:nvPr/>
          </p:nvSpPr>
          <p:spPr>
            <a:xfrm rot="18513870">
              <a:off x="8234440" y="4403849"/>
              <a:ext cx="288531" cy="5468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9" name="Picture 98">
              <a:extLst>
                <a:ext uri="{FF2B5EF4-FFF2-40B4-BE49-F238E27FC236}">
                  <a16:creationId xmlns:a16="http://schemas.microsoft.com/office/drawing/2014/main" id="{07FF4CD8-E902-4FFB-901B-46FEE17BE16D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 rot="21383876">
              <a:off x="964479" y="4107413"/>
              <a:ext cx="1629002" cy="1057423"/>
            </a:xfrm>
            <a:prstGeom prst="rect">
              <a:avLst/>
            </a:prstGeom>
          </p:spPr>
        </p:pic>
        <p:pic>
          <p:nvPicPr>
            <p:cNvPr id="106" name="Picture 105" descr="Background pattern&#10;&#10;Description automatically generated">
              <a:extLst>
                <a:ext uri="{FF2B5EF4-FFF2-40B4-BE49-F238E27FC236}">
                  <a16:creationId xmlns:a16="http://schemas.microsoft.com/office/drawing/2014/main" id="{00B87E2B-BAC7-4970-90AF-7FDA0E20661F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793249">
              <a:off x="6391723" y="1429327"/>
              <a:ext cx="1595244" cy="1039298"/>
            </a:xfrm>
            <a:prstGeom prst="rect">
              <a:avLst/>
            </a:prstGeom>
          </p:spPr>
        </p:pic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50FB1E62-7A6B-4946-8FDD-3465F007E094}"/>
                </a:ext>
              </a:extLst>
            </p:cNvPr>
            <p:cNvSpPr/>
            <p:nvPr/>
          </p:nvSpPr>
          <p:spPr>
            <a:xfrm>
              <a:off x="7314979" y="2517116"/>
              <a:ext cx="294503" cy="2682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1" name="Picture 100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969F58AC-9270-4E8A-90C3-982839B6CA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8061" y="1374602"/>
              <a:ext cx="1134214" cy="1134214"/>
            </a:xfrm>
            <a:prstGeom prst="rect">
              <a:avLst/>
            </a:prstGeom>
          </p:spPr>
        </p:pic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ED9F265A-17A0-4709-8D3C-4F45CF3E3632}"/>
                </a:ext>
              </a:extLst>
            </p:cNvPr>
            <p:cNvSpPr/>
            <p:nvPr/>
          </p:nvSpPr>
          <p:spPr>
            <a:xfrm>
              <a:off x="5367953" y="2457222"/>
              <a:ext cx="294503" cy="2682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3B54DBF9-F712-464C-ABC6-CC2D52415FD2}"/>
                </a:ext>
              </a:extLst>
            </p:cNvPr>
            <p:cNvGrpSpPr/>
            <p:nvPr/>
          </p:nvGrpSpPr>
          <p:grpSpPr>
            <a:xfrm>
              <a:off x="3273776" y="1363397"/>
              <a:ext cx="1562447" cy="1677642"/>
              <a:chOff x="3041590" y="2836706"/>
              <a:chExt cx="1562447" cy="1677642"/>
            </a:xfrm>
          </p:grpSpPr>
          <p:pic>
            <p:nvPicPr>
              <p:cNvPr id="72" name="Picture 71">
                <a:extLst>
                  <a:ext uri="{FF2B5EF4-FFF2-40B4-BE49-F238E27FC236}">
                    <a16:creationId xmlns:a16="http://schemas.microsoft.com/office/drawing/2014/main" id="{B866CFE6-A599-4D7C-BCE7-E790BAFFB0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3041590" y="2874783"/>
                <a:ext cx="1562447" cy="1387123"/>
              </a:xfrm>
              <a:prstGeom prst="rect">
                <a:avLst/>
              </a:prstGeom>
            </p:spPr>
          </p:pic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2652B819-4910-4C42-BD3C-809AEE8B6C11}"/>
                  </a:ext>
                </a:extLst>
              </p:cNvPr>
              <p:cNvSpPr/>
              <p:nvPr/>
            </p:nvSpPr>
            <p:spPr>
              <a:xfrm>
                <a:off x="3650308" y="4246084"/>
                <a:ext cx="294503" cy="26826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15" name="Picture 114">
                <a:extLst>
                  <a:ext uri="{FF2B5EF4-FFF2-40B4-BE49-F238E27FC236}">
                    <a16:creationId xmlns:a16="http://schemas.microsoft.com/office/drawing/2014/main" id="{C1F9FD4D-54AD-431A-A7E8-3B60C389D0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3250595" y="2836706"/>
                <a:ext cx="349249" cy="302053"/>
              </a:xfrm>
              <a:prstGeom prst="rect">
                <a:avLst/>
              </a:prstGeom>
            </p:spPr>
          </p:pic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054" name="Ink 1053">
                  <a:extLst>
                    <a:ext uri="{FF2B5EF4-FFF2-40B4-BE49-F238E27FC236}">
                      <a16:creationId xmlns:a16="http://schemas.microsoft.com/office/drawing/2014/main" id="{3884C35D-3A9C-432B-86D7-C2581D338AE1}"/>
                    </a:ext>
                  </a:extLst>
                </p14:cNvPr>
                <p14:cNvContentPartPr/>
                <p14:nvPr/>
              </p14:nvContentPartPr>
              <p14:xfrm>
                <a:off x="865329" y="1997271"/>
                <a:ext cx="948600" cy="1613520"/>
              </p14:xfrm>
            </p:contentPart>
          </mc:Choice>
          <mc:Fallback xmlns="">
            <p:pic>
              <p:nvPicPr>
                <p:cNvPr id="1054" name="Ink 1053">
                  <a:extLst>
                    <a:ext uri="{FF2B5EF4-FFF2-40B4-BE49-F238E27FC236}">
                      <a16:creationId xmlns:a16="http://schemas.microsoft.com/office/drawing/2014/main" id="{3884C35D-3A9C-432B-86D7-C2581D338AE1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803769" y="1935711"/>
                  <a:ext cx="1071720" cy="173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2C850047-FB79-2840-8B04-2EC3BC521346}"/>
                    </a:ext>
                  </a:extLst>
                </p14:cNvPr>
                <p14:cNvContentPartPr/>
                <p14:nvPr/>
              </p14:nvContentPartPr>
              <p14:xfrm>
                <a:off x="2203809" y="2085471"/>
                <a:ext cx="2534040" cy="123300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2C850047-FB79-2840-8B04-2EC3BC521346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2142249" y="2023911"/>
                  <a:ext cx="2657160" cy="135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79506B2C-2740-6D45-B323-8F6007F09699}"/>
                    </a:ext>
                  </a:extLst>
                </p14:cNvPr>
                <p14:cNvContentPartPr/>
                <p14:nvPr/>
              </p14:nvContentPartPr>
              <p14:xfrm>
                <a:off x="2247369" y="3280671"/>
                <a:ext cx="1444680" cy="27432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79506B2C-2740-6D45-B323-8F6007F09699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2185809" y="3219111"/>
                  <a:ext cx="1567800" cy="39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0626C858-325F-B94F-BF3E-4CCD3F227140}"/>
                    </a:ext>
                  </a:extLst>
                </p14:cNvPr>
                <p14:cNvContentPartPr/>
                <p14:nvPr/>
              </p14:nvContentPartPr>
              <p14:xfrm>
                <a:off x="2265729" y="3233871"/>
                <a:ext cx="1419840" cy="32760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0626C858-325F-B94F-BF3E-4CCD3F227140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2204169" y="3172311"/>
                  <a:ext cx="1542960" cy="45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BFE2CC95-F0B7-084B-8747-70C401C96866}"/>
                    </a:ext>
                  </a:extLst>
                </p14:cNvPr>
                <p14:cNvContentPartPr/>
                <p14:nvPr/>
              </p14:nvContentPartPr>
              <p14:xfrm>
                <a:off x="2216049" y="3423951"/>
                <a:ext cx="1052640" cy="23076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BFE2CC95-F0B7-084B-8747-70C401C96866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2154468" y="3362295"/>
                  <a:ext cx="1175802" cy="35407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2EF7E911-4FB6-EF4F-9E0F-B1808E483E01}"/>
                    </a:ext>
                  </a:extLst>
                </p14:cNvPr>
                <p14:cNvContentPartPr/>
                <p14:nvPr/>
              </p14:nvContentPartPr>
              <p14:xfrm>
                <a:off x="2079249" y="3754071"/>
                <a:ext cx="896760" cy="114588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2EF7E911-4FB6-EF4F-9E0F-B1808E483E01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2017689" y="3692511"/>
                  <a:ext cx="1019880" cy="126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06166574-63EF-A94E-A07B-AE8C8872CC13}"/>
                    </a:ext>
                  </a:extLst>
                </p14:cNvPr>
                <p14:cNvContentPartPr/>
                <p14:nvPr/>
              </p14:nvContentPartPr>
              <p14:xfrm>
                <a:off x="2925969" y="4893111"/>
                <a:ext cx="311760" cy="13104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06166574-63EF-A94E-A07B-AE8C8872CC13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2864409" y="4831551"/>
                  <a:ext cx="434880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AF684C96-6EE1-6F4C-8042-6998F5E3B611}"/>
                    </a:ext>
                  </a:extLst>
                </p14:cNvPr>
                <p14:cNvContentPartPr/>
                <p14:nvPr/>
              </p14:nvContentPartPr>
              <p14:xfrm>
                <a:off x="3896889" y="3268431"/>
                <a:ext cx="952920" cy="175608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AF684C96-6EE1-6F4C-8042-6998F5E3B611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3835329" y="3206871"/>
                  <a:ext cx="1076040" cy="18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BE33284D-7466-E04B-8FDA-C810BEDFBC4E}"/>
                    </a:ext>
                  </a:extLst>
                </p14:cNvPr>
                <p14:cNvContentPartPr/>
                <p14:nvPr/>
              </p14:nvContentPartPr>
              <p14:xfrm>
                <a:off x="4749729" y="3342951"/>
                <a:ext cx="6480" cy="648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BE33284D-7466-E04B-8FDA-C810BEDFBC4E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4688169" y="3281391"/>
                  <a:ext cx="12960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1027" name="Ink 1026">
                  <a:extLst>
                    <a:ext uri="{FF2B5EF4-FFF2-40B4-BE49-F238E27FC236}">
                      <a16:creationId xmlns:a16="http://schemas.microsoft.com/office/drawing/2014/main" id="{C217A63E-9410-E747-B188-C55C11908CE6}"/>
                    </a:ext>
                  </a:extLst>
                </p14:cNvPr>
                <p14:cNvContentPartPr/>
                <p14:nvPr/>
              </p14:nvContentPartPr>
              <p14:xfrm>
                <a:off x="759489" y="1624671"/>
                <a:ext cx="361440" cy="622800"/>
              </p14:xfrm>
            </p:contentPart>
          </mc:Choice>
          <mc:Fallback xmlns="">
            <p:pic>
              <p:nvPicPr>
                <p:cNvPr id="1027" name="Ink 1026">
                  <a:extLst>
                    <a:ext uri="{FF2B5EF4-FFF2-40B4-BE49-F238E27FC236}">
                      <a16:creationId xmlns:a16="http://schemas.microsoft.com/office/drawing/2014/main" id="{C217A63E-9410-E747-B188-C55C11908CE6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697929" y="1563111"/>
                  <a:ext cx="484560" cy="74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1037" name="Ink 1036">
                  <a:extLst>
                    <a:ext uri="{FF2B5EF4-FFF2-40B4-BE49-F238E27FC236}">
                      <a16:creationId xmlns:a16="http://schemas.microsoft.com/office/drawing/2014/main" id="{BD5F2E2E-EC84-744B-BC70-D65F36CD4B3F}"/>
                    </a:ext>
                  </a:extLst>
                </p14:cNvPr>
                <p14:cNvContentPartPr/>
                <p14:nvPr/>
              </p14:nvContentPartPr>
              <p14:xfrm>
                <a:off x="4282809" y="2776671"/>
                <a:ext cx="535680" cy="535680"/>
              </p14:xfrm>
            </p:contentPart>
          </mc:Choice>
          <mc:Fallback xmlns="">
            <p:pic>
              <p:nvPicPr>
                <p:cNvPr id="1037" name="Ink 1036">
                  <a:extLst>
                    <a:ext uri="{FF2B5EF4-FFF2-40B4-BE49-F238E27FC236}">
                      <a16:creationId xmlns:a16="http://schemas.microsoft.com/office/drawing/2014/main" id="{BD5F2E2E-EC84-744B-BC70-D65F36CD4B3F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4221249" y="2715111"/>
                  <a:ext cx="658800" cy="65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1038" name="Ink 1037">
                  <a:extLst>
                    <a:ext uri="{FF2B5EF4-FFF2-40B4-BE49-F238E27FC236}">
                      <a16:creationId xmlns:a16="http://schemas.microsoft.com/office/drawing/2014/main" id="{3245F967-BDC5-3144-9820-57BD5336700E}"/>
                    </a:ext>
                  </a:extLst>
                </p14:cNvPr>
                <p14:cNvContentPartPr/>
                <p14:nvPr/>
              </p14:nvContentPartPr>
              <p14:xfrm>
                <a:off x="4781049" y="2664351"/>
                <a:ext cx="486000" cy="585720"/>
              </p14:xfrm>
            </p:contentPart>
          </mc:Choice>
          <mc:Fallback xmlns="">
            <p:pic>
              <p:nvPicPr>
                <p:cNvPr id="1038" name="Ink 1037">
                  <a:extLst>
                    <a:ext uri="{FF2B5EF4-FFF2-40B4-BE49-F238E27FC236}">
                      <a16:creationId xmlns:a16="http://schemas.microsoft.com/office/drawing/2014/main" id="{3245F967-BDC5-3144-9820-57BD5336700E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4719489" y="2602753"/>
                  <a:ext cx="609120" cy="70891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1039" name="Ink 1038">
                  <a:extLst>
                    <a:ext uri="{FF2B5EF4-FFF2-40B4-BE49-F238E27FC236}">
                      <a16:creationId xmlns:a16="http://schemas.microsoft.com/office/drawing/2014/main" id="{BEC8904A-C322-5C44-8AE4-DE393AD315E6}"/>
                    </a:ext>
                  </a:extLst>
                </p14:cNvPr>
                <p14:cNvContentPartPr/>
                <p14:nvPr/>
              </p14:nvContentPartPr>
              <p14:xfrm>
                <a:off x="4706169" y="4089951"/>
                <a:ext cx="2801880" cy="461160"/>
              </p14:xfrm>
            </p:contentPart>
          </mc:Choice>
          <mc:Fallback xmlns="">
            <p:pic>
              <p:nvPicPr>
                <p:cNvPr id="1039" name="Ink 1038">
                  <a:extLst>
                    <a:ext uri="{FF2B5EF4-FFF2-40B4-BE49-F238E27FC236}">
                      <a16:creationId xmlns:a16="http://schemas.microsoft.com/office/drawing/2014/main" id="{BEC8904A-C322-5C44-8AE4-DE393AD315E6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4644609" y="4028391"/>
                  <a:ext cx="2925000" cy="58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1043" name="Ink 1042">
                  <a:extLst>
                    <a:ext uri="{FF2B5EF4-FFF2-40B4-BE49-F238E27FC236}">
                      <a16:creationId xmlns:a16="http://schemas.microsoft.com/office/drawing/2014/main" id="{85B54D89-9E58-B84E-9B05-3F20F5B02533}"/>
                    </a:ext>
                  </a:extLst>
                </p14:cNvPr>
                <p14:cNvContentPartPr/>
                <p14:nvPr/>
              </p14:nvContentPartPr>
              <p14:xfrm>
                <a:off x="7464129" y="4449231"/>
                <a:ext cx="153360" cy="93600"/>
              </p14:xfrm>
            </p:contentPart>
          </mc:Choice>
          <mc:Fallback xmlns="">
            <p:pic>
              <p:nvPicPr>
                <p:cNvPr id="1043" name="Ink 1042">
                  <a:extLst>
                    <a:ext uri="{FF2B5EF4-FFF2-40B4-BE49-F238E27FC236}">
                      <a16:creationId xmlns:a16="http://schemas.microsoft.com/office/drawing/2014/main" id="{85B54D89-9E58-B84E-9B05-3F20F5B02533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7402424" y="4387671"/>
                  <a:ext cx="27677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1058" name="Ink 1057">
                  <a:extLst>
                    <a:ext uri="{FF2B5EF4-FFF2-40B4-BE49-F238E27FC236}">
                      <a16:creationId xmlns:a16="http://schemas.microsoft.com/office/drawing/2014/main" id="{0E0B3994-155F-F643-95B1-1A11A11B94D9}"/>
                    </a:ext>
                  </a:extLst>
                </p14:cNvPr>
                <p14:cNvContentPartPr/>
                <p14:nvPr/>
              </p14:nvContentPartPr>
              <p14:xfrm>
                <a:off x="4759449" y="2733111"/>
                <a:ext cx="1317240" cy="585720"/>
              </p14:xfrm>
            </p:contentPart>
          </mc:Choice>
          <mc:Fallback xmlns="">
            <p:pic>
              <p:nvPicPr>
                <p:cNvPr id="1058" name="Ink 1057">
                  <a:extLst>
                    <a:ext uri="{FF2B5EF4-FFF2-40B4-BE49-F238E27FC236}">
                      <a16:creationId xmlns:a16="http://schemas.microsoft.com/office/drawing/2014/main" id="{0E0B3994-155F-F643-95B1-1A11A11B94D9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4677009" y="2650671"/>
                  <a:ext cx="1481400" cy="74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1060" name="Ink 1059">
                  <a:extLst>
                    <a:ext uri="{FF2B5EF4-FFF2-40B4-BE49-F238E27FC236}">
                      <a16:creationId xmlns:a16="http://schemas.microsoft.com/office/drawing/2014/main" id="{BF8E0D49-3460-4440-AFD7-6D1ABAC4E8AA}"/>
                    </a:ext>
                  </a:extLst>
                </p14:cNvPr>
                <p14:cNvContentPartPr/>
                <p14:nvPr/>
              </p14:nvContentPartPr>
              <p14:xfrm>
                <a:off x="5976249" y="2674791"/>
                <a:ext cx="1202040" cy="87480"/>
              </p14:xfrm>
            </p:contentPart>
          </mc:Choice>
          <mc:Fallback xmlns="">
            <p:pic>
              <p:nvPicPr>
                <p:cNvPr id="1060" name="Ink 1059">
                  <a:extLst>
                    <a:ext uri="{FF2B5EF4-FFF2-40B4-BE49-F238E27FC236}">
                      <a16:creationId xmlns:a16="http://schemas.microsoft.com/office/drawing/2014/main" id="{BF8E0D49-3460-4440-AFD7-6D1ABAC4E8AA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5893784" y="2592689"/>
                  <a:ext cx="1366249" cy="25096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1031" name="Ink 1030">
                  <a:extLst>
                    <a:ext uri="{FF2B5EF4-FFF2-40B4-BE49-F238E27FC236}">
                      <a16:creationId xmlns:a16="http://schemas.microsoft.com/office/drawing/2014/main" id="{6AED79CD-1FA6-EC4E-8E77-EB6B3F9EEE62}"/>
                    </a:ext>
                  </a:extLst>
                </p14:cNvPr>
                <p14:cNvContentPartPr/>
                <p14:nvPr/>
              </p14:nvContentPartPr>
              <p14:xfrm>
                <a:off x="5997849" y="2838591"/>
                <a:ext cx="645120" cy="1395000"/>
              </p14:xfrm>
            </p:contentPart>
          </mc:Choice>
          <mc:Fallback xmlns="">
            <p:pic>
              <p:nvPicPr>
                <p:cNvPr id="1031" name="Ink 1030">
                  <a:extLst>
                    <a:ext uri="{FF2B5EF4-FFF2-40B4-BE49-F238E27FC236}">
                      <a16:creationId xmlns:a16="http://schemas.microsoft.com/office/drawing/2014/main" id="{6AED79CD-1FA6-EC4E-8E77-EB6B3F9EEE62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5936289" y="2777031"/>
                  <a:ext cx="768240" cy="151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1034" name="Ink 1033">
                  <a:extLst>
                    <a:ext uri="{FF2B5EF4-FFF2-40B4-BE49-F238E27FC236}">
                      <a16:creationId xmlns:a16="http://schemas.microsoft.com/office/drawing/2014/main" id="{FBB5C620-88A3-E94B-914C-D493B15C05DD}"/>
                    </a:ext>
                  </a:extLst>
                </p14:cNvPr>
                <p14:cNvContentPartPr/>
                <p14:nvPr/>
              </p14:nvContentPartPr>
              <p14:xfrm>
                <a:off x="6032409" y="2807631"/>
                <a:ext cx="93600" cy="149760"/>
              </p14:xfrm>
            </p:contentPart>
          </mc:Choice>
          <mc:Fallback xmlns="">
            <p:pic>
              <p:nvPicPr>
                <p:cNvPr id="1034" name="Ink 1033">
                  <a:extLst>
                    <a:ext uri="{FF2B5EF4-FFF2-40B4-BE49-F238E27FC236}">
                      <a16:creationId xmlns:a16="http://schemas.microsoft.com/office/drawing/2014/main" id="{FBB5C620-88A3-E94B-914C-D493B15C05DD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5971085" y="2746071"/>
                  <a:ext cx="216248" cy="27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1076" name="Ink 1075">
                  <a:extLst>
                    <a:ext uri="{FF2B5EF4-FFF2-40B4-BE49-F238E27FC236}">
                      <a16:creationId xmlns:a16="http://schemas.microsoft.com/office/drawing/2014/main" id="{082852AE-E41E-41F4-B9FE-CEEDE1503DA2}"/>
                    </a:ext>
                  </a:extLst>
                </p14:cNvPr>
                <p14:cNvContentPartPr/>
                <p14:nvPr/>
              </p14:nvContentPartPr>
              <p14:xfrm>
                <a:off x="7670049" y="2665431"/>
                <a:ext cx="491400" cy="1478880"/>
              </p14:xfrm>
            </p:contentPart>
          </mc:Choice>
          <mc:Fallback xmlns="">
            <p:pic>
              <p:nvPicPr>
                <p:cNvPr id="1076" name="Ink 1075">
                  <a:extLst>
                    <a:ext uri="{FF2B5EF4-FFF2-40B4-BE49-F238E27FC236}">
                      <a16:creationId xmlns:a16="http://schemas.microsoft.com/office/drawing/2014/main" id="{082852AE-E41E-41F4-B9FE-CEEDE1503DA2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7608849" y="2603871"/>
                  <a:ext cx="614520" cy="160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605C48FA-D8D7-8E45-88AE-730970DDD9ED}"/>
                    </a:ext>
                  </a:extLst>
                </p14:cNvPr>
                <p14:cNvContentPartPr/>
                <p14:nvPr/>
              </p14:nvContentPartPr>
              <p14:xfrm>
                <a:off x="5696169" y="4476231"/>
                <a:ext cx="286560" cy="54828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605C48FA-D8D7-8E45-88AE-730970DDD9ED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5634686" y="4414671"/>
                  <a:ext cx="409526" cy="67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5F4B4570-8F34-8649-8915-FF2E36E22981}"/>
                    </a:ext>
                  </a:extLst>
                </p14:cNvPr>
                <p14:cNvContentPartPr/>
                <p14:nvPr/>
              </p14:nvContentPartPr>
              <p14:xfrm>
                <a:off x="5733609" y="4469751"/>
                <a:ext cx="25200" cy="25560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5F4B4570-8F34-8649-8915-FF2E36E22981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5672049" y="4408191"/>
                  <a:ext cx="148320" cy="37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8F6830BD-E376-F44F-87F9-1F42D4F147A2}"/>
                    </a:ext>
                  </a:extLst>
                </p14:cNvPr>
                <p14:cNvContentPartPr/>
                <p14:nvPr/>
              </p14:nvContentPartPr>
              <p14:xfrm>
                <a:off x="5677449" y="4469751"/>
                <a:ext cx="31320" cy="29916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8F6830BD-E376-F44F-87F9-1F42D4F147A2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5615889" y="4408191"/>
                  <a:ext cx="154440" cy="42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09604024-289A-EF43-A46A-D266FBC09DBD}"/>
                    </a:ext>
                  </a:extLst>
                </p14:cNvPr>
                <p14:cNvContentPartPr/>
                <p14:nvPr/>
              </p14:nvContentPartPr>
              <p14:xfrm>
                <a:off x="5714889" y="4501071"/>
                <a:ext cx="143640" cy="46116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09604024-289A-EF43-A46A-D266FBC09DBD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5653329" y="4439511"/>
                  <a:ext cx="266760" cy="58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834DAF8B-03B6-EA46-9635-61BFEB96B46C}"/>
                    </a:ext>
                  </a:extLst>
                </p14:cNvPr>
                <p14:cNvContentPartPr/>
                <p14:nvPr/>
              </p14:nvContentPartPr>
              <p14:xfrm>
                <a:off x="5770689" y="4694031"/>
                <a:ext cx="187200" cy="28656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834DAF8B-03B6-EA46-9635-61BFEB96B46C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5709129" y="4632548"/>
                  <a:ext cx="310320" cy="409526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099" name="Group 1098">
              <a:extLst>
                <a:ext uri="{FF2B5EF4-FFF2-40B4-BE49-F238E27FC236}">
                  <a16:creationId xmlns:a16="http://schemas.microsoft.com/office/drawing/2014/main" id="{AE306BBB-03C6-B94D-B65D-0BDBFA4829C8}"/>
                </a:ext>
              </a:extLst>
            </p:cNvPr>
            <p:cNvGrpSpPr/>
            <p:nvPr/>
          </p:nvGrpSpPr>
          <p:grpSpPr>
            <a:xfrm>
              <a:off x="7458009" y="4171671"/>
              <a:ext cx="772200" cy="408240"/>
              <a:chOff x="7458009" y="4171671"/>
              <a:chExt cx="772200" cy="408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7">
                <p14:nvContentPartPr>
                  <p14:cNvPr id="1085" name="Ink 1084">
                    <a:extLst>
                      <a:ext uri="{FF2B5EF4-FFF2-40B4-BE49-F238E27FC236}">
                        <a16:creationId xmlns:a16="http://schemas.microsoft.com/office/drawing/2014/main" id="{5E84A682-D9E2-4D44-BC92-33C6CB768103}"/>
                      </a:ext>
                    </a:extLst>
                  </p14:cNvPr>
                  <p14:cNvContentPartPr/>
                  <p14:nvPr/>
                </p14:nvContentPartPr>
                <p14:xfrm>
                  <a:off x="8005929" y="4187511"/>
                  <a:ext cx="28440" cy="58320"/>
                </p14:xfrm>
              </p:contentPart>
            </mc:Choice>
            <mc:Fallback xmlns="">
              <p:pic>
                <p:nvPicPr>
                  <p:cNvPr id="1085" name="Ink 1084">
                    <a:extLst>
                      <a:ext uri="{FF2B5EF4-FFF2-40B4-BE49-F238E27FC236}">
                        <a16:creationId xmlns:a16="http://schemas.microsoft.com/office/drawing/2014/main" id="{5E84A682-D9E2-4D44-BC92-33C6CB768103}"/>
                      </a:ext>
                    </a:extLst>
                  </p:cNvPr>
                  <p:cNvPicPr/>
                  <p:nvPr/>
                </p:nvPicPr>
                <p:blipFill>
                  <a:blip r:embed="rId78"/>
                  <a:stretch>
                    <a:fillRect/>
                  </a:stretch>
                </p:blipFill>
                <p:spPr>
                  <a:xfrm>
                    <a:off x="7944369" y="4125951"/>
                    <a:ext cx="151560" cy="181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9">
                <p14:nvContentPartPr>
                  <p14:cNvPr id="1086" name="Ink 1085">
                    <a:extLst>
                      <a:ext uri="{FF2B5EF4-FFF2-40B4-BE49-F238E27FC236}">
                        <a16:creationId xmlns:a16="http://schemas.microsoft.com/office/drawing/2014/main" id="{DA239D36-BB36-F64C-A361-888989E0DEC5}"/>
                      </a:ext>
                    </a:extLst>
                  </p14:cNvPr>
                  <p14:cNvContentPartPr/>
                  <p14:nvPr/>
                </p14:nvContentPartPr>
                <p14:xfrm>
                  <a:off x="7458009" y="4200111"/>
                  <a:ext cx="560520" cy="317880"/>
                </p14:xfrm>
              </p:contentPart>
            </mc:Choice>
            <mc:Fallback xmlns="">
              <p:pic>
                <p:nvPicPr>
                  <p:cNvPr id="1086" name="Ink 1085">
                    <a:extLst>
                      <a:ext uri="{FF2B5EF4-FFF2-40B4-BE49-F238E27FC236}">
                        <a16:creationId xmlns:a16="http://schemas.microsoft.com/office/drawing/2014/main" id="{DA239D36-BB36-F64C-A361-888989E0DEC5}"/>
                      </a:ext>
                    </a:extLst>
                  </p:cNvPr>
                  <p:cNvPicPr/>
                  <p:nvPr/>
                </p:nvPicPr>
                <p:blipFill>
                  <a:blip r:embed="rId80"/>
                  <a:stretch>
                    <a:fillRect/>
                  </a:stretch>
                </p:blipFill>
                <p:spPr>
                  <a:xfrm>
                    <a:off x="7396489" y="4138551"/>
                    <a:ext cx="683561" cy="44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1">
                <p14:nvContentPartPr>
                  <p14:cNvPr id="1092" name="Ink 1091">
                    <a:extLst>
                      <a:ext uri="{FF2B5EF4-FFF2-40B4-BE49-F238E27FC236}">
                        <a16:creationId xmlns:a16="http://schemas.microsoft.com/office/drawing/2014/main" id="{CD8CEB8E-AE20-6947-8072-9EBDFB5F892D}"/>
                      </a:ext>
                    </a:extLst>
                  </p14:cNvPr>
                  <p14:cNvContentPartPr/>
                  <p14:nvPr/>
                </p14:nvContentPartPr>
                <p14:xfrm>
                  <a:off x="8055609" y="4274631"/>
                  <a:ext cx="12960" cy="62640"/>
                </p14:xfrm>
              </p:contentPart>
            </mc:Choice>
            <mc:Fallback xmlns="">
              <p:pic>
                <p:nvPicPr>
                  <p:cNvPr id="1092" name="Ink 1091">
                    <a:extLst>
                      <a:ext uri="{FF2B5EF4-FFF2-40B4-BE49-F238E27FC236}">
                        <a16:creationId xmlns:a16="http://schemas.microsoft.com/office/drawing/2014/main" id="{CD8CEB8E-AE20-6947-8072-9EBDFB5F892D}"/>
                      </a:ext>
                    </a:extLst>
                  </p:cNvPr>
                  <p:cNvPicPr/>
                  <p:nvPr/>
                </p:nvPicPr>
                <p:blipFill>
                  <a:blip r:embed="rId82"/>
                  <a:stretch>
                    <a:fillRect/>
                  </a:stretch>
                </p:blipFill>
                <p:spPr>
                  <a:xfrm>
                    <a:off x="8024649" y="4243671"/>
                    <a:ext cx="74160" cy="123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3">
                <p14:nvContentPartPr>
                  <p14:cNvPr id="1093" name="Ink 1092">
                    <a:extLst>
                      <a:ext uri="{FF2B5EF4-FFF2-40B4-BE49-F238E27FC236}">
                        <a16:creationId xmlns:a16="http://schemas.microsoft.com/office/drawing/2014/main" id="{5B895A91-1700-F744-B214-F9FEF6C15199}"/>
                      </a:ext>
                    </a:extLst>
                  </p14:cNvPr>
                  <p14:cNvContentPartPr/>
                  <p14:nvPr/>
                </p14:nvContentPartPr>
                <p14:xfrm>
                  <a:off x="8036889" y="4255911"/>
                  <a:ext cx="19080" cy="174600"/>
                </p14:xfrm>
              </p:contentPart>
            </mc:Choice>
            <mc:Fallback xmlns="">
              <p:pic>
                <p:nvPicPr>
                  <p:cNvPr id="1093" name="Ink 1092">
                    <a:extLst>
                      <a:ext uri="{FF2B5EF4-FFF2-40B4-BE49-F238E27FC236}">
                        <a16:creationId xmlns:a16="http://schemas.microsoft.com/office/drawing/2014/main" id="{5B895A91-1700-F744-B214-F9FEF6C15199}"/>
                      </a:ext>
                    </a:extLst>
                  </p:cNvPr>
                  <p:cNvPicPr/>
                  <p:nvPr/>
                </p:nvPicPr>
                <p:blipFill>
                  <a:blip r:embed="rId84"/>
                  <a:stretch>
                    <a:fillRect/>
                  </a:stretch>
                </p:blipFill>
                <p:spPr>
                  <a:xfrm>
                    <a:off x="8005334" y="4224951"/>
                    <a:ext cx="81457" cy="23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5">
                <p14:nvContentPartPr>
                  <p14:cNvPr id="1094" name="Ink 1093">
                    <a:extLst>
                      <a:ext uri="{FF2B5EF4-FFF2-40B4-BE49-F238E27FC236}">
                        <a16:creationId xmlns:a16="http://schemas.microsoft.com/office/drawing/2014/main" id="{21038DC7-E78A-A343-8564-B48C0B56AE2E}"/>
                      </a:ext>
                    </a:extLst>
                  </p14:cNvPr>
                  <p14:cNvContentPartPr/>
                  <p14:nvPr/>
                </p14:nvContentPartPr>
                <p14:xfrm>
                  <a:off x="8049489" y="4255911"/>
                  <a:ext cx="12960" cy="136800"/>
                </p14:xfrm>
              </p:contentPart>
            </mc:Choice>
            <mc:Fallback xmlns="">
              <p:pic>
                <p:nvPicPr>
                  <p:cNvPr id="1094" name="Ink 1093">
                    <a:extLst>
                      <a:ext uri="{FF2B5EF4-FFF2-40B4-BE49-F238E27FC236}">
                        <a16:creationId xmlns:a16="http://schemas.microsoft.com/office/drawing/2014/main" id="{21038DC7-E78A-A343-8564-B48C0B56AE2E}"/>
                      </a:ext>
                    </a:extLst>
                  </p:cNvPr>
                  <p:cNvPicPr/>
                  <p:nvPr/>
                </p:nvPicPr>
                <p:blipFill>
                  <a:blip r:embed="rId86"/>
                  <a:stretch>
                    <a:fillRect/>
                  </a:stretch>
                </p:blipFill>
                <p:spPr>
                  <a:xfrm>
                    <a:off x="8018529" y="4224869"/>
                    <a:ext cx="74160" cy="19816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7">
                <p14:nvContentPartPr>
                  <p14:cNvPr id="1095" name="Ink 1094">
                    <a:extLst>
                      <a:ext uri="{FF2B5EF4-FFF2-40B4-BE49-F238E27FC236}">
                        <a16:creationId xmlns:a16="http://schemas.microsoft.com/office/drawing/2014/main" id="{C37BFABF-0CFA-C645-A0D8-5BEC2D8A1216}"/>
                      </a:ext>
                    </a:extLst>
                  </p14:cNvPr>
                  <p14:cNvContentPartPr/>
                  <p14:nvPr/>
                </p14:nvContentPartPr>
                <p14:xfrm>
                  <a:off x="7968489" y="4171671"/>
                  <a:ext cx="261720" cy="389880"/>
                </p14:xfrm>
              </p:contentPart>
            </mc:Choice>
            <mc:Fallback xmlns="">
              <p:pic>
                <p:nvPicPr>
                  <p:cNvPr id="1095" name="Ink 1094">
                    <a:extLst>
                      <a:ext uri="{FF2B5EF4-FFF2-40B4-BE49-F238E27FC236}">
                        <a16:creationId xmlns:a16="http://schemas.microsoft.com/office/drawing/2014/main" id="{C37BFABF-0CFA-C645-A0D8-5BEC2D8A1216}"/>
                      </a:ext>
                    </a:extLst>
                  </p:cNvPr>
                  <p:cNvPicPr/>
                  <p:nvPr/>
                </p:nvPicPr>
                <p:blipFill>
                  <a:blip r:embed="rId88"/>
                  <a:stretch>
                    <a:fillRect/>
                  </a:stretch>
                </p:blipFill>
                <p:spPr>
                  <a:xfrm>
                    <a:off x="7937572" y="4140682"/>
                    <a:ext cx="322836" cy="45113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9">
                <p14:nvContentPartPr>
                  <p14:cNvPr id="1096" name="Ink 1095">
                    <a:extLst>
                      <a:ext uri="{FF2B5EF4-FFF2-40B4-BE49-F238E27FC236}">
                        <a16:creationId xmlns:a16="http://schemas.microsoft.com/office/drawing/2014/main" id="{257FA0FC-3F0D-9E42-B076-88EF132CD650}"/>
                      </a:ext>
                    </a:extLst>
                  </p14:cNvPr>
                  <p14:cNvContentPartPr/>
                  <p14:nvPr/>
                </p14:nvContentPartPr>
                <p14:xfrm>
                  <a:off x="8074329" y="4480191"/>
                  <a:ext cx="31320" cy="81360"/>
                </p14:xfrm>
              </p:contentPart>
            </mc:Choice>
            <mc:Fallback xmlns="">
              <p:pic>
                <p:nvPicPr>
                  <p:cNvPr id="1096" name="Ink 1095">
                    <a:extLst>
                      <a:ext uri="{FF2B5EF4-FFF2-40B4-BE49-F238E27FC236}">
                        <a16:creationId xmlns:a16="http://schemas.microsoft.com/office/drawing/2014/main" id="{257FA0FC-3F0D-9E42-B076-88EF132CD650}"/>
                      </a:ext>
                    </a:extLst>
                  </p:cNvPr>
                  <p:cNvPicPr/>
                  <p:nvPr/>
                </p:nvPicPr>
                <p:blipFill>
                  <a:blip r:embed="rId90"/>
                  <a:stretch>
                    <a:fillRect/>
                  </a:stretch>
                </p:blipFill>
                <p:spPr>
                  <a:xfrm>
                    <a:off x="8043721" y="4449231"/>
                    <a:ext cx="91825" cy="14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1">
                <p14:nvContentPartPr>
                  <p14:cNvPr id="1097" name="Ink 1096">
                    <a:extLst>
                      <a:ext uri="{FF2B5EF4-FFF2-40B4-BE49-F238E27FC236}">
                        <a16:creationId xmlns:a16="http://schemas.microsoft.com/office/drawing/2014/main" id="{538F4FB9-8915-6B47-B2CF-11F857665A7B}"/>
                      </a:ext>
                    </a:extLst>
                  </p14:cNvPr>
                  <p14:cNvContentPartPr/>
                  <p14:nvPr/>
                </p14:nvContentPartPr>
                <p14:xfrm>
                  <a:off x="8099169" y="4486311"/>
                  <a:ext cx="12960" cy="43920"/>
                </p14:xfrm>
              </p:contentPart>
            </mc:Choice>
            <mc:Fallback xmlns="">
              <p:pic>
                <p:nvPicPr>
                  <p:cNvPr id="1097" name="Ink 1096">
                    <a:extLst>
                      <a:ext uri="{FF2B5EF4-FFF2-40B4-BE49-F238E27FC236}">
                        <a16:creationId xmlns:a16="http://schemas.microsoft.com/office/drawing/2014/main" id="{538F4FB9-8915-6B47-B2CF-11F857665A7B}"/>
                      </a:ext>
                    </a:extLst>
                  </p:cNvPr>
                  <p:cNvPicPr/>
                  <p:nvPr/>
                </p:nvPicPr>
                <p:blipFill>
                  <a:blip r:embed="rId92"/>
                  <a:stretch>
                    <a:fillRect/>
                  </a:stretch>
                </p:blipFill>
                <p:spPr>
                  <a:xfrm>
                    <a:off x="8067324" y="4455351"/>
                    <a:ext cx="75909" cy="105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3">
                <p14:nvContentPartPr>
                  <p14:cNvPr id="1098" name="Ink 1097">
                    <a:extLst>
                      <a:ext uri="{FF2B5EF4-FFF2-40B4-BE49-F238E27FC236}">
                        <a16:creationId xmlns:a16="http://schemas.microsoft.com/office/drawing/2014/main" id="{7DCC82B8-191F-9745-B833-80F138849413}"/>
                      </a:ext>
                    </a:extLst>
                  </p14:cNvPr>
                  <p14:cNvContentPartPr/>
                  <p14:nvPr/>
                </p14:nvContentPartPr>
                <p14:xfrm>
                  <a:off x="8043009" y="4467591"/>
                  <a:ext cx="81360" cy="112320"/>
                </p14:xfrm>
              </p:contentPart>
            </mc:Choice>
            <mc:Fallback xmlns="">
              <p:pic>
                <p:nvPicPr>
                  <p:cNvPr id="1098" name="Ink 1097">
                    <a:extLst>
                      <a:ext uri="{FF2B5EF4-FFF2-40B4-BE49-F238E27FC236}">
                        <a16:creationId xmlns:a16="http://schemas.microsoft.com/office/drawing/2014/main" id="{7DCC82B8-191F-9745-B833-80F138849413}"/>
                      </a:ext>
                    </a:extLst>
                  </p:cNvPr>
                  <p:cNvPicPr/>
                  <p:nvPr/>
                </p:nvPicPr>
                <p:blipFill>
                  <a:blip r:embed="rId94"/>
                  <a:stretch>
                    <a:fillRect/>
                  </a:stretch>
                </p:blipFill>
                <p:spPr>
                  <a:xfrm>
                    <a:off x="8012049" y="4436631"/>
                    <a:ext cx="142560" cy="173520"/>
                  </a:xfrm>
                  <a:prstGeom prst="rect">
                    <a:avLst/>
                  </a:prstGeom>
                </p:spPr>
              </p:pic>
            </mc:Fallback>
          </mc:AlternateContent>
        </p:grpSp>
        <p:pic>
          <p:nvPicPr>
            <p:cNvPr id="174" name="Picture 12" descr="Drinking Fountain Icons - Download Free Vector Icons | Noun Project">
              <a:extLst>
                <a:ext uri="{FF2B5EF4-FFF2-40B4-BE49-F238E27FC236}">
                  <a16:creationId xmlns:a16="http://schemas.microsoft.com/office/drawing/2014/main" id="{DDDAEFEF-080B-446A-96A6-C8394B7991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9915" y="1087539"/>
              <a:ext cx="587429" cy="5116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6" name="Picture 175">
              <a:extLst>
                <a:ext uri="{FF2B5EF4-FFF2-40B4-BE49-F238E27FC236}">
                  <a16:creationId xmlns:a16="http://schemas.microsoft.com/office/drawing/2014/main" id="{A37C5A3D-E377-4C1D-BC6E-7383C1EAB352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5023424" y="3400598"/>
              <a:ext cx="436619" cy="383373"/>
            </a:xfrm>
            <a:prstGeom prst="rect">
              <a:avLst/>
            </a:prstGeom>
          </p:spPr>
        </p:pic>
        <p:pic>
          <p:nvPicPr>
            <p:cNvPr id="177" name="Picture 176">
              <a:extLst>
                <a:ext uri="{FF2B5EF4-FFF2-40B4-BE49-F238E27FC236}">
                  <a16:creationId xmlns:a16="http://schemas.microsoft.com/office/drawing/2014/main" id="{DA279D40-9242-4C6D-A497-09F0246CB1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5464876" y="3217931"/>
              <a:ext cx="608983" cy="533585"/>
            </a:xfrm>
            <a:prstGeom prst="rect">
              <a:avLst/>
            </a:prstGeom>
          </p:spPr>
        </p:pic>
        <p:pic>
          <p:nvPicPr>
            <p:cNvPr id="178" name="Picture 177">
              <a:extLst>
                <a:ext uri="{FF2B5EF4-FFF2-40B4-BE49-F238E27FC236}">
                  <a16:creationId xmlns:a16="http://schemas.microsoft.com/office/drawing/2014/main" id="{1AC5ED08-85A9-415B-80FC-3E4AA0DD93BA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6235137" y="2842603"/>
              <a:ext cx="608983" cy="533585"/>
            </a:xfrm>
            <a:prstGeom prst="rect">
              <a:avLst/>
            </a:prstGeom>
          </p:spPr>
        </p:pic>
        <p:pic>
          <p:nvPicPr>
            <p:cNvPr id="179" name="Picture 12" descr="Drinking Fountain Icons - Download Free Vector Icons | Noun Project">
              <a:extLst>
                <a:ext uri="{FF2B5EF4-FFF2-40B4-BE49-F238E27FC236}">
                  <a16:creationId xmlns:a16="http://schemas.microsoft.com/office/drawing/2014/main" id="{9E1F991F-A407-4CA8-8977-065EB3E847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37475" y="3517532"/>
              <a:ext cx="645112" cy="5618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0" name="Picture 179" descr="A red and white sign&#10;&#10;Description automatically generated with low confidence">
              <a:extLst>
                <a:ext uri="{FF2B5EF4-FFF2-40B4-BE49-F238E27FC236}">
                  <a16:creationId xmlns:a16="http://schemas.microsoft.com/office/drawing/2014/main" id="{DB7F8448-A502-4ABA-A53C-F422387B7B0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6564" b="89833" l="7273" r="93409">
                          <a14:foregroundMark x1="50341" y1="58687" x2="40682" y2="61905"/>
                          <a14:foregroundMark x1="20000" y1="49292" x2="67045" y2="44144"/>
                          <a14:foregroundMark x1="80000" y1="48391" x2="70000" y2="22523"/>
                          <a14:foregroundMark x1="70000" y1="22523" x2="60000" y2="14672"/>
                          <a14:foregroundMark x1="60000" y1="14672" x2="41477" y2="12355"/>
                          <a14:foregroundMark x1="41477" y1="12355" x2="31250" y2="21107"/>
                          <a14:foregroundMark x1="31250" y1="21107" x2="13182" y2="50193"/>
                          <a14:foregroundMark x1="13182" y1="50193" x2="13750" y2="75676"/>
                          <a14:foregroundMark x1="13750" y1="75676" x2="65341" y2="84170"/>
                          <a14:foregroundMark x1="65341" y1="84170" x2="80682" y2="74003"/>
                          <a14:foregroundMark x1="80682" y1="74003" x2="81591" y2="51609"/>
                          <a14:foregroundMark x1="81591" y1="51609" x2="80341" y2="47104"/>
                          <a14:foregroundMark x1="47614" y1="64865" x2="65682" y2="65637"/>
                          <a14:foregroundMark x1="50000" y1="6564" x2="50000" y2="6564"/>
                          <a14:foregroundMark x1="51591" y1="7079" x2="51591" y2="7079"/>
                          <a14:foregroundMark x1="51477" y1="20721" x2="51818" y2="40927"/>
                          <a14:foregroundMark x1="62045" y1="47233" x2="34432" y2="50708"/>
                          <a14:foregroundMark x1="69205" y1="48777" x2="31364" y2="42471"/>
                          <a14:foregroundMark x1="56705" y1="39768" x2="32955" y2="38353"/>
                          <a14:foregroundMark x1="21250" y1="67181" x2="19091" y2="46332"/>
                          <a14:foregroundMark x1="7273" y1="76190" x2="8409" y2="58301"/>
                          <a14:foregroundMark x1="11136" y1="75290" x2="7273" y2="47876"/>
                          <a14:foregroundMark x1="52500" y1="59073" x2="52500" y2="59073"/>
                          <a14:foregroundMark x1="63068" y1="63578" x2="63068" y2="63578"/>
                          <a14:foregroundMark x1="49659" y1="51223" x2="54659" y2="76705"/>
                          <a14:foregroundMark x1="78068" y1="60103" x2="29886" y2="78250"/>
                          <a14:foregroundMark x1="68409" y1="61261" x2="28523" y2="68855"/>
                          <a14:foregroundMark x1="71818" y1="59202" x2="29432" y2="58559"/>
                          <a14:foregroundMark x1="40000" y1="56371" x2="16023" y2="60746"/>
                          <a14:foregroundMark x1="54205" y1="28571" x2="46932" y2="26255"/>
                          <a14:foregroundMark x1="51364" y1="26641" x2="56477" y2="22651"/>
                          <a14:foregroundMark x1="56477" y1="22651" x2="34205" y2="24453"/>
                          <a14:foregroundMark x1="37386" y1="26384" x2="59432" y2="26770"/>
                          <a14:foregroundMark x1="38295" y1="31660" x2="55114" y2="29215"/>
                          <a14:foregroundMark x1="31591" y1="33591" x2="60000" y2="32561"/>
                          <a14:foregroundMark x1="58977" y1="28314" x2="60341" y2="25869"/>
                          <a14:foregroundMark x1="56818" y1="22136" x2="68523" y2="40669"/>
                          <a14:foregroundMark x1="63068" y1="27671" x2="75795" y2="43372"/>
                          <a14:foregroundMark x1="93409" y1="41441" x2="93409" y2="4144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30045" y="1257320"/>
              <a:ext cx="436620" cy="335753"/>
            </a:xfrm>
            <a:prstGeom prst="rect">
              <a:avLst/>
            </a:prstGeom>
          </p:spPr>
        </p:pic>
        <p:pic>
          <p:nvPicPr>
            <p:cNvPr id="182" name="Picture 181">
              <a:extLst>
                <a:ext uri="{FF2B5EF4-FFF2-40B4-BE49-F238E27FC236}">
                  <a16:creationId xmlns:a16="http://schemas.microsoft.com/office/drawing/2014/main" id="{5B7F5DC4-CED4-44B5-9ACE-7CCCE855C6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6548510" y="3547950"/>
              <a:ext cx="608983" cy="533585"/>
            </a:xfrm>
            <a:prstGeom prst="rect">
              <a:avLst/>
            </a:prstGeom>
          </p:spPr>
        </p:pic>
        <p:pic>
          <p:nvPicPr>
            <p:cNvPr id="183" name="Picture 182">
              <a:extLst>
                <a:ext uri="{FF2B5EF4-FFF2-40B4-BE49-F238E27FC236}">
                  <a16:creationId xmlns:a16="http://schemas.microsoft.com/office/drawing/2014/main" id="{7718759F-E325-4EA8-9144-A09F375BBD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6985461" y="3095973"/>
              <a:ext cx="436619" cy="383373"/>
            </a:xfrm>
            <a:prstGeom prst="rect">
              <a:avLst/>
            </a:prstGeom>
          </p:spPr>
        </p:pic>
        <p:pic>
          <p:nvPicPr>
            <p:cNvPr id="184" name="Picture 183">
              <a:extLst>
                <a:ext uri="{FF2B5EF4-FFF2-40B4-BE49-F238E27FC236}">
                  <a16:creationId xmlns:a16="http://schemas.microsoft.com/office/drawing/2014/main" id="{DCCD37CE-1A72-410A-9162-798710DC75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5453417" y="3757996"/>
              <a:ext cx="608983" cy="533585"/>
            </a:xfrm>
            <a:prstGeom prst="rect">
              <a:avLst/>
            </a:prstGeom>
          </p:spPr>
        </p:pic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DF438481-18FB-4341-BF6B-D81B47B600EC}"/>
                </a:ext>
              </a:extLst>
            </p:cNvPr>
            <p:cNvSpPr txBox="1"/>
            <p:nvPr/>
          </p:nvSpPr>
          <p:spPr>
            <a:xfrm rot="18684587">
              <a:off x="7750100" y="4780535"/>
              <a:ext cx="21191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ENTRANCE</a:t>
              </a:r>
            </a:p>
          </p:txBody>
        </p:sp>
        <p:sp>
          <p:nvSpPr>
            <p:cNvPr id="1051" name="Arrow: Up 1050">
              <a:extLst>
                <a:ext uri="{FF2B5EF4-FFF2-40B4-BE49-F238E27FC236}">
                  <a16:creationId xmlns:a16="http://schemas.microsoft.com/office/drawing/2014/main" id="{6F9B2B7A-F3B2-42FA-AF6B-E86BFFA35EA1}"/>
                </a:ext>
              </a:extLst>
            </p:cNvPr>
            <p:cNvSpPr/>
            <p:nvPr/>
          </p:nvSpPr>
          <p:spPr>
            <a:xfrm rot="18681687">
              <a:off x="8954431" y="5007334"/>
              <a:ext cx="382179" cy="558506"/>
            </a:xfrm>
            <a:prstGeom prst="upArrow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2" name="Rectangle 1051">
              <a:extLst>
                <a:ext uri="{FF2B5EF4-FFF2-40B4-BE49-F238E27FC236}">
                  <a16:creationId xmlns:a16="http://schemas.microsoft.com/office/drawing/2014/main" id="{F8CF9A69-BE29-41AB-969B-767DD1BB9220}"/>
                </a:ext>
              </a:extLst>
            </p:cNvPr>
            <p:cNvSpPr/>
            <p:nvPr/>
          </p:nvSpPr>
          <p:spPr>
            <a:xfrm rot="18560175">
              <a:off x="8181235" y="4418835"/>
              <a:ext cx="300848" cy="437340"/>
            </a:xfrm>
            <a:prstGeom prst="rect">
              <a:avLst/>
            </a:prstGeom>
            <a:solidFill>
              <a:srgbClr val="B05C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9" name="Picture 208">
              <a:extLst>
                <a:ext uri="{FF2B5EF4-FFF2-40B4-BE49-F238E27FC236}">
                  <a16:creationId xmlns:a16="http://schemas.microsoft.com/office/drawing/2014/main" id="{650EE075-702B-4BF1-9266-762CC59457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6045805" y="4855028"/>
              <a:ext cx="436619" cy="383373"/>
            </a:xfrm>
            <a:prstGeom prst="rect">
              <a:avLst/>
            </a:prstGeom>
          </p:spPr>
        </p:pic>
        <p:sp>
          <p:nvSpPr>
            <p:cNvPr id="1055" name="Multiplication Sign 1054">
              <a:extLst>
                <a:ext uri="{FF2B5EF4-FFF2-40B4-BE49-F238E27FC236}">
                  <a16:creationId xmlns:a16="http://schemas.microsoft.com/office/drawing/2014/main" id="{B8B4D38E-BC45-41CC-AAC9-A09E4AAACCAA}"/>
                </a:ext>
              </a:extLst>
            </p:cNvPr>
            <p:cNvSpPr/>
            <p:nvPr/>
          </p:nvSpPr>
          <p:spPr>
            <a:xfrm>
              <a:off x="6481348" y="4118989"/>
              <a:ext cx="231788" cy="291124"/>
            </a:xfrm>
            <a:prstGeom prst="mathMultiply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TextBox 215">
              <a:extLst>
                <a:ext uri="{FF2B5EF4-FFF2-40B4-BE49-F238E27FC236}">
                  <a16:creationId xmlns:a16="http://schemas.microsoft.com/office/drawing/2014/main" id="{F3C3D8AA-5DC9-4EA3-8B93-2DA86A68AF16}"/>
                </a:ext>
              </a:extLst>
            </p:cNvPr>
            <p:cNvSpPr txBox="1"/>
            <p:nvPr/>
          </p:nvSpPr>
          <p:spPr>
            <a:xfrm rot="21408194">
              <a:off x="6206113" y="4367626"/>
              <a:ext cx="13104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YOU ARE HERE</a:t>
              </a:r>
            </a:p>
          </p:txBody>
        </p:sp>
        <p:pic>
          <p:nvPicPr>
            <p:cNvPr id="1074" name="Picture 1073">
              <a:extLst>
                <a:ext uri="{FF2B5EF4-FFF2-40B4-BE49-F238E27FC236}">
                  <a16:creationId xmlns:a16="http://schemas.microsoft.com/office/drawing/2014/main" id="{26C9A98F-B4EC-4F1F-A579-63C504CA37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285" t="34041" r="12077" b="47911"/>
            <a:stretch/>
          </p:blipFill>
          <p:spPr>
            <a:xfrm rot="20946929">
              <a:off x="8032375" y="4460951"/>
              <a:ext cx="536752" cy="284230"/>
            </a:xfrm>
            <a:prstGeom prst="rect">
              <a:avLst/>
            </a:prstGeom>
          </p:spPr>
        </p:pic>
      </p:grpSp>
      <p:sp>
        <p:nvSpPr>
          <p:cNvPr id="3" name="Rectangle 2">
            <a:hlinkClick r:id="rId12" action="ppaction://hlinksldjump"/>
            <a:extLst>
              <a:ext uri="{FF2B5EF4-FFF2-40B4-BE49-F238E27FC236}">
                <a16:creationId xmlns:a16="http://schemas.microsoft.com/office/drawing/2014/main" id="{43441C14-8210-4819-A9F7-5EF7CD4DCA56}"/>
              </a:ext>
            </a:extLst>
          </p:cNvPr>
          <p:cNvSpPr/>
          <p:nvPr/>
        </p:nvSpPr>
        <p:spPr>
          <a:xfrm>
            <a:off x="2275933" y="67699"/>
            <a:ext cx="6846076" cy="6642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Rectangle 125">
            <a:hlinkClick r:id="rId12" action="ppaction://hlinksldjump"/>
            <a:extLst>
              <a:ext uri="{FF2B5EF4-FFF2-40B4-BE49-F238E27FC236}">
                <a16:creationId xmlns:a16="http://schemas.microsoft.com/office/drawing/2014/main" id="{4FDF0515-1A1C-4731-A1B4-6467A2E8AD2E}"/>
              </a:ext>
            </a:extLst>
          </p:cNvPr>
          <p:cNvSpPr/>
          <p:nvPr/>
        </p:nvSpPr>
        <p:spPr>
          <a:xfrm>
            <a:off x="129739" y="5055806"/>
            <a:ext cx="3263480" cy="7770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>
            <a:hlinkClick r:id="rId12" action="ppaction://hlinksldjump"/>
            <a:extLst>
              <a:ext uri="{FF2B5EF4-FFF2-40B4-BE49-F238E27FC236}">
                <a16:creationId xmlns:a16="http://schemas.microsoft.com/office/drawing/2014/main" id="{790E35DE-6CE8-46A8-B889-C2E4D63050D0}"/>
              </a:ext>
            </a:extLst>
          </p:cNvPr>
          <p:cNvSpPr/>
          <p:nvPr/>
        </p:nvSpPr>
        <p:spPr>
          <a:xfrm>
            <a:off x="41644" y="3082393"/>
            <a:ext cx="9524156" cy="36680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Rectangle 128">
            <a:hlinkClick r:id="rId12" action="ppaction://hlinksldjump"/>
            <a:extLst>
              <a:ext uri="{FF2B5EF4-FFF2-40B4-BE49-F238E27FC236}">
                <a16:creationId xmlns:a16="http://schemas.microsoft.com/office/drawing/2014/main" id="{6897BA56-555D-461A-B7A4-0A6381F13BD7}"/>
              </a:ext>
            </a:extLst>
          </p:cNvPr>
          <p:cNvSpPr/>
          <p:nvPr/>
        </p:nvSpPr>
        <p:spPr>
          <a:xfrm>
            <a:off x="2602383" y="4871950"/>
            <a:ext cx="9524156" cy="10214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Rectangle 129">
            <a:hlinkClick r:id="rId12" action="ppaction://hlinksldjump"/>
            <a:extLst>
              <a:ext uri="{FF2B5EF4-FFF2-40B4-BE49-F238E27FC236}">
                <a16:creationId xmlns:a16="http://schemas.microsoft.com/office/drawing/2014/main" id="{84566598-5986-4568-9E9A-F09DD3DAB436}"/>
              </a:ext>
            </a:extLst>
          </p:cNvPr>
          <p:cNvSpPr/>
          <p:nvPr/>
        </p:nvSpPr>
        <p:spPr>
          <a:xfrm>
            <a:off x="2583722" y="2721873"/>
            <a:ext cx="9524156" cy="14407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ectangle 130">
            <a:hlinkClick r:id="rId12" action="ppaction://hlinksldjump"/>
            <a:extLst>
              <a:ext uri="{FF2B5EF4-FFF2-40B4-BE49-F238E27FC236}">
                <a16:creationId xmlns:a16="http://schemas.microsoft.com/office/drawing/2014/main" id="{5B6EB453-A321-4D3E-894E-D3911F1DFB81}"/>
              </a:ext>
            </a:extLst>
          </p:cNvPr>
          <p:cNvSpPr/>
          <p:nvPr/>
        </p:nvSpPr>
        <p:spPr>
          <a:xfrm>
            <a:off x="2600375" y="559629"/>
            <a:ext cx="9524156" cy="13736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Rectangle 132">
            <a:hlinkClick r:id="rId96" action="ppaction://hlinksldjump"/>
            <a:extLst>
              <a:ext uri="{FF2B5EF4-FFF2-40B4-BE49-F238E27FC236}">
                <a16:creationId xmlns:a16="http://schemas.microsoft.com/office/drawing/2014/main" id="{85407076-9361-4BD1-BFC0-48FC8BDB33F2}"/>
              </a:ext>
            </a:extLst>
          </p:cNvPr>
          <p:cNvSpPr/>
          <p:nvPr/>
        </p:nvSpPr>
        <p:spPr>
          <a:xfrm>
            <a:off x="9665179" y="5929971"/>
            <a:ext cx="2457341" cy="8637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Star: 5 Points 133">
            <a:hlinkClick r:id="rId18" action="ppaction://hlinksldjump"/>
            <a:extLst>
              <a:ext uri="{FF2B5EF4-FFF2-40B4-BE49-F238E27FC236}">
                <a16:creationId xmlns:a16="http://schemas.microsoft.com/office/drawing/2014/main" id="{DCC6EE6D-CCA1-483D-A8E8-CE9E62F1FB5F}"/>
              </a:ext>
            </a:extLst>
          </p:cNvPr>
          <p:cNvSpPr/>
          <p:nvPr/>
        </p:nvSpPr>
        <p:spPr>
          <a:xfrm>
            <a:off x="1593022" y="2026389"/>
            <a:ext cx="341630" cy="301625"/>
          </a:xfrm>
          <a:prstGeom prst="star5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35" name="Star: 5 Points 134">
            <a:hlinkClick r:id="rId15" action="ppaction://hlinksldjump"/>
            <a:extLst>
              <a:ext uri="{FF2B5EF4-FFF2-40B4-BE49-F238E27FC236}">
                <a16:creationId xmlns:a16="http://schemas.microsoft.com/office/drawing/2014/main" id="{D5782E22-3610-4EDE-BE84-B6239776682E}"/>
              </a:ext>
            </a:extLst>
          </p:cNvPr>
          <p:cNvSpPr/>
          <p:nvPr/>
        </p:nvSpPr>
        <p:spPr>
          <a:xfrm>
            <a:off x="8803741" y="101494"/>
            <a:ext cx="341630" cy="301625"/>
          </a:xfrm>
          <a:prstGeom prst="star5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36" name="Star: 5 Points 135">
            <a:hlinkClick r:id="rId5" action="ppaction://hlinksldjump"/>
            <a:extLst>
              <a:ext uri="{FF2B5EF4-FFF2-40B4-BE49-F238E27FC236}">
                <a16:creationId xmlns:a16="http://schemas.microsoft.com/office/drawing/2014/main" id="{5BD21954-E4B4-4463-94B5-FFA35747D2F0}"/>
              </a:ext>
            </a:extLst>
          </p:cNvPr>
          <p:cNvSpPr/>
          <p:nvPr/>
        </p:nvSpPr>
        <p:spPr>
          <a:xfrm>
            <a:off x="11453237" y="-12470"/>
            <a:ext cx="341630" cy="301625"/>
          </a:xfrm>
          <a:prstGeom prst="star5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37" name="Star: 5 Points 136">
            <a:hlinkClick r:id="rId11" action="ppaction://hlinksldjump"/>
            <a:extLst>
              <a:ext uri="{FF2B5EF4-FFF2-40B4-BE49-F238E27FC236}">
                <a16:creationId xmlns:a16="http://schemas.microsoft.com/office/drawing/2014/main" id="{E0F6C084-6125-4881-85CD-C3B3169351A9}"/>
              </a:ext>
            </a:extLst>
          </p:cNvPr>
          <p:cNvSpPr/>
          <p:nvPr/>
        </p:nvSpPr>
        <p:spPr>
          <a:xfrm>
            <a:off x="9722885" y="2262006"/>
            <a:ext cx="341630" cy="301625"/>
          </a:xfrm>
          <a:prstGeom prst="star5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38" name="Star: 5 Points 137">
            <a:hlinkClick r:id="rId6" action="ppaction://hlinksldjump"/>
            <a:extLst>
              <a:ext uri="{FF2B5EF4-FFF2-40B4-BE49-F238E27FC236}">
                <a16:creationId xmlns:a16="http://schemas.microsoft.com/office/drawing/2014/main" id="{53D14E42-58AD-40A0-81CD-6F53B74E5012}"/>
              </a:ext>
            </a:extLst>
          </p:cNvPr>
          <p:cNvSpPr/>
          <p:nvPr/>
        </p:nvSpPr>
        <p:spPr>
          <a:xfrm>
            <a:off x="9680103" y="4483487"/>
            <a:ext cx="341630" cy="301625"/>
          </a:xfrm>
          <a:prstGeom prst="star5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39" name="Star: 5 Points 138">
            <a:hlinkClick r:id="rId96" action="ppaction://hlinksldjump"/>
            <a:extLst>
              <a:ext uri="{FF2B5EF4-FFF2-40B4-BE49-F238E27FC236}">
                <a16:creationId xmlns:a16="http://schemas.microsoft.com/office/drawing/2014/main" id="{60A4CCD2-AD50-40B9-AE12-099AE5E6A859}"/>
              </a:ext>
            </a:extLst>
          </p:cNvPr>
          <p:cNvSpPr/>
          <p:nvPr/>
        </p:nvSpPr>
        <p:spPr>
          <a:xfrm>
            <a:off x="9619648" y="5932366"/>
            <a:ext cx="341630" cy="301625"/>
          </a:xfrm>
          <a:prstGeom prst="star5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9574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64E259C-0F6A-4486-B881-028752ADAB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l="2805" t="4443" r="712" b="1724"/>
          <a:stretch/>
        </p:blipFill>
        <p:spPr>
          <a:xfrm>
            <a:off x="0" y="0"/>
            <a:ext cx="12260062" cy="6894524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D1021376-DF51-41FF-BCD8-D023887D7E0B}"/>
              </a:ext>
            </a:extLst>
          </p:cNvPr>
          <p:cNvSpPr/>
          <p:nvPr/>
        </p:nvSpPr>
        <p:spPr>
          <a:xfrm>
            <a:off x="1908881" y="1913377"/>
            <a:ext cx="294503" cy="268264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8A9157E-1E9B-40FE-9DE7-2A01024AA86B}"/>
              </a:ext>
            </a:extLst>
          </p:cNvPr>
          <p:cNvGrpSpPr/>
          <p:nvPr/>
        </p:nvGrpSpPr>
        <p:grpSpPr>
          <a:xfrm>
            <a:off x="2650845" y="2047509"/>
            <a:ext cx="4580877" cy="1076464"/>
            <a:chOff x="6682906" y="76211"/>
            <a:chExt cx="4388636" cy="1247174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BA2422F-2FAF-4D82-93E4-4F3CE12D4D61}"/>
                </a:ext>
              </a:extLst>
            </p:cNvPr>
            <p:cNvSpPr/>
            <p:nvPr/>
          </p:nvSpPr>
          <p:spPr>
            <a:xfrm>
              <a:off x="6682906" y="76211"/>
              <a:ext cx="4388636" cy="124717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US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Clicking on the buttons below the rides will show details regarding that ride</a:t>
              </a:r>
              <a:endPara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Multiplication Sign 14">
              <a:extLst>
                <a:ext uri="{FF2B5EF4-FFF2-40B4-BE49-F238E27FC236}">
                  <a16:creationId xmlns:a16="http://schemas.microsoft.com/office/drawing/2014/main" id="{71288C9D-F128-4248-8C8F-DADE03AB61D5}"/>
                </a:ext>
              </a:extLst>
            </p:cNvPr>
            <p:cNvSpPr/>
            <p:nvPr/>
          </p:nvSpPr>
          <p:spPr>
            <a:xfrm>
              <a:off x="10867356" y="76211"/>
              <a:ext cx="204186" cy="213064"/>
            </a:xfrm>
            <a:prstGeom prst="mathMultiply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943D005-67BE-40BD-839A-A4D1FF2B336E}"/>
              </a:ext>
            </a:extLst>
          </p:cNvPr>
          <p:cNvCxnSpPr>
            <a:cxnSpLocks/>
            <a:stCxn id="11" idx="5"/>
            <a:endCxn id="14" idx="1"/>
          </p:cNvCxnSpPr>
          <p:nvPr/>
        </p:nvCxnSpPr>
        <p:spPr>
          <a:xfrm>
            <a:off x="2160255" y="2142355"/>
            <a:ext cx="490590" cy="44338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93205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64E259C-0F6A-4486-B881-028752ADAB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l="2805" t="4443" r="712" b="1724"/>
          <a:stretch/>
        </p:blipFill>
        <p:spPr>
          <a:xfrm>
            <a:off x="0" y="0"/>
            <a:ext cx="12260062" cy="6894524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A8A9157E-1E9B-40FE-9DE7-2A01024AA86B}"/>
              </a:ext>
            </a:extLst>
          </p:cNvPr>
          <p:cNvGrpSpPr/>
          <p:nvPr/>
        </p:nvGrpSpPr>
        <p:grpSpPr>
          <a:xfrm>
            <a:off x="3533313" y="2231674"/>
            <a:ext cx="4580877" cy="1310516"/>
            <a:chOff x="6682906" y="76211"/>
            <a:chExt cx="4388636" cy="1518343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BA2422F-2FAF-4D82-93E4-4F3CE12D4D61}"/>
                </a:ext>
              </a:extLst>
            </p:cNvPr>
            <p:cNvSpPr/>
            <p:nvPr/>
          </p:nvSpPr>
          <p:spPr>
            <a:xfrm>
              <a:off x="6682906" y="76211"/>
              <a:ext cx="4388636" cy="1518343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US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Click on a range of curated itineraries for a guide on how to enjoy our theme park</a:t>
              </a:r>
              <a:endPara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Multiplication Sign 14">
              <a:extLst>
                <a:ext uri="{FF2B5EF4-FFF2-40B4-BE49-F238E27FC236}">
                  <a16:creationId xmlns:a16="http://schemas.microsoft.com/office/drawing/2014/main" id="{71288C9D-F128-4248-8C8F-DADE03AB61D5}"/>
                </a:ext>
              </a:extLst>
            </p:cNvPr>
            <p:cNvSpPr/>
            <p:nvPr/>
          </p:nvSpPr>
          <p:spPr>
            <a:xfrm>
              <a:off x="10867356" y="76211"/>
              <a:ext cx="204186" cy="213064"/>
            </a:xfrm>
            <a:prstGeom prst="mathMultiply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943D005-67BE-40BD-839A-A4D1FF2B336E}"/>
              </a:ext>
            </a:extLst>
          </p:cNvPr>
          <p:cNvCxnSpPr>
            <a:cxnSpLocks/>
          </p:cNvCxnSpPr>
          <p:nvPr/>
        </p:nvCxnSpPr>
        <p:spPr>
          <a:xfrm flipV="1">
            <a:off x="8114190" y="2494625"/>
            <a:ext cx="1571348" cy="9111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013069D5-5157-46F2-9637-AA48E9F447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222"/>
          <a:stretch/>
        </p:blipFill>
        <p:spPr>
          <a:xfrm>
            <a:off x="9616243" y="443883"/>
            <a:ext cx="2475143" cy="3788140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9AC235E-4DFA-4C71-85CC-BBA558EF3F0C}"/>
              </a:ext>
            </a:extLst>
          </p:cNvPr>
          <p:cNvCxnSpPr>
            <a:cxnSpLocks/>
          </p:cNvCxnSpPr>
          <p:nvPr/>
        </p:nvCxnSpPr>
        <p:spPr>
          <a:xfrm flipH="1">
            <a:off x="12091386" y="443883"/>
            <a:ext cx="1" cy="378814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07176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64E259C-0F6A-4486-B881-028752ADAB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l="2805" t="4443" r="712" b="1724"/>
          <a:stretch/>
        </p:blipFill>
        <p:spPr>
          <a:xfrm>
            <a:off x="0" y="0"/>
            <a:ext cx="12260062" cy="6894524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A8A9157E-1E9B-40FE-9DE7-2A01024AA86B}"/>
              </a:ext>
            </a:extLst>
          </p:cNvPr>
          <p:cNvGrpSpPr/>
          <p:nvPr/>
        </p:nvGrpSpPr>
        <p:grpSpPr>
          <a:xfrm>
            <a:off x="4234051" y="3429000"/>
            <a:ext cx="4580877" cy="1076464"/>
            <a:chOff x="6682906" y="76211"/>
            <a:chExt cx="4388636" cy="1247174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BA2422F-2FAF-4D82-93E4-4F3CE12D4D61}"/>
                </a:ext>
              </a:extLst>
            </p:cNvPr>
            <p:cNvSpPr/>
            <p:nvPr/>
          </p:nvSpPr>
          <p:spPr>
            <a:xfrm>
              <a:off x="6682906" y="76211"/>
              <a:ext cx="4388636" cy="124717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US" sz="16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Click here to see the entire list of live show timings for the day</a:t>
              </a:r>
              <a:endPara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Multiplication Sign 14">
              <a:extLst>
                <a:ext uri="{FF2B5EF4-FFF2-40B4-BE49-F238E27FC236}">
                  <a16:creationId xmlns:a16="http://schemas.microsoft.com/office/drawing/2014/main" id="{71288C9D-F128-4248-8C8F-DADE03AB61D5}"/>
                </a:ext>
              </a:extLst>
            </p:cNvPr>
            <p:cNvSpPr/>
            <p:nvPr/>
          </p:nvSpPr>
          <p:spPr>
            <a:xfrm>
              <a:off x="10867356" y="76211"/>
              <a:ext cx="204186" cy="213064"/>
            </a:xfrm>
            <a:prstGeom prst="mathMultiply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943D005-67BE-40BD-839A-A4D1FF2B336E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8814928" y="3967232"/>
            <a:ext cx="822643" cy="50057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88A07F2B-0B59-43C4-9FFB-89E6FCEC98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14166" y="4175647"/>
            <a:ext cx="2490318" cy="701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3350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2062</TotalTime>
  <Words>2589</Words>
  <Application>Microsoft Office PowerPoint</Application>
  <PresentationFormat>Widescreen</PresentationFormat>
  <Paragraphs>945</Paragraphs>
  <Slides>33</Slides>
  <Notes>22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7" baseType="lpstr">
      <vt:lpstr>Arial</vt:lpstr>
      <vt:lpstr>Calibri</vt:lpstr>
      <vt:lpstr>Calibri Light</vt:lpstr>
      <vt:lpstr>Office Theme</vt:lpstr>
      <vt:lpstr>Hi-fi Prototype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 for your time!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Hi-fi Prototype</dc:title>
  <dc:creator>#TAN YI JIE JOEL#</dc:creator>
  <cp:lastModifiedBy>#TAN YI JIE JOEL#</cp:lastModifiedBy>
  <cp:revision>1</cp:revision>
  <dcterms:created xsi:type="dcterms:W3CDTF">2021-11-04T05:30:57Z</dcterms:created>
  <dcterms:modified xsi:type="dcterms:W3CDTF">2021-11-09T07:03:33Z</dcterms:modified>
</cp:coreProperties>
</file>